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86" r:id="rId11"/>
    <p:sldId id="275" r:id="rId12"/>
    <p:sldId id="258" r:id="rId13"/>
    <p:sldId id="270" r:id="rId14"/>
    <p:sldId id="271" r:id="rId15"/>
    <p:sldId id="278" r:id="rId16"/>
    <p:sldId id="279" r:id="rId17"/>
    <p:sldId id="265" r:id="rId18"/>
    <p:sldId id="284" r:id="rId19"/>
    <p:sldId id="280" r:id="rId20"/>
    <p:sldId id="28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9025-5079-278C-93F8-DC935367C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60CEC-7505-09E2-0BD8-C474BD4AD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2A61C-8D46-754B-042E-DDB59125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942C-4D3F-AE6B-99E7-3C6F63BC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5B53E-1F4A-224C-6A67-E5BFA21E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63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AEB3-0328-77F1-4B6F-06071F69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B5C3F-2AC6-9BF2-FACF-23457E743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A7793-E0B7-D332-A541-13921CA6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07817-E28E-3F94-018A-47FC9180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C97D3-CB66-68A6-B11F-C9D5FBBC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01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B8AE8-535E-40D1-A890-242498DF3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19D78-F4F4-1183-09A0-9D31FB4C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73FD-886F-34F6-E59A-11664B2E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540B-80AF-780C-0B07-D110B494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FD37F-A6E2-4A31-0625-1C619C74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27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59236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441B-8C33-E438-382B-86E581D8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12C6-AC3D-E306-4BE6-5F7EEFBAB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0576-DD39-DBBC-7C58-8E9F7D3E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11571-FB5D-1B5D-1F00-F249AC91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6065-0A1E-DC58-D231-8D0D4E62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0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E94A-96AE-98E2-D83F-2E3F0B6D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17CD7-128D-FB32-7E65-E911DDFA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AFC62-924A-CBDD-E2FA-F109E14D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A673-8B73-CDB1-B730-29A89994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86BE-2D2D-A5E5-6153-EB14FEEA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13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651B-97E8-3166-1164-A9082D6F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2EEA-DC9E-5F8B-AF72-AE858574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A7414-50FB-E7EA-E46F-95E2421A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85A9B-E3BD-A542-FA49-0B3E2F0F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2F258-007D-E0A8-912B-25B359DB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956DD-0691-CD78-153F-C5BADA63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1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AA77-1AA1-0DFB-3EA0-62848050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B823-CB92-9FE1-2D69-EC6E8D00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2FA6-4877-DD0A-BFBB-D0DE36F18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3526A-1128-10CC-A7E8-18DB2A121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65A9B-9BF1-5136-E30E-0A5DAAF42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760AB-20D0-E147-8379-6E3E5C41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29AA5-A02D-3296-7580-5B6EAD31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518B9-FB44-5D82-1652-43B9FF7A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48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DBA0-6969-D722-2E85-5C464945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4BDD0-81CC-67DF-8310-EED6C80C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201A1-5FC4-3C6B-16B0-E9DA93F7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01CE7-F25D-3D26-D311-A2DDDE50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51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BDC78-9C52-2A17-F6BE-27E50127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8E6B6-2477-D532-445F-290FA82B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96E1C-F3E5-1061-A31C-A57781A1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576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A0B5-FBFD-15D3-4FF7-86FB6C46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D33AE-2CB3-E208-2D2D-C6D33392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1358F-3B9A-146F-4AC3-76412035E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2D38A-0D52-0862-E6E5-3D4C14A2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693A2-2AA8-7108-30C1-3F834D5B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BBA08-EB6C-C0CA-295A-6094070D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22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B927-77A5-EF35-6480-F55C473A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86DF4-F9E9-AE80-6232-4C0F86E4E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7A00-4C48-63F1-E7C8-ADDDCB258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4E86D-748C-3939-961F-A5571FEB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A3F56-2892-2DDF-6971-3AC5AF76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12791-2445-D83D-B111-ECFFABA6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2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C54F8-AB05-3CB7-FA75-4D8E3293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AC846-80C2-5351-C24C-9686FBBF7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DE7B-955B-F864-79AD-BA640B87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D921-4CB8-4B77-B895-DDAD9934DC6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4EF1-E54D-779C-908F-DF64ADE2A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BAB4A-F406-5DDB-CF3D-008C9058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8340-A17C-464C-8483-FE5830250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2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5" Type="http://schemas.openxmlformats.org/officeDocument/2006/relationships/image" Target="../media/image14.gif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B4344989-F643-2482-3E77-E32AC10C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1" t="10000" r="10804" b="46915"/>
          <a:stretch/>
        </p:blipFill>
        <p:spPr>
          <a:xfrm>
            <a:off x="1016100" y="192315"/>
            <a:ext cx="4663382" cy="560087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88F7E-F4C2-B2FC-48BC-5EC6A25571EE}"/>
              </a:ext>
            </a:extLst>
          </p:cNvPr>
          <p:cNvSpPr txBox="1"/>
          <p:nvPr/>
        </p:nvSpPr>
        <p:spPr>
          <a:xfrm>
            <a:off x="6112635" y="2330919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2E638B-8517-57C3-D9D7-443EDA54351B}"/>
              </a:ext>
            </a:extLst>
          </p:cNvPr>
          <p:cNvSpPr txBox="1"/>
          <p:nvPr/>
        </p:nvSpPr>
        <p:spPr>
          <a:xfrm>
            <a:off x="7539574" y="2330919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3E0F7E-5C2C-D238-3800-C74C39B0F329}"/>
              </a:ext>
            </a:extLst>
          </p:cNvPr>
          <p:cNvSpPr txBox="1"/>
          <p:nvPr/>
        </p:nvSpPr>
        <p:spPr>
          <a:xfrm>
            <a:off x="6796061" y="2330919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F8843F5-2B65-72DA-5049-F72C052C9D61}"/>
              </a:ext>
            </a:extLst>
          </p:cNvPr>
          <p:cNvSpPr txBox="1"/>
          <p:nvPr/>
        </p:nvSpPr>
        <p:spPr>
          <a:xfrm>
            <a:off x="8481353" y="2345464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40974FE5-1E72-E5FC-E169-1637B3A12838}"/>
              </a:ext>
            </a:extLst>
          </p:cNvPr>
          <p:cNvSpPr/>
          <p:nvPr/>
        </p:nvSpPr>
        <p:spPr>
          <a:xfrm>
            <a:off x="1016099" y="192315"/>
            <a:ext cx="1916118" cy="27229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C7D2444-5B79-8D73-C22B-DB02B73EB095}"/>
              </a:ext>
            </a:extLst>
          </p:cNvPr>
          <p:cNvSpPr/>
          <p:nvPr/>
        </p:nvSpPr>
        <p:spPr>
          <a:xfrm>
            <a:off x="3496271" y="192315"/>
            <a:ext cx="1872851" cy="2757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610878B-5873-7507-C5DB-D7D75063263D}"/>
              </a:ext>
            </a:extLst>
          </p:cNvPr>
          <p:cNvSpPr/>
          <p:nvPr/>
        </p:nvSpPr>
        <p:spPr>
          <a:xfrm>
            <a:off x="2322151" y="2950130"/>
            <a:ext cx="1776135" cy="27117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2B85ECF-57AF-4027-0067-D2DB50A4B86D}"/>
              </a:ext>
            </a:extLst>
          </p:cNvPr>
          <p:cNvSpPr txBox="1"/>
          <p:nvPr/>
        </p:nvSpPr>
        <p:spPr>
          <a:xfrm>
            <a:off x="6633099" y="452473"/>
            <a:ext cx="496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32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1 = 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73D45FE-0E5E-3766-2474-DFA682E09EAD}"/>
              </a:ext>
            </a:extLst>
          </p:cNvPr>
          <p:cNvSpPr txBox="1"/>
          <p:nvPr/>
        </p:nvSpPr>
        <p:spPr>
          <a:xfrm>
            <a:off x="6606771" y="1732811"/>
            <a:ext cx="496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32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9 x 2 =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D999EAB-EFB0-B8A7-F8A9-6C71713E8FC4}"/>
              </a:ext>
            </a:extLst>
          </p:cNvPr>
          <p:cNvSpPr txBox="1"/>
          <p:nvPr/>
        </p:nvSpPr>
        <p:spPr>
          <a:xfrm>
            <a:off x="6433410" y="4064019"/>
            <a:ext cx="5768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32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9 x 3 = 9 + 9 + 9 = 27	</a:t>
            </a:r>
          </a:p>
        </p:txBody>
      </p:sp>
      <p:sp>
        <p:nvSpPr>
          <p:cNvPr id="33" name="Ngoặc móc Phải 32">
            <a:extLst>
              <a:ext uri="{FF2B5EF4-FFF2-40B4-BE49-F238E27FC236}">
                <a16:creationId xmlns:a16="http://schemas.microsoft.com/office/drawing/2014/main" id="{CE300481-715F-64E3-303A-187F4663306C}"/>
              </a:ext>
            </a:extLst>
          </p:cNvPr>
          <p:cNvSpPr/>
          <p:nvPr/>
        </p:nvSpPr>
        <p:spPr>
          <a:xfrm>
            <a:off x="603746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:a16="http://schemas.microsoft.com/office/drawing/2014/main" id="{EE0772BB-D75A-942D-5DC7-6B50FE19757B}"/>
              </a:ext>
            </a:extLst>
          </p:cNvPr>
          <p:cNvSpPr/>
          <p:nvPr/>
        </p:nvSpPr>
        <p:spPr>
          <a:xfrm>
            <a:off x="606764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:a16="http://schemas.microsoft.com/office/drawing/2014/main" id="{E75B3969-8842-A4D2-CF6D-944BAACB893E}"/>
              </a:ext>
            </a:extLst>
          </p:cNvPr>
          <p:cNvSpPr/>
          <p:nvPr/>
        </p:nvSpPr>
        <p:spPr>
          <a:xfrm>
            <a:off x="6067642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B9E7808-70F1-E457-6ADF-FAD43EB32938}"/>
              </a:ext>
            </a:extLst>
          </p:cNvPr>
          <p:cNvGrpSpPr/>
          <p:nvPr/>
        </p:nvGrpSpPr>
        <p:grpSpPr>
          <a:xfrm>
            <a:off x="497645" y="438636"/>
            <a:ext cx="5484200" cy="712389"/>
            <a:chOff x="664369" y="579786"/>
            <a:chExt cx="7321550" cy="951058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3C845EA3-0B80-C635-6EC9-71CD3A0BF1C7}"/>
                </a:ext>
              </a:extLst>
            </p:cNvPr>
            <p:cNvSpPr/>
            <p:nvPr/>
          </p:nvSpPr>
          <p:spPr>
            <a:xfrm>
              <a:off x="664369" y="579786"/>
              <a:ext cx="732155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791E3735-1DF7-4476-DC82-0C5F1EBD3F2A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E7C1C47-3916-B7B9-428A-8D1283915A0D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C98159E-09A3-D03A-A24A-CED35EC58FA5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7C950478-5177-06D4-B74C-43094B973276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3D378082-43A4-8E94-62EB-822924FD76F8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BAEB8B3C-74FB-6935-938E-4964AA1C191D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873771E1-01C2-182A-BD88-6435A1F3D08E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EC663882-673A-AD41-E76C-F341D21A3DB4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7FB39D03-896B-4C1B-0BD8-586551C42F6C}"/>
                </a:ext>
              </a:extLst>
            </p:cNvPr>
            <p:cNvSpPr/>
            <p:nvPr/>
          </p:nvSpPr>
          <p:spPr>
            <a:xfrm>
              <a:off x="7033058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6A19DE8-0E17-AB43-37A4-08EE0A9B40BE}"/>
              </a:ext>
            </a:extLst>
          </p:cNvPr>
          <p:cNvGrpSpPr/>
          <p:nvPr/>
        </p:nvGrpSpPr>
        <p:grpSpPr>
          <a:xfrm>
            <a:off x="526765" y="1650994"/>
            <a:ext cx="5455079" cy="712389"/>
            <a:chOff x="664368" y="579786"/>
            <a:chExt cx="7282673" cy="951058"/>
          </a:xfrm>
        </p:grpSpPr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AD00B477-C1D8-0754-19E4-C74824D16491}"/>
                </a:ext>
              </a:extLst>
            </p:cNvPr>
            <p:cNvSpPr/>
            <p:nvPr/>
          </p:nvSpPr>
          <p:spPr>
            <a:xfrm>
              <a:off x="664368" y="579786"/>
              <a:ext cx="7282673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27A37093-BBCA-C9E9-1AE3-5098E4C13907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EE106D2C-BCD2-4387-3ED0-5CE58E259D5E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A80F205D-D491-9E0A-8819-387C871EBB87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8FBA876-3E5A-5459-36CC-8ED9011714D0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606C80EF-2EA6-E4E0-2D16-46E848F2F066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D6C4563C-F9D6-5757-54B0-5B8BC7BE8C7C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4F439F35-B065-F7EA-4DA3-392D23009167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81980088-2A25-44FF-47F3-59AE593A79B4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368B85F5-8FC1-F7C5-C029-24C50898A541}"/>
                </a:ext>
              </a:extLst>
            </p:cNvPr>
            <p:cNvSpPr/>
            <p:nvPr/>
          </p:nvSpPr>
          <p:spPr>
            <a:xfrm>
              <a:off x="7033660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3693531D-1900-6C55-DC06-72305C5B759F}"/>
              </a:ext>
            </a:extLst>
          </p:cNvPr>
          <p:cNvGrpSpPr/>
          <p:nvPr/>
        </p:nvGrpSpPr>
        <p:grpSpPr>
          <a:xfrm>
            <a:off x="527643" y="2434360"/>
            <a:ext cx="5454201" cy="712389"/>
            <a:chOff x="664369" y="579786"/>
            <a:chExt cx="7281500" cy="951058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C8429C69-AC05-719A-4820-DE5EFC352629}"/>
                </a:ext>
              </a:extLst>
            </p:cNvPr>
            <p:cNvSpPr/>
            <p:nvPr/>
          </p:nvSpPr>
          <p:spPr>
            <a:xfrm>
              <a:off x="664369" y="579786"/>
              <a:ext cx="728150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66505B5C-95D2-E99C-69CA-B2E482F3D3CF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id="{92F3DC42-A329-1FFC-48F5-04176E98D8C5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8" name="Hình Bầu dục 37">
              <a:extLst>
                <a:ext uri="{FF2B5EF4-FFF2-40B4-BE49-F238E27FC236}">
                  <a16:creationId xmlns:a16="http://schemas.microsoft.com/office/drawing/2014/main" id="{F27FE083-B38F-EA7A-D65F-DCA43311C4E5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9" name="Hình Bầu dục 38">
              <a:extLst>
                <a:ext uri="{FF2B5EF4-FFF2-40B4-BE49-F238E27FC236}">
                  <a16:creationId xmlns:a16="http://schemas.microsoft.com/office/drawing/2014/main" id="{B9B454CF-F2CA-2CA1-0DEF-8130F1FAE7F8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0" name="Hình Bầu dục 39">
              <a:extLst>
                <a:ext uri="{FF2B5EF4-FFF2-40B4-BE49-F238E27FC236}">
                  <a16:creationId xmlns:a16="http://schemas.microsoft.com/office/drawing/2014/main" id="{EA881244-CF6E-B9F2-50B9-9B739E0A1BEF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1" name="Hình Bầu dục 40">
              <a:extLst>
                <a:ext uri="{FF2B5EF4-FFF2-40B4-BE49-F238E27FC236}">
                  <a16:creationId xmlns:a16="http://schemas.microsoft.com/office/drawing/2014/main" id="{4EF46668-1123-899C-677E-6D95AD789F34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3B302D8C-8FA1-E620-2701-B29A1AAF1AD4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71AA0D2E-3CE2-C7E8-DB9E-CA6F444AD919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546DCFC8-5E30-02EF-CBD8-4BCB04667F45}"/>
                </a:ext>
              </a:extLst>
            </p:cNvPr>
            <p:cNvSpPr/>
            <p:nvPr/>
          </p:nvSpPr>
          <p:spPr>
            <a:xfrm>
              <a:off x="7055507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5871E0C2-6916-1E5A-CB9F-6AB319F32557}"/>
              </a:ext>
            </a:extLst>
          </p:cNvPr>
          <p:cNvGrpSpPr/>
          <p:nvPr/>
        </p:nvGrpSpPr>
        <p:grpSpPr>
          <a:xfrm>
            <a:off x="526765" y="3711252"/>
            <a:ext cx="5454201" cy="712389"/>
            <a:chOff x="664369" y="579786"/>
            <a:chExt cx="7281500" cy="951058"/>
          </a:xfrm>
        </p:grpSpPr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13CBF4AD-89DB-A151-FE6A-C71FC101FD65}"/>
                </a:ext>
              </a:extLst>
            </p:cNvPr>
            <p:cNvSpPr/>
            <p:nvPr/>
          </p:nvSpPr>
          <p:spPr>
            <a:xfrm>
              <a:off x="664369" y="579786"/>
              <a:ext cx="728150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6" name="Hình Bầu dục 45">
              <a:extLst>
                <a:ext uri="{FF2B5EF4-FFF2-40B4-BE49-F238E27FC236}">
                  <a16:creationId xmlns:a16="http://schemas.microsoft.com/office/drawing/2014/main" id="{68280FC1-AEDC-3951-7CB7-D17E7F54BED8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0B465E7F-A844-20C4-A220-9ECC89957392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id="{2AFA4561-56D1-03CF-269F-42F31D764E2E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id="{E819CD26-B8BF-8645-12DA-FA59914E7FEC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0" name="Hình Bầu dục 49">
              <a:extLst>
                <a:ext uri="{FF2B5EF4-FFF2-40B4-BE49-F238E27FC236}">
                  <a16:creationId xmlns:a16="http://schemas.microsoft.com/office/drawing/2014/main" id="{FCF31F96-EB81-4E12-534F-59B751AD065B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1" name="Hình Bầu dục 50">
              <a:extLst>
                <a:ext uri="{FF2B5EF4-FFF2-40B4-BE49-F238E27FC236}">
                  <a16:creationId xmlns:a16="http://schemas.microsoft.com/office/drawing/2014/main" id="{2306C1CD-EB84-BB7D-10B5-4308FE36A801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2" name="Hình Bầu dục 51">
              <a:extLst>
                <a:ext uri="{FF2B5EF4-FFF2-40B4-BE49-F238E27FC236}">
                  <a16:creationId xmlns:a16="http://schemas.microsoft.com/office/drawing/2014/main" id="{9B219BC6-4790-76B2-E4DC-0FC2FE287B2A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3" name="Hình Bầu dục 52">
              <a:extLst>
                <a:ext uri="{FF2B5EF4-FFF2-40B4-BE49-F238E27FC236}">
                  <a16:creationId xmlns:a16="http://schemas.microsoft.com/office/drawing/2014/main" id="{D9CE41E5-8A97-4430-14F3-9D67119799A7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4168AEA4-45EB-857C-0CB9-DE159F9BB52B}"/>
                </a:ext>
              </a:extLst>
            </p:cNvPr>
            <p:cNvSpPr/>
            <p:nvPr/>
          </p:nvSpPr>
          <p:spPr>
            <a:xfrm>
              <a:off x="7073348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34312421-8662-BEEB-7C33-4BE6EFDD2B16}"/>
              </a:ext>
            </a:extLst>
          </p:cNvPr>
          <p:cNvGrpSpPr/>
          <p:nvPr/>
        </p:nvGrpSpPr>
        <p:grpSpPr>
          <a:xfrm>
            <a:off x="527643" y="4494618"/>
            <a:ext cx="5453323" cy="712389"/>
            <a:chOff x="664369" y="579786"/>
            <a:chExt cx="7280328" cy="951058"/>
          </a:xfrm>
        </p:grpSpPr>
        <p:sp>
          <p:nvSpPr>
            <p:cNvPr id="55" name="Hình chữ nhật 54">
              <a:extLst>
                <a:ext uri="{FF2B5EF4-FFF2-40B4-BE49-F238E27FC236}">
                  <a16:creationId xmlns:a16="http://schemas.microsoft.com/office/drawing/2014/main" id="{7408AF7C-7CEC-BE21-3A22-074E6A294765}"/>
                </a:ext>
              </a:extLst>
            </p:cNvPr>
            <p:cNvSpPr/>
            <p:nvPr/>
          </p:nvSpPr>
          <p:spPr>
            <a:xfrm>
              <a:off x="664369" y="579786"/>
              <a:ext cx="7280328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00E03F7A-34D1-126F-46AD-6C56A88DBB17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7" name="Hình Bầu dục 56">
              <a:extLst>
                <a:ext uri="{FF2B5EF4-FFF2-40B4-BE49-F238E27FC236}">
                  <a16:creationId xmlns:a16="http://schemas.microsoft.com/office/drawing/2014/main" id="{662B28A4-6FEC-A56E-54EA-91C72CFB36A3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CEBE6EB9-3F8C-5FA3-2F42-CAAA0D7B836E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9" name="Hình Bầu dục 58">
              <a:extLst>
                <a:ext uri="{FF2B5EF4-FFF2-40B4-BE49-F238E27FC236}">
                  <a16:creationId xmlns:a16="http://schemas.microsoft.com/office/drawing/2014/main" id="{3A748566-9CF0-BD06-B3C0-2130AF0263A7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3D910F24-EDD8-6307-7838-7DE6743FD613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id="{22B668B2-5076-E0B7-93F4-9DE4A81D0F99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2" name="Hình Bầu dục 61">
              <a:extLst>
                <a:ext uri="{FF2B5EF4-FFF2-40B4-BE49-F238E27FC236}">
                  <a16:creationId xmlns:a16="http://schemas.microsoft.com/office/drawing/2014/main" id="{62B64136-DE91-DF3D-8E30-BEEC736B332C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3" name="Hình Bầu dục 62">
              <a:extLst>
                <a:ext uri="{FF2B5EF4-FFF2-40B4-BE49-F238E27FC236}">
                  <a16:creationId xmlns:a16="http://schemas.microsoft.com/office/drawing/2014/main" id="{B3FC412A-CFDA-321E-A8AB-ACE0661822AA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26DE4BD5-8D7D-9F1A-E6CC-02588027DE95}"/>
                </a:ext>
              </a:extLst>
            </p:cNvPr>
            <p:cNvSpPr/>
            <p:nvPr/>
          </p:nvSpPr>
          <p:spPr>
            <a:xfrm>
              <a:off x="7032488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934443FB-2B75-BAC9-6E69-1498AC666AD6}"/>
              </a:ext>
            </a:extLst>
          </p:cNvPr>
          <p:cNvGrpSpPr/>
          <p:nvPr/>
        </p:nvGrpSpPr>
        <p:grpSpPr>
          <a:xfrm>
            <a:off x="526765" y="5277984"/>
            <a:ext cx="5453322" cy="712389"/>
            <a:chOff x="664368" y="579786"/>
            <a:chExt cx="7280327" cy="951058"/>
          </a:xfrm>
        </p:grpSpPr>
        <p:sp>
          <p:nvSpPr>
            <p:cNvPr id="65" name="Hình chữ nhật 64">
              <a:extLst>
                <a:ext uri="{FF2B5EF4-FFF2-40B4-BE49-F238E27FC236}">
                  <a16:creationId xmlns:a16="http://schemas.microsoft.com/office/drawing/2014/main" id="{9CC67D59-E0F1-3D80-1631-9893D56743E2}"/>
                </a:ext>
              </a:extLst>
            </p:cNvPr>
            <p:cNvSpPr/>
            <p:nvPr/>
          </p:nvSpPr>
          <p:spPr>
            <a:xfrm>
              <a:off x="664368" y="579786"/>
              <a:ext cx="7280327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BA10DEA-88F7-9D09-DB8F-7757F2D3290B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7" name="Hình Bầu dục 66">
              <a:extLst>
                <a:ext uri="{FF2B5EF4-FFF2-40B4-BE49-F238E27FC236}">
                  <a16:creationId xmlns:a16="http://schemas.microsoft.com/office/drawing/2014/main" id="{4E1ED5A1-BAA4-FC64-2E56-BB359871C36E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8" name="Hình Bầu dục 67">
              <a:extLst>
                <a:ext uri="{FF2B5EF4-FFF2-40B4-BE49-F238E27FC236}">
                  <a16:creationId xmlns:a16="http://schemas.microsoft.com/office/drawing/2014/main" id="{E8AF2B92-B42F-39BC-8C07-08F6AAF3B83B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9" name="Hình Bầu dục 68">
              <a:extLst>
                <a:ext uri="{FF2B5EF4-FFF2-40B4-BE49-F238E27FC236}">
                  <a16:creationId xmlns:a16="http://schemas.microsoft.com/office/drawing/2014/main" id="{4BC0B331-2FE3-1256-2605-54A11047180F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0" name="Hình Bầu dục 69">
              <a:extLst>
                <a:ext uri="{FF2B5EF4-FFF2-40B4-BE49-F238E27FC236}">
                  <a16:creationId xmlns:a16="http://schemas.microsoft.com/office/drawing/2014/main" id="{33BE71B2-F051-C1E9-A5CF-EAB00F258243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1" name="Hình Bầu dục 70">
              <a:extLst>
                <a:ext uri="{FF2B5EF4-FFF2-40B4-BE49-F238E27FC236}">
                  <a16:creationId xmlns:a16="http://schemas.microsoft.com/office/drawing/2014/main" id="{7F6C05D7-6EFC-095C-A664-65139B79528D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2" name="Hình Bầu dục 71">
              <a:extLst>
                <a:ext uri="{FF2B5EF4-FFF2-40B4-BE49-F238E27FC236}">
                  <a16:creationId xmlns:a16="http://schemas.microsoft.com/office/drawing/2014/main" id="{2069FF34-1451-2FC5-7BF3-62C1651F8360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id="{6397EA0E-C643-2740-2F07-13F178BDC6E5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0ABFA6FE-E50E-F7C4-45C8-DCA44181F416}"/>
                </a:ext>
              </a:extLst>
            </p:cNvPr>
            <p:cNvSpPr/>
            <p:nvPr/>
          </p:nvSpPr>
          <p:spPr>
            <a:xfrm>
              <a:off x="7036250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B8888E-BD2B-752C-DCED-9207F0AD6519}"/>
              </a:ext>
            </a:extLst>
          </p:cNvPr>
          <p:cNvSpPr txBox="1"/>
          <p:nvPr/>
        </p:nvSpPr>
        <p:spPr>
          <a:xfrm>
            <a:off x="7496817" y="2786764"/>
            <a:ext cx="2332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2 = 18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137C8E6-5308-4E41-4F69-50EABF673440}"/>
              </a:ext>
            </a:extLst>
          </p:cNvPr>
          <p:cNvSpPr txBox="1"/>
          <p:nvPr/>
        </p:nvSpPr>
        <p:spPr>
          <a:xfrm>
            <a:off x="7616738" y="5141237"/>
            <a:ext cx="2332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3 = 27</a:t>
            </a:r>
            <a:endParaRPr lang="vi-VN" sz="3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28C187-F9BA-0A37-7FE7-A09C4589BE47}"/>
              </a:ext>
            </a:extLst>
          </p:cNvPr>
          <p:cNvSpPr txBox="1"/>
          <p:nvPr/>
        </p:nvSpPr>
        <p:spPr>
          <a:xfrm>
            <a:off x="9222277" y="2240538"/>
            <a:ext cx="227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+ 9 = 18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75" grpId="0"/>
      <p:bldP spid="76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8971143" y="1099456"/>
            <a:ext cx="3771376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4 = 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8971142" y="1620894"/>
            <a:ext cx="427401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5 = 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8971143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6 =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8971142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7 =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8971142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8 =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8971143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9 =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8971143" y="4228085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10 =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4DFCB409-88E3-719D-FEA8-DE0F44856BAB}"/>
              </a:ext>
            </a:extLst>
          </p:cNvPr>
          <p:cNvSpPr/>
          <p:nvPr/>
        </p:nvSpPr>
        <p:spPr>
          <a:xfrm>
            <a:off x="10301256" y="1588637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01F8FA13-1D4A-F26A-5074-9D764F0FC042}"/>
              </a:ext>
            </a:extLst>
          </p:cNvPr>
          <p:cNvSpPr/>
          <p:nvPr/>
        </p:nvSpPr>
        <p:spPr>
          <a:xfrm>
            <a:off x="10258451" y="2151520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id="{66F2C63B-05FE-F5E2-2268-E3BCB35F4D98}"/>
              </a:ext>
            </a:extLst>
          </p:cNvPr>
          <p:cNvSpPr/>
          <p:nvPr/>
        </p:nvSpPr>
        <p:spPr>
          <a:xfrm>
            <a:off x="10241295" y="2682146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69976C40-AB33-0AB0-D76B-F27EA8B99C9A}"/>
              </a:ext>
            </a:extLst>
          </p:cNvPr>
          <p:cNvSpPr/>
          <p:nvPr/>
        </p:nvSpPr>
        <p:spPr>
          <a:xfrm>
            <a:off x="10224140" y="3212771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772D5999-4BB1-63F5-9A83-3D47E7E24B11}"/>
              </a:ext>
            </a:extLst>
          </p:cNvPr>
          <p:cNvSpPr/>
          <p:nvPr/>
        </p:nvSpPr>
        <p:spPr>
          <a:xfrm>
            <a:off x="10241295" y="3679086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417741F7-7CB4-0AFC-5120-8E884F2DF2E6}"/>
              </a:ext>
            </a:extLst>
          </p:cNvPr>
          <p:cNvSpPr/>
          <p:nvPr/>
        </p:nvSpPr>
        <p:spPr>
          <a:xfrm>
            <a:off x="10518350" y="4200524"/>
            <a:ext cx="570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C56BF35-8981-A1E9-5436-31E688D71A6A}"/>
              </a:ext>
            </a:extLst>
          </p:cNvPr>
          <p:cNvGrpSpPr/>
          <p:nvPr/>
        </p:nvGrpSpPr>
        <p:grpSpPr>
          <a:xfrm rot="16200000">
            <a:off x="5360133" y="2661064"/>
            <a:ext cx="5340892" cy="712389"/>
            <a:chOff x="-104135" y="579786"/>
            <a:chExt cx="7130230" cy="951058"/>
          </a:xfrm>
        </p:grpSpPr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6E8E32CA-4FBD-C1CF-C88D-B7B5415996AC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3D200BB6-5491-FBA7-7705-9DB9DFAA2515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0559AE6-238A-E265-660F-2C1EF4361078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EBBFDE9-CABD-1319-53F5-4AB188F09AF8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F04062DA-DA7D-3A1F-9EF6-40E4DA14A36C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E1914F13-5185-EE32-98D3-0D82DDAF7A12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BF94814A-C9DB-3BC3-E3A5-2328F27A598D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804984BA-C648-4506-27D4-10456B8A3ED3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477DFD2-4793-7F21-3661-2463294E799D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575AD781-2D9C-6CD4-F771-A08703839B15}"/>
                </a:ext>
              </a:extLst>
            </p:cNvPr>
            <p:cNvSpPr/>
            <p:nvPr/>
          </p:nvSpPr>
          <p:spPr>
            <a:xfrm>
              <a:off x="18383" y="716324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F094C3B-263A-8E75-AB4F-E2F5C8471BE3}"/>
              </a:ext>
            </a:extLst>
          </p:cNvPr>
          <p:cNvGrpSpPr/>
          <p:nvPr/>
        </p:nvGrpSpPr>
        <p:grpSpPr>
          <a:xfrm rot="16200000">
            <a:off x="4576062" y="2661064"/>
            <a:ext cx="5340892" cy="712389"/>
            <a:chOff x="-104135" y="579786"/>
            <a:chExt cx="7130230" cy="951058"/>
          </a:xfrm>
        </p:grpSpPr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285372AA-9C03-8426-53D8-DE2987C4879F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C696FABE-CC59-32D2-246A-B86154FFB187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83734684-0E15-8CC4-5B48-1ABE29175520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B9573C36-355E-F73D-FF62-45F3B6E9A4A3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3A375D8B-A328-3735-E2AE-8AA16C27753C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D1D9F08F-F687-5C92-21AA-AAF6A43A1A32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F7F0EEEC-0E73-D432-C9EC-B958938B93A9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CA7B1123-DC2C-5FD4-D56B-C84485A1B45C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8" name="Hình Bầu dục 37">
              <a:extLst>
                <a:ext uri="{FF2B5EF4-FFF2-40B4-BE49-F238E27FC236}">
                  <a16:creationId xmlns:a16="http://schemas.microsoft.com/office/drawing/2014/main" id="{548DE7FB-3B05-7D78-7F2F-258363D2979A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B4CB3495-9AA5-E327-9CB9-A5F4A142672E}"/>
                </a:ext>
              </a:extLst>
            </p:cNvPr>
            <p:cNvSpPr/>
            <p:nvPr/>
          </p:nvSpPr>
          <p:spPr>
            <a:xfrm>
              <a:off x="-5842" y="704759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22DC1853-398F-946D-F5DF-08034557DA85}"/>
              </a:ext>
            </a:extLst>
          </p:cNvPr>
          <p:cNvGrpSpPr/>
          <p:nvPr/>
        </p:nvGrpSpPr>
        <p:grpSpPr>
          <a:xfrm rot="16200000">
            <a:off x="3791993" y="2661064"/>
            <a:ext cx="5340892" cy="712389"/>
            <a:chOff x="-104135" y="579786"/>
            <a:chExt cx="7130230" cy="951058"/>
          </a:xfrm>
        </p:grpSpPr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265ECAA3-CA37-C900-428B-7B5B1CC69D13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7924650D-C05A-96BA-D810-8615BCC35A53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id="{3768270A-425F-7503-C5B9-9D9E33A6AFDA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id="{A3174C9F-AC29-D0F2-00E3-33EE0D9FD613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0" name="Hình Bầu dục 49">
              <a:extLst>
                <a:ext uri="{FF2B5EF4-FFF2-40B4-BE49-F238E27FC236}">
                  <a16:creationId xmlns:a16="http://schemas.microsoft.com/office/drawing/2014/main" id="{A5AD1081-0CCB-AC77-AF7A-2011C4431A09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1" name="Hình Bầu dục 50">
              <a:extLst>
                <a:ext uri="{FF2B5EF4-FFF2-40B4-BE49-F238E27FC236}">
                  <a16:creationId xmlns:a16="http://schemas.microsoft.com/office/drawing/2014/main" id="{536197BB-7BDA-A6FB-E2DD-A472B1C4BE84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2" name="Hình Bầu dục 51">
              <a:extLst>
                <a:ext uri="{FF2B5EF4-FFF2-40B4-BE49-F238E27FC236}">
                  <a16:creationId xmlns:a16="http://schemas.microsoft.com/office/drawing/2014/main" id="{913C2A22-D5C8-2211-4E4E-41A8B2C94557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3" name="Hình Bầu dục 52">
              <a:extLst>
                <a:ext uri="{FF2B5EF4-FFF2-40B4-BE49-F238E27FC236}">
                  <a16:creationId xmlns:a16="http://schemas.microsoft.com/office/drawing/2014/main" id="{F6BC9941-5355-7A85-875A-4AABB2DDF422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4" name="Hình Bầu dục 53">
              <a:extLst>
                <a:ext uri="{FF2B5EF4-FFF2-40B4-BE49-F238E27FC236}">
                  <a16:creationId xmlns:a16="http://schemas.microsoft.com/office/drawing/2014/main" id="{A9885B17-CAB1-C405-2E34-9A9A7D589F0C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FBF7EF8-40F2-ECD3-CC84-4B36B6DB7965}"/>
                </a:ext>
              </a:extLst>
            </p:cNvPr>
            <p:cNvSpPr/>
            <p:nvPr/>
          </p:nvSpPr>
          <p:spPr>
            <a:xfrm>
              <a:off x="-19054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1805CC68-C75B-A3D9-96E4-536B60BF9492}"/>
              </a:ext>
            </a:extLst>
          </p:cNvPr>
          <p:cNvGrpSpPr/>
          <p:nvPr/>
        </p:nvGrpSpPr>
        <p:grpSpPr>
          <a:xfrm rot="16200000">
            <a:off x="3007923" y="2661064"/>
            <a:ext cx="5340892" cy="712389"/>
            <a:chOff x="-104135" y="579786"/>
            <a:chExt cx="7130230" cy="951058"/>
          </a:xfrm>
        </p:grpSpPr>
        <p:sp>
          <p:nvSpPr>
            <p:cNvPr id="56" name="Hình chữ nhật 55">
              <a:extLst>
                <a:ext uri="{FF2B5EF4-FFF2-40B4-BE49-F238E27FC236}">
                  <a16:creationId xmlns:a16="http://schemas.microsoft.com/office/drawing/2014/main" id="{84B621E5-60EE-E9D1-840C-51DFD5455B04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7" name="Hình Bầu dục 56">
              <a:extLst>
                <a:ext uri="{FF2B5EF4-FFF2-40B4-BE49-F238E27FC236}">
                  <a16:creationId xmlns:a16="http://schemas.microsoft.com/office/drawing/2014/main" id="{CD085948-900C-579E-3A94-2BF46C8A3F69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46930B0F-D454-1C8B-906A-46176B4AFFA6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9" name="Hình Bầu dục 58">
              <a:extLst>
                <a:ext uri="{FF2B5EF4-FFF2-40B4-BE49-F238E27FC236}">
                  <a16:creationId xmlns:a16="http://schemas.microsoft.com/office/drawing/2014/main" id="{9B20766C-6696-2766-6B61-C4BB2AC91436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55720BF8-ABA0-A1E4-3398-CE72C7A967B4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id="{36636E32-82F6-D98A-C5BB-AB19E22CFD02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2" name="Hình Bầu dục 61">
              <a:extLst>
                <a:ext uri="{FF2B5EF4-FFF2-40B4-BE49-F238E27FC236}">
                  <a16:creationId xmlns:a16="http://schemas.microsoft.com/office/drawing/2014/main" id="{2B82DC00-FD86-7914-E0A1-5F59B4E974D2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3" name="Hình Bầu dục 62">
              <a:extLst>
                <a:ext uri="{FF2B5EF4-FFF2-40B4-BE49-F238E27FC236}">
                  <a16:creationId xmlns:a16="http://schemas.microsoft.com/office/drawing/2014/main" id="{EE241758-5683-074C-2C0C-52B486458769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id="{7BFF605D-F972-FCA2-0BE5-9666B0B4E0B8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4FD2F10A-90E4-5037-D4C4-106D754D39EE}"/>
                </a:ext>
              </a:extLst>
            </p:cNvPr>
            <p:cNvSpPr/>
            <p:nvPr/>
          </p:nvSpPr>
          <p:spPr>
            <a:xfrm>
              <a:off x="-19054" y="712020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8A34C4C8-B86A-D97D-F0C5-B4A5560CEBD1}"/>
              </a:ext>
            </a:extLst>
          </p:cNvPr>
          <p:cNvGrpSpPr/>
          <p:nvPr/>
        </p:nvGrpSpPr>
        <p:grpSpPr>
          <a:xfrm rot="16200000">
            <a:off x="2223854" y="2661064"/>
            <a:ext cx="5340892" cy="712389"/>
            <a:chOff x="-104135" y="579786"/>
            <a:chExt cx="7130230" cy="951058"/>
          </a:xfrm>
        </p:grpSpPr>
        <p:sp>
          <p:nvSpPr>
            <p:cNvPr id="66" name="Hình chữ nhật 65">
              <a:extLst>
                <a:ext uri="{FF2B5EF4-FFF2-40B4-BE49-F238E27FC236}">
                  <a16:creationId xmlns:a16="http://schemas.microsoft.com/office/drawing/2014/main" id="{171C3FA4-295C-6504-5E25-7F533E916085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7" name="Hình Bầu dục 66">
              <a:extLst>
                <a:ext uri="{FF2B5EF4-FFF2-40B4-BE49-F238E27FC236}">
                  <a16:creationId xmlns:a16="http://schemas.microsoft.com/office/drawing/2014/main" id="{0F9BB894-DFEF-FB90-32D1-CC9696DA0B17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8" name="Hình Bầu dục 67">
              <a:extLst>
                <a:ext uri="{FF2B5EF4-FFF2-40B4-BE49-F238E27FC236}">
                  <a16:creationId xmlns:a16="http://schemas.microsoft.com/office/drawing/2014/main" id="{8D9A3F75-09EF-B22C-41DF-076392212EE9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9" name="Hình Bầu dục 68">
              <a:extLst>
                <a:ext uri="{FF2B5EF4-FFF2-40B4-BE49-F238E27FC236}">
                  <a16:creationId xmlns:a16="http://schemas.microsoft.com/office/drawing/2014/main" id="{62E0E78B-C7A5-F6C2-464D-4C6A0A717AB0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0" name="Hình Bầu dục 69">
              <a:extLst>
                <a:ext uri="{FF2B5EF4-FFF2-40B4-BE49-F238E27FC236}">
                  <a16:creationId xmlns:a16="http://schemas.microsoft.com/office/drawing/2014/main" id="{309DD24D-12D2-2844-9023-2DD885134122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1" name="Hình Bầu dục 70">
              <a:extLst>
                <a:ext uri="{FF2B5EF4-FFF2-40B4-BE49-F238E27FC236}">
                  <a16:creationId xmlns:a16="http://schemas.microsoft.com/office/drawing/2014/main" id="{574E79CE-0464-2994-F963-5744EC41D2CB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2" name="Hình Bầu dục 71">
              <a:extLst>
                <a:ext uri="{FF2B5EF4-FFF2-40B4-BE49-F238E27FC236}">
                  <a16:creationId xmlns:a16="http://schemas.microsoft.com/office/drawing/2014/main" id="{F8186049-3DC4-4392-DB6B-9058F81B03D4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id="{F632CC63-852C-ECBE-B98F-B4A988BD64D1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4" name="Hình Bầu dục 73">
              <a:extLst>
                <a:ext uri="{FF2B5EF4-FFF2-40B4-BE49-F238E27FC236}">
                  <a16:creationId xmlns:a16="http://schemas.microsoft.com/office/drawing/2014/main" id="{AA27F291-6CBD-4488-3421-6A6A5C9D8B7E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4B0E7BC1-4206-26B2-3E5D-85C6295FDAEC}"/>
                </a:ext>
              </a:extLst>
            </p:cNvPr>
            <p:cNvSpPr/>
            <p:nvPr/>
          </p:nvSpPr>
          <p:spPr>
            <a:xfrm>
              <a:off x="-48687" y="712416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EE98B0D7-E530-EB0C-16DF-10042F266C55}"/>
              </a:ext>
            </a:extLst>
          </p:cNvPr>
          <p:cNvGrpSpPr/>
          <p:nvPr/>
        </p:nvGrpSpPr>
        <p:grpSpPr>
          <a:xfrm rot="16200000">
            <a:off x="1439784" y="2661064"/>
            <a:ext cx="5340892" cy="712389"/>
            <a:chOff x="-104135" y="579786"/>
            <a:chExt cx="7130230" cy="951058"/>
          </a:xfrm>
        </p:grpSpPr>
        <p:sp>
          <p:nvSpPr>
            <p:cNvPr id="76" name="Hình chữ nhật 75">
              <a:extLst>
                <a:ext uri="{FF2B5EF4-FFF2-40B4-BE49-F238E27FC236}">
                  <a16:creationId xmlns:a16="http://schemas.microsoft.com/office/drawing/2014/main" id="{EE6892B8-7661-E640-B491-FDFBF12DAB1A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id="{187C6890-CF7B-E3A6-F359-48CF620FFFBB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8" name="Hình Bầu dục 77">
              <a:extLst>
                <a:ext uri="{FF2B5EF4-FFF2-40B4-BE49-F238E27FC236}">
                  <a16:creationId xmlns:a16="http://schemas.microsoft.com/office/drawing/2014/main" id="{3F886328-57C5-FCAE-FB95-1A3C8D1767E1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9" name="Hình Bầu dục 78">
              <a:extLst>
                <a:ext uri="{FF2B5EF4-FFF2-40B4-BE49-F238E27FC236}">
                  <a16:creationId xmlns:a16="http://schemas.microsoft.com/office/drawing/2014/main" id="{C92DE2E3-9035-60A4-BDD8-B2D87A1DDC79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0" name="Hình Bầu dục 79">
              <a:extLst>
                <a:ext uri="{FF2B5EF4-FFF2-40B4-BE49-F238E27FC236}">
                  <a16:creationId xmlns:a16="http://schemas.microsoft.com/office/drawing/2014/main" id="{53CCC220-79EC-230F-E6EC-2E51FED688B0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1" name="Hình Bầu dục 80">
              <a:extLst>
                <a:ext uri="{FF2B5EF4-FFF2-40B4-BE49-F238E27FC236}">
                  <a16:creationId xmlns:a16="http://schemas.microsoft.com/office/drawing/2014/main" id="{68B874E9-75D3-E2AE-BB54-A82A3D70130C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2" name="Hình Bầu dục 81">
              <a:extLst>
                <a:ext uri="{FF2B5EF4-FFF2-40B4-BE49-F238E27FC236}">
                  <a16:creationId xmlns:a16="http://schemas.microsoft.com/office/drawing/2014/main" id="{4AD0DE59-3DD6-8DAA-99ED-10DF3BE7D63A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3" name="Hình Bầu dục 82">
              <a:extLst>
                <a:ext uri="{FF2B5EF4-FFF2-40B4-BE49-F238E27FC236}">
                  <a16:creationId xmlns:a16="http://schemas.microsoft.com/office/drawing/2014/main" id="{7597CB9A-04AA-838D-1651-C56B59B058D7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4" name="Hình Bầu dục 83">
              <a:extLst>
                <a:ext uri="{FF2B5EF4-FFF2-40B4-BE49-F238E27FC236}">
                  <a16:creationId xmlns:a16="http://schemas.microsoft.com/office/drawing/2014/main" id="{1FEB2A1C-8BFE-C648-B0B4-9CABBE645398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8EDD76A7-8737-817D-E929-26A9C857E441}"/>
                </a:ext>
              </a:extLst>
            </p:cNvPr>
            <p:cNvSpPr/>
            <p:nvPr/>
          </p:nvSpPr>
          <p:spPr>
            <a:xfrm>
              <a:off x="-35476" y="712416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50744C8C-88B4-C3D6-F9C4-D80C3906CBD2}"/>
              </a:ext>
            </a:extLst>
          </p:cNvPr>
          <p:cNvGrpSpPr/>
          <p:nvPr/>
        </p:nvGrpSpPr>
        <p:grpSpPr>
          <a:xfrm rot="16200000">
            <a:off x="655715" y="2661065"/>
            <a:ext cx="5340892" cy="712389"/>
            <a:chOff x="-104135" y="579786"/>
            <a:chExt cx="7130230" cy="951058"/>
          </a:xfrm>
        </p:grpSpPr>
        <p:sp>
          <p:nvSpPr>
            <p:cNvPr id="86" name="Hình chữ nhật 85">
              <a:extLst>
                <a:ext uri="{FF2B5EF4-FFF2-40B4-BE49-F238E27FC236}">
                  <a16:creationId xmlns:a16="http://schemas.microsoft.com/office/drawing/2014/main" id="{BE1C28AD-3F56-42C5-840B-10577F50E981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7" name="Hình Bầu dục 86">
              <a:extLst>
                <a:ext uri="{FF2B5EF4-FFF2-40B4-BE49-F238E27FC236}">
                  <a16:creationId xmlns:a16="http://schemas.microsoft.com/office/drawing/2014/main" id="{F7A220E4-DA7C-C233-E6AA-667C787B0608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8" name="Hình Bầu dục 87">
              <a:extLst>
                <a:ext uri="{FF2B5EF4-FFF2-40B4-BE49-F238E27FC236}">
                  <a16:creationId xmlns:a16="http://schemas.microsoft.com/office/drawing/2014/main" id="{12055C5D-6B6A-03DB-DEF7-FDA6A63AEECD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9" name="Hình Bầu dục 88">
              <a:extLst>
                <a:ext uri="{FF2B5EF4-FFF2-40B4-BE49-F238E27FC236}">
                  <a16:creationId xmlns:a16="http://schemas.microsoft.com/office/drawing/2014/main" id="{57507D75-854F-39D2-25FD-EA8621B8F5E2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0" name="Hình Bầu dục 89">
              <a:extLst>
                <a:ext uri="{FF2B5EF4-FFF2-40B4-BE49-F238E27FC236}">
                  <a16:creationId xmlns:a16="http://schemas.microsoft.com/office/drawing/2014/main" id="{27484593-1BAC-BE06-5D2A-42D1116A178F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1" name="Hình Bầu dục 90">
              <a:extLst>
                <a:ext uri="{FF2B5EF4-FFF2-40B4-BE49-F238E27FC236}">
                  <a16:creationId xmlns:a16="http://schemas.microsoft.com/office/drawing/2014/main" id="{3A8A986D-E9A6-0E69-BF9B-359142B5335E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2" name="Hình Bầu dục 91">
              <a:extLst>
                <a:ext uri="{FF2B5EF4-FFF2-40B4-BE49-F238E27FC236}">
                  <a16:creationId xmlns:a16="http://schemas.microsoft.com/office/drawing/2014/main" id="{352B1EDA-7A8D-F17B-CD5F-726156A7B000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3" name="Hình Bầu dục 92">
              <a:extLst>
                <a:ext uri="{FF2B5EF4-FFF2-40B4-BE49-F238E27FC236}">
                  <a16:creationId xmlns:a16="http://schemas.microsoft.com/office/drawing/2014/main" id="{69D4CEED-8283-61AF-699E-EA6FD108CEEC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4" name="Hình Bầu dục 93">
              <a:extLst>
                <a:ext uri="{FF2B5EF4-FFF2-40B4-BE49-F238E27FC236}">
                  <a16:creationId xmlns:a16="http://schemas.microsoft.com/office/drawing/2014/main" id="{58266B6E-572A-61C9-3ADE-413D0F0830BD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509A165-D202-DA60-B86A-CC6E58ED2EDA}"/>
                </a:ext>
              </a:extLst>
            </p:cNvPr>
            <p:cNvSpPr/>
            <p:nvPr/>
          </p:nvSpPr>
          <p:spPr>
            <a:xfrm>
              <a:off x="-5842" y="710033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95" name="Nhóm 94">
            <a:extLst>
              <a:ext uri="{FF2B5EF4-FFF2-40B4-BE49-F238E27FC236}">
                <a16:creationId xmlns:a16="http://schemas.microsoft.com/office/drawing/2014/main" id="{BAE910AD-CDF0-DB5A-0E74-B24B80523B66}"/>
              </a:ext>
            </a:extLst>
          </p:cNvPr>
          <p:cNvGrpSpPr/>
          <p:nvPr/>
        </p:nvGrpSpPr>
        <p:grpSpPr>
          <a:xfrm rot="16200000">
            <a:off x="-128356" y="2661064"/>
            <a:ext cx="5340892" cy="712389"/>
            <a:chOff x="-104135" y="579786"/>
            <a:chExt cx="7130230" cy="951058"/>
          </a:xfrm>
        </p:grpSpPr>
        <p:sp>
          <p:nvSpPr>
            <p:cNvPr id="96" name="Hình chữ nhật 95">
              <a:extLst>
                <a:ext uri="{FF2B5EF4-FFF2-40B4-BE49-F238E27FC236}">
                  <a16:creationId xmlns:a16="http://schemas.microsoft.com/office/drawing/2014/main" id="{6168A543-9B48-4420-4FB9-06D490D7CA20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7" name="Hình Bầu dục 96">
              <a:extLst>
                <a:ext uri="{FF2B5EF4-FFF2-40B4-BE49-F238E27FC236}">
                  <a16:creationId xmlns:a16="http://schemas.microsoft.com/office/drawing/2014/main" id="{D13998A6-A5F3-EF7B-D40A-CCE99290FA76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0715C5A2-0EC7-B407-A24F-35B1C17EDFB5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99" name="Hình Bầu dục 98">
              <a:extLst>
                <a:ext uri="{FF2B5EF4-FFF2-40B4-BE49-F238E27FC236}">
                  <a16:creationId xmlns:a16="http://schemas.microsoft.com/office/drawing/2014/main" id="{1FD83884-CB4F-D20F-1A35-1607559B35DF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0" name="Hình Bầu dục 99">
              <a:extLst>
                <a:ext uri="{FF2B5EF4-FFF2-40B4-BE49-F238E27FC236}">
                  <a16:creationId xmlns:a16="http://schemas.microsoft.com/office/drawing/2014/main" id="{1EF77902-78E0-166F-2C8F-7CC7B44A95BE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1" name="Hình Bầu dục 100">
              <a:extLst>
                <a:ext uri="{FF2B5EF4-FFF2-40B4-BE49-F238E27FC236}">
                  <a16:creationId xmlns:a16="http://schemas.microsoft.com/office/drawing/2014/main" id="{F494310E-6D19-751D-26C3-464A7D45B0AD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2" name="Hình Bầu dục 101">
              <a:extLst>
                <a:ext uri="{FF2B5EF4-FFF2-40B4-BE49-F238E27FC236}">
                  <a16:creationId xmlns:a16="http://schemas.microsoft.com/office/drawing/2014/main" id="{F367AD58-9520-8A2D-EEA4-18BEBCBE5AE8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3" name="Hình Bầu dục 102">
              <a:extLst>
                <a:ext uri="{FF2B5EF4-FFF2-40B4-BE49-F238E27FC236}">
                  <a16:creationId xmlns:a16="http://schemas.microsoft.com/office/drawing/2014/main" id="{385772B0-9EF5-69BB-981A-8471136D883E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4" name="Hình Bầu dục 103">
              <a:extLst>
                <a:ext uri="{FF2B5EF4-FFF2-40B4-BE49-F238E27FC236}">
                  <a16:creationId xmlns:a16="http://schemas.microsoft.com/office/drawing/2014/main" id="{2730110D-700C-A96B-B93B-B409000E59CB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69CD8122-1515-AB45-2301-A0B0AF8EB1A9}"/>
                </a:ext>
              </a:extLst>
            </p:cNvPr>
            <p:cNvSpPr/>
            <p:nvPr/>
          </p:nvSpPr>
          <p:spPr>
            <a:xfrm>
              <a:off x="-31242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05" name="Nhóm 104">
            <a:extLst>
              <a:ext uri="{FF2B5EF4-FFF2-40B4-BE49-F238E27FC236}">
                <a16:creationId xmlns:a16="http://schemas.microsoft.com/office/drawing/2014/main" id="{58C7395E-4C84-9A12-F4B8-FEE86926F456}"/>
              </a:ext>
            </a:extLst>
          </p:cNvPr>
          <p:cNvGrpSpPr/>
          <p:nvPr/>
        </p:nvGrpSpPr>
        <p:grpSpPr>
          <a:xfrm rot="16200000">
            <a:off x="-912425" y="2661064"/>
            <a:ext cx="5340892" cy="712389"/>
            <a:chOff x="-104135" y="579786"/>
            <a:chExt cx="7130230" cy="951058"/>
          </a:xfrm>
        </p:grpSpPr>
        <p:sp>
          <p:nvSpPr>
            <p:cNvPr id="106" name="Hình chữ nhật 105">
              <a:extLst>
                <a:ext uri="{FF2B5EF4-FFF2-40B4-BE49-F238E27FC236}">
                  <a16:creationId xmlns:a16="http://schemas.microsoft.com/office/drawing/2014/main" id="{08D46404-21F7-8846-3970-DC83A39F592A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7" name="Hình Bầu dục 106">
              <a:extLst>
                <a:ext uri="{FF2B5EF4-FFF2-40B4-BE49-F238E27FC236}">
                  <a16:creationId xmlns:a16="http://schemas.microsoft.com/office/drawing/2014/main" id="{94F2CDF8-DB99-A73C-3AA0-8798D5C4190B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8" name="Hình Bầu dục 107">
              <a:extLst>
                <a:ext uri="{FF2B5EF4-FFF2-40B4-BE49-F238E27FC236}">
                  <a16:creationId xmlns:a16="http://schemas.microsoft.com/office/drawing/2014/main" id="{93409C30-0A09-7B60-D50D-6F5913A40619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09" name="Hình Bầu dục 108">
              <a:extLst>
                <a:ext uri="{FF2B5EF4-FFF2-40B4-BE49-F238E27FC236}">
                  <a16:creationId xmlns:a16="http://schemas.microsoft.com/office/drawing/2014/main" id="{323BFE8F-814F-DAE3-0C88-8BF4CC79927A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0" name="Hình Bầu dục 109">
              <a:extLst>
                <a:ext uri="{FF2B5EF4-FFF2-40B4-BE49-F238E27FC236}">
                  <a16:creationId xmlns:a16="http://schemas.microsoft.com/office/drawing/2014/main" id="{0BE5BB35-B656-ADBD-509A-E9BF8F5FE358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1" name="Hình Bầu dục 110">
              <a:extLst>
                <a:ext uri="{FF2B5EF4-FFF2-40B4-BE49-F238E27FC236}">
                  <a16:creationId xmlns:a16="http://schemas.microsoft.com/office/drawing/2014/main" id="{758C476A-3E30-C989-D1C2-D7A3EC1738E9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2" name="Hình Bầu dục 111">
              <a:extLst>
                <a:ext uri="{FF2B5EF4-FFF2-40B4-BE49-F238E27FC236}">
                  <a16:creationId xmlns:a16="http://schemas.microsoft.com/office/drawing/2014/main" id="{298B01E8-1560-A5C9-D250-6D88587A6E72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3" name="Hình Bầu dục 112">
              <a:extLst>
                <a:ext uri="{FF2B5EF4-FFF2-40B4-BE49-F238E27FC236}">
                  <a16:creationId xmlns:a16="http://schemas.microsoft.com/office/drawing/2014/main" id="{2B85194F-225E-BD7C-CFFB-F94B459124E0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4" name="Hình Bầu dục 113">
              <a:extLst>
                <a:ext uri="{FF2B5EF4-FFF2-40B4-BE49-F238E27FC236}">
                  <a16:creationId xmlns:a16="http://schemas.microsoft.com/office/drawing/2014/main" id="{F7E06EFF-372A-550A-D2E8-15F032A66E09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C64D1601-944F-F2C1-DBF6-35874911F1F2}"/>
                </a:ext>
              </a:extLst>
            </p:cNvPr>
            <p:cNvSpPr/>
            <p:nvPr/>
          </p:nvSpPr>
          <p:spPr>
            <a:xfrm>
              <a:off x="-5843" y="704760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15" name="Nhóm 114">
            <a:extLst>
              <a:ext uri="{FF2B5EF4-FFF2-40B4-BE49-F238E27FC236}">
                <a16:creationId xmlns:a16="http://schemas.microsoft.com/office/drawing/2014/main" id="{1E265B76-2C01-3230-86B4-EECFD83F1F88}"/>
              </a:ext>
            </a:extLst>
          </p:cNvPr>
          <p:cNvGrpSpPr/>
          <p:nvPr/>
        </p:nvGrpSpPr>
        <p:grpSpPr>
          <a:xfrm rot="16200000">
            <a:off x="-1696494" y="2661064"/>
            <a:ext cx="5340892" cy="712389"/>
            <a:chOff x="-104135" y="579786"/>
            <a:chExt cx="7130230" cy="951058"/>
          </a:xfrm>
        </p:grpSpPr>
        <p:sp>
          <p:nvSpPr>
            <p:cNvPr id="116" name="Hình chữ nhật 115">
              <a:extLst>
                <a:ext uri="{FF2B5EF4-FFF2-40B4-BE49-F238E27FC236}">
                  <a16:creationId xmlns:a16="http://schemas.microsoft.com/office/drawing/2014/main" id="{3E152CAA-A741-5FAD-84ED-14352B4819E4}"/>
                </a:ext>
              </a:extLst>
            </p:cNvPr>
            <p:cNvSpPr/>
            <p:nvPr/>
          </p:nvSpPr>
          <p:spPr>
            <a:xfrm>
              <a:off x="-104135" y="579786"/>
              <a:ext cx="7130230" cy="951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7" name="Hình Bầu dục 116">
              <a:extLst>
                <a:ext uri="{FF2B5EF4-FFF2-40B4-BE49-F238E27FC236}">
                  <a16:creationId xmlns:a16="http://schemas.microsoft.com/office/drawing/2014/main" id="{0F957070-B94F-7514-1FFE-CDBF18CC445A}"/>
                </a:ext>
              </a:extLst>
            </p:cNvPr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8" name="Hình Bầu dục 117">
              <a:extLst>
                <a:ext uri="{FF2B5EF4-FFF2-40B4-BE49-F238E27FC236}">
                  <a16:creationId xmlns:a16="http://schemas.microsoft.com/office/drawing/2014/main" id="{93B5BBFB-25B0-0305-1435-810A502A1F96}"/>
                </a:ext>
              </a:extLst>
            </p:cNvPr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19" name="Hình Bầu dục 118">
              <a:extLst>
                <a:ext uri="{FF2B5EF4-FFF2-40B4-BE49-F238E27FC236}">
                  <a16:creationId xmlns:a16="http://schemas.microsoft.com/office/drawing/2014/main" id="{FB788998-D87F-4E2A-828E-450C2164A2B0}"/>
                </a:ext>
              </a:extLst>
            </p:cNvPr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20" name="Hình Bầu dục 119">
              <a:extLst>
                <a:ext uri="{FF2B5EF4-FFF2-40B4-BE49-F238E27FC236}">
                  <a16:creationId xmlns:a16="http://schemas.microsoft.com/office/drawing/2014/main" id="{4AC25E73-2E77-48A0-B61A-7D84E90E3198}"/>
                </a:ext>
              </a:extLst>
            </p:cNvPr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21" name="Hình Bầu dục 120">
              <a:extLst>
                <a:ext uri="{FF2B5EF4-FFF2-40B4-BE49-F238E27FC236}">
                  <a16:creationId xmlns:a16="http://schemas.microsoft.com/office/drawing/2014/main" id="{12E23BDB-418B-C2DB-6425-C312EB590B45}"/>
                </a:ext>
              </a:extLst>
            </p:cNvPr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22" name="Hình Bầu dục 121">
              <a:extLst>
                <a:ext uri="{FF2B5EF4-FFF2-40B4-BE49-F238E27FC236}">
                  <a16:creationId xmlns:a16="http://schemas.microsoft.com/office/drawing/2014/main" id="{ABA12E3F-071B-7FD2-A608-3D683E19D42A}"/>
                </a:ext>
              </a:extLst>
            </p:cNvPr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23" name="Hình Bầu dục 122">
              <a:extLst>
                <a:ext uri="{FF2B5EF4-FFF2-40B4-BE49-F238E27FC236}">
                  <a16:creationId xmlns:a16="http://schemas.microsoft.com/office/drawing/2014/main" id="{89D04142-7D6E-49D9-474F-E67EF7D91AA3}"/>
                </a:ext>
              </a:extLst>
            </p:cNvPr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24" name="Hình Bầu dục 123">
              <a:extLst>
                <a:ext uri="{FF2B5EF4-FFF2-40B4-BE49-F238E27FC236}">
                  <a16:creationId xmlns:a16="http://schemas.microsoft.com/office/drawing/2014/main" id="{31DB73B4-AC89-7E78-760E-FD24E3B958DB}"/>
                </a:ext>
              </a:extLst>
            </p:cNvPr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7" name="Hình Bầu dục 36">
              <a:extLst>
                <a:ext uri="{FF2B5EF4-FFF2-40B4-BE49-F238E27FC236}">
                  <a16:creationId xmlns:a16="http://schemas.microsoft.com/office/drawing/2014/main" id="{E0BA61AE-EA4A-F23B-E506-1581C16FEB81}"/>
                </a:ext>
              </a:extLst>
            </p:cNvPr>
            <p:cNvSpPr/>
            <p:nvPr/>
          </p:nvSpPr>
          <p:spPr>
            <a:xfrm>
              <a:off x="-6355" y="712413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164FB9A-411D-C1B0-7BDC-EC7855B9322F}"/>
              </a:ext>
            </a:extLst>
          </p:cNvPr>
          <p:cNvSpPr/>
          <p:nvPr/>
        </p:nvSpPr>
        <p:spPr>
          <a:xfrm>
            <a:off x="673633" y="803433"/>
            <a:ext cx="7966783" cy="4394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 NHÂN 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1 =  9		9 x 6 = 54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2 = 18		9 x 7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3 = 27		9 x 8 = 72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4 = 36		9 x 9 = 81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5 = 45		9 x 10 = 90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79C137C5-8ED2-2FBB-150D-AF22DE742E4F}"/>
              </a:ext>
            </a:extLst>
          </p:cNvPr>
          <p:cNvGrpSpPr/>
          <p:nvPr/>
        </p:nvGrpSpPr>
        <p:grpSpPr>
          <a:xfrm>
            <a:off x="8150790" y="1202975"/>
            <a:ext cx="3709723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:a16="http://schemas.microsoft.com/office/drawing/2014/main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EFA6058-F0F9-8F03-3BFC-182E183A08F4}"/>
                </a:ext>
              </a:extLst>
            </p:cNvPr>
            <p:cNvSpPr txBox="1"/>
            <p:nvPr/>
          </p:nvSpPr>
          <p:spPr>
            <a:xfrm>
              <a:off x="10647211" y="1619547"/>
              <a:ext cx="5173636" cy="137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6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6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6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6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6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BF611E0-6540-D236-4D51-574150F72B1B}"/>
              </a:ext>
            </a:extLst>
          </p:cNvPr>
          <p:cNvSpPr/>
          <p:nvPr/>
        </p:nvSpPr>
        <p:spPr>
          <a:xfrm>
            <a:off x="1472720" y="175580"/>
            <a:ext cx="9589026" cy="5650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9</a:t>
            </a:r>
          </a:p>
          <a:p>
            <a:pPr>
              <a:lnSpc>
                <a:spcPct val="150000"/>
              </a:lnSpc>
            </a:pPr>
            <a:r>
              <a:rPr lang="en-US" sz="4045" b="1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9 x 1 = 9			9 x 6 = 54 </a:t>
            </a:r>
          </a:p>
          <a:p>
            <a:pPr>
              <a:lnSpc>
                <a:spcPct val="150000"/>
              </a:lnSpc>
            </a:pPr>
            <a:r>
              <a:rPr lang="en-US" sz="4045" b="1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9 x 2 = 18		9 x 7 = 63</a:t>
            </a:r>
          </a:p>
          <a:p>
            <a:pPr>
              <a:lnSpc>
                <a:spcPct val="150000"/>
              </a:lnSpc>
            </a:pPr>
            <a:r>
              <a:rPr lang="en-US" sz="4045" b="1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9 x 3 = 27		9 x 8 = 72</a:t>
            </a:r>
          </a:p>
          <a:p>
            <a:pPr>
              <a:lnSpc>
                <a:spcPct val="150000"/>
              </a:lnSpc>
            </a:pPr>
            <a:r>
              <a:rPr lang="en-US" sz="4045" b="1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9 x 4 = 36		9 x 9 = 81</a:t>
            </a:r>
          </a:p>
          <a:p>
            <a:pPr>
              <a:lnSpc>
                <a:spcPct val="150000"/>
              </a:lnSpc>
            </a:pPr>
            <a:r>
              <a:rPr lang="en-US" sz="4045" b="1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9 x 5 = 45		9 x 10 = 90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:a16="http://schemas.microsoft.com/office/drawing/2014/main" id="{C16F6203-4909-036C-BEC4-26CF064E0658}"/>
              </a:ext>
            </a:extLst>
          </p:cNvPr>
          <p:cNvSpPr/>
          <p:nvPr/>
        </p:nvSpPr>
        <p:spPr>
          <a:xfrm rot="17766432">
            <a:off x="3982885" y="1279886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:a16="http://schemas.microsoft.com/office/drawing/2014/main" id="{41711E28-2186-90F8-D7D6-A16F36BE9FDE}"/>
              </a:ext>
            </a:extLst>
          </p:cNvPr>
          <p:cNvSpPr/>
          <p:nvPr/>
        </p:nvSpPr>
        <p:spPr>
          <a:xfrm rot="17766432">
            <a:off x="4040297" y="2213673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:a16="http://schemas.microsoft.com/office/drawing/2014/main" id="{4AC5F043-0793-BD82-AB82-BED16E271887}"/>
              </a:ext>
            </a:extLst>
          </p:cNvPr>
          <p:cNvSpPr/>
          <p:nvPr/>
        </p:nvSpPr>
        <p:spPr>
          <a:xfrm rot="17766432">
            <a:off x="4067664" y="3026970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:a16="http://schemas.microsoft.com/office/drawing/2014/main" id="{CEFBA79D-3B3C-F9DE-7334-C8FADDF3A2FC}"/>
              </a:ext>
            </a:extLst>
          </p:cNvPr>
          <p:cNvSpPr/>
          <p:nvPr/>
        </p:nvSpPr>
        <p:spPr>
          <a:xfrm rot="3374397">
            <a:off x="4447955" y="404287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7" name="Nổ: 14 Điểm 6">
            <a:extLst>
              <a:ext uri="{FF2B5EF4-FFF2-40B4-BE49-F238E27FC236}">
                <a16:creationId xmlns:a16="http://schemas.microsoft.com/office/drawing/2014/main" id="{41C7A35B-90A6-4804-270D-586B786A1FA8}"/>
              </a:ext>
            </a:extLst>
          </p:cNvPr>
          <p:cNvSpPr/>
          <p:nvPr/>
        </p:nvSpPr>
        <p:spPr>
          <a:xfrm rot="3374397">
            <a:off x="4081018" y="4991389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:a16="http://schemas.microsoft.com/office/drawing/2014/main" id="{8C54F560-EF90-3B00-1501-D82E15397812}"/>
              </a:ext>
            </a:extLst>
          </p:cNvPr>
          <p:cNvSpPr/>
          <p:nvPr/>
        </p:nvSpPr>
        <p:spPr>
          <a:xfrm rot="17766432">
            <a:off x="7749900" y="1267805"/>
            <a:ext cx="856163" cy="911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:a16="http://schemas.microsoft.com/office/drawing/2014/main" id="{E315DA53-A6BB-B17C-CF32-4379E10ECBBF}"/>
              </a:ext>
            </a:extLst>
          </p:cNvPr>
          <p:cNvSpPr/>
          <p:nvPr/>
        </p:nvSpPr>
        <p:spPr>
          <a:xfrm rot="17766432">
            <a:off x="6927078" y="2249379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11" name="Nổ: 14 Điểm 10">
            <a:extLst>
              <a:ext uri="{FF2B5EF4-FFF2-40B4-BE49-F238E27FC236}">
                <a16:creationId xmlns:a16="http://schemas.microsoft.com/office/drawing/2014/main" id="{2B8FCCA0-3C86-71F1-5431-8C42BED7383F}"/>
              </a:ext>
            </a:extLst>
          </p:cNvPr>
          <p:cNvSpPr/>
          <p:nvPr/>
        </p:nvSpPr>
        <p:spPr>
          <a:xfrm rot="17766432">
            <a:off x="7747365" y="3044724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:a16="http://schemas.microsoft.com/office/drawing/2014/main" id="{7D8A9513-70B5-AC2B-E484-764543D36CC8}"/>
              </a:ext>
            </a:extLst>
          </p:cNvPr>
          <p:cNvSpPr/>
          <p:nvPr/>
        </p:nvSpPr>
        <p:spPr>
          <a:xfrm rot="3374397">
            <a:off x="7935593" y="4878318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3" name="Nổ: 14 Điểm 12">
            <a:extLst>
              <a:ext uri="{FF2B5EF4-FFF2-40B4-BE49-F238E27FC236}">
                <a16:creationId xmlns:a16="http://schemas.microsoft.com/office/drawing/2014/main" id="{C67F67FD-EC40-ACB5-3DE9-621F025ADEC3}"/>
              </a:ext>
            </a:extLst>
          </p:cNvPr>
          <p:cNvSpPr/>
          <p:nvPr/>
        </p:nvSpPr>
        <p:spPr>
          <a:xfrm rot="3374397">
            <a:off x="7026462" y="4016414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88FA0BE5-D0F0-697C-FE08-065C56A0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0" t="39874" r="6124" b="30611"/>
          <a:stretch/>
        </p:blipFill>
        <p:spPr>
          <a:xfrm>
            <a:off x="1260438" y="3725049"/>
            <a:ext cx="7694105" cy="1800676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id="{2C1C9BC1-B900-A9A1-C35A-8EA23529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19978" r="50000" b="26886"/>
          <a:stretch/>
        </p:blipFill>
        <p:spPr>
          <a:xfrm>
            <a:off x="-1" y="4348"/>
            <a:ext cx="9197080" cy="324181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23F832-D6B2-C8C1-4BD8-1F78E508AD98}"/>
              </a:ext>
            </a:extLst>
          </p:cNvPr>
          <p:cNvSpPr txBox="1"/>
          <p:nvPr/>
        </p:nvSpPr>
        <p:spPr>
          <a:xfrm>
            <a:off x="2534600" y="1315743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18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451E60A-5094-A8B3-FC0D-7D84061E2B5C}"/>
              </a:ext>
            </a:extLst>
          </p:cNvPr>
          <p:cNvSpPr txBox="1"/>
          <p:nvPr/>
        </p:nvSpPr>
        <p:spPr>
          <a:xfrm>
            <a:off x="2534600" y="2170265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45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30C36D-9319-C88B-A0BD-22485D1F3812}"/>
              </a:ext>
            </a:extLst>
          </p:cNvPr>
          <p:cNvSpPr txBox="1"/>
          <p:nvPr/>
        </p:nvSpPr>
        <p:spPr>
          <a:xfrm>
            <a:off x="5559709" y="1315743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54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C56E603-B3C1-560E-A0B8-3E47CF3754CE}"/>
              </a:ext>
            </a:extLst>
          </p:cNvPr>
          <p:cNvSpPr txBox="1"/>
          <p:nvPr/>
        </p:nvSpPr>
        <p:spPr>
          <a:xfrm>
            <a:off x="5559709" y="2170265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84852F6-EE16-A84B-940A-A9D1A65DC5F1}"/>
              </a:ext>
            </a:extLst>
          </p:cNvPr>
          <p:cNvSpPr txBox="1"/>
          <p:nvPr/>
        </p:nvSpPr>
        <p:spPr>
          <a:xfrm>
            <a:off x="8640113" y="1306230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27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416AFD2-CAC9-C331-6750-4C5318663E4E}"/>
              </a:ext>
            </a:extLst>
          </p:cNvPr>
          <p:cNvSpPr txBox="1"/>
          <p:nvPr/>
        </p:nvSpPr>
        <p:spPr>
          <a:xfrm>
            <a:off x="8640113" y="2160752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36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4DB72DB-E7BC-03B9-2206-2E005266B579}"/>
              </a:ext>
            </a:extLst>
          </p:cNvPr>
          <p:cNvSpPr txBox="1"/>
          <p:nvPr/>
        </p:nvSpPr>
        <p:spPr>
          <a:xfrm>
            <a:off x="2917470" y="3788764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81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50A4C5A-40EE-12D0-33F1-EB130E2EC62B}"/>
              </a:ext>
            </a:extLst>
          </p:cNvPr>
          <p:cNvSpPr txBox="1"/>
          <p:nvPr/>
        </p:nvSpPr>
        <p:spPr>
          <a:xfrm>
            <a:off x="2917470" y="4643285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FFE8785-F24D-DF78-ECE2-CD4EDB62B973}"/>
              </a:ext>
            </a:extLst>
          </p:cNvPr>
          <p:cNvSpPr txBox="1"/>
          <p:nvPr/>
        </p:nvSpPr>
        <p:spPr>
          <a:xfrm>
            <a:off x="5655408" y="3741199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72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55504D1-86C7-30F8-1DE7-8FFB26282E3D}"/>
              </a:ext>
            </a:extLst>
          </p:cNvPr>
          <p:cNvSpPr txBox="1"/>
          <p:nvPr/>
        </p:nvSpPr>
        <p:spPr>
          <a:xfrm>
            <a:off x="5655408" y="4685661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72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F3CE3F7-0F80-0FC5-9C80-9885552B6888}"/>
              </a:ext>
            </a:extLst>
          </p:cNvPr>
          <p:cNvSpPr txBox="1"/>
          <p:nvPr/>
        </p:nvSpPr>
        <p:spPr>
          <a:xfrm>
            <a:off x="8735812" y="3731686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 dirty="0">
                <a:solidFill>
                  <a:srgbClr val="FF0000"/>
                </a:solidFill>
              </a:rPr>
              <a:t>= 63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C7704F5-2FD9-8C46-1715-F059C3EC6A8E}"/>
              </a:ext>
            </a:extLst>
          </p:cNvPr>
          <p:cNvSpPr txBox="1"/>
          <p:nvPr/>
        </p:nvSpPr>
        <p:spPr>
          <a:xfrm>
            <a:off x="8701327" y="4676148"/>
            <a:ext cx="1255706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</a:rPr>
              <a:t>= 63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Ảnh có chứa bàn&#10;&#10;Mô tả được tạo tự động">
            <a:extLst>
              <a:ext uri="{FF2B5EF4-FFF2-40B4-BE49-F238E27FC236}">
                <a16:creationId xmlns:a16="http://schemas.microsoft.com/office/drawing/2014/main" id="{D6433FB2-91F1-2AC6-93DF-287E65B82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t="27101" r="6345" b="24810"/>
          <a:stretch/>
        </p:blipFill>
        <p:spPr>
          <a:xfrm>
            <a:off x="331169" y="1830829"/>
            <a:ext cx="11741665" cy="2054791"/>
          </a:xfrm>
          <a:prstGeom prst="rect">
            <a:avLst/>
          </a:prstGeom>
        </p:spPr>
      </p:pic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F108190E-FD2D-51F6-7866-4628EACBC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6163" r="80351" b="44463"/>
          <a:stretch/>
        </p:blipFill>
        <p:spPr>
          <a:xfrm>
            <a:off x="445324" y="232658"/>
            <a:ext cx="2302128" cy="1255706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69F581A-A65D-0288-258E-C05A6BA2D929}"/>
              </a:ext>
            </a:extLst>
          </p:cNvPr>
          <p:cNvSpPr/>
          <p:nvPr/>
        </p:nvSpPr>
        <p:spPr>
          <a:xfrm>
            <a:off x="6267233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0031A8-613B-E049-FF6D-95047EEFDE21}"/>
              </a:ext>
            </a:extLst>
          </p:cNvPr>
          <p:cNvSpPr/>
          <p:nvPr/>
        </p:nvSpPr>
        <p:spPr>
          <a:xfrm>
            <a:off x="7465861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rgbClr val="C00000"/>
                </a:solidFill>
              </a:rPr>
              <a:t>72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59DA78E-1F52-F6A5-5C2B-ADC86167174A}"/>
              </a:ext>
            </a:extLst>
          </p:cNvPr>
          <p:cNvSpPr/>
          <p:nvPr/>
        </p:nvSpPr>
        <p:spPr>
          <a:xfrm>
            <a:off x="8550334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rgbClr val="C00000"/>
                </a:solidFill>
              </a:rPr>
              <a:t>63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71D0A5A-F01B-EE51-6906-2C2F83939A4C}"/>
              </a:ext>
            </a:extLst>
          </p:cNvPr>
          <p:cNvSpPr/>
          <p:nvPr/>
        </p:nvSpPr>
        <p:spPr>
          <a:xfrm>
            <a:off x="9710912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7397CA7-E743-5547-B7E8-85473CC52217}"/>
              </a:ext>
            </a:extLst>
          </p:cNvPr>
          <p:cNvSpPr/>
          <p:nvPr/>
        </p:nvSpPr>
        <p:spPr>
          <a:xfrm>
            <a:off x="10871489" y="2985064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rgbClr val="C00000"/>
                </a:solidFill>
              </a:rPr>
              <a:t>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FC420-1B54-BA5F-6330-449D2232690E}"/>
              </a:ext>
            </a:extLst>
          </p:cNvPr>
          <p:cNvSpPr txBox="1"/>
          <p:nvPr/>
        </p:nvSpPr>
        <p:spPr>
          <a:xfrm>
            <a:off x="445324" y="2168676"/>
            <a:ext cx="45050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E4536-1825-2F0D-DCB9-1EDCE2733927}"/>
              </a:ext>
            </a:extLst>
          </p:cNvPr>
          <p:cNvSpPr txBox="1"/>
          <p:nvPr/>
        </p:nvSpPr>
        <p:spPr>
          <a:xfrm>
            <a:off x="379692" y="3065919"/>
            <a:ext cx="4570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755EC-BC59-43CC-8994-F0C46F592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5230055" y="2758765"/>
            <a:ext cx="651667" cy="644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D8DE2-C132-4B9D-AB28-94CD3D67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7"/>
            <a:ext cx="12176542" cy="7454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5AC854-AC25-429E-9D02-3A782448E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86" y="1291832"/>
            <a:ext cx="8548673" cy="21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8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2D398-6C0F-433A-AE47-8BF9C36F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" y="10437"/>
            <a:ext cx="12176542" cy="68371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BA3B23B-9F60-4CDF-8C40-B5E87B533068}"/>
              </a:ext>
            </a:extLst>
          </p:cNvPr>
          <p:cNvGrpSpPr/>
          <p:nvPr/>
        </p:nvGrpSpPr>
        <p:grpSpPr>
          <a:xfrm>
            <a:off x="766517" y="379146"/>
            <a:ext cx="10064424" cy="6474507"/>
            <a:chOff x="759751" y="375274"/>
            <a:chExt cx="10077201" cy="6482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78B5B6-B975-4BC4-BC65-8A7A05F34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486"/>
            <a:stretch/>
          </p:blipFill>
          <p:spPr>
            <a:xfrm>
              <a:off x="759751" y="375274"/>
              <a:ext cx="9596448" cy="64827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6A8C81-2D35-4B6B-B074-2BDCBD56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109" y="1031949"/>
              <a:ext cx="3084843" cy="3359187"/>
            </a:xfrm>
            <a:prstGeom prst="rect">
              <a:avLst/>
            </a:prstGeom>
          </p:spPr>
        </p:pic>
      </p:grpSp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1AB0D00B-BBFE-4773-94CA-2E1408413B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958315" y="5463902"/>
            <a:ext cx="902851" cy="913241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0350ED96-0F75-4A5B-B249-BCA4322184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241821" y="2735099"/>
            <a:ext cx="902851" cy="913241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  <a:extLst>
              <a:ext uri="{FF2B5EF4-FFF2-40B4-BE49-F238E27FC236}">
                <a16:creationId xmlns:a16="http://schemas.microsoft.com/office/drawing/2014/main" id="{045EB9DD-A870-47BB-842F-19435ED347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4942043" y="5723121"/>
            <a:ext cx="902851" cy="913241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5B5E8E64-449D-41B2-889D-DD6DD30244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1680485" y="1676441"/>
            <a:ext cx="902851" cy="913241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  <a:extLst>
              <a:ext uri="{FF2B5EF4-FFF2-40B4-BE49-F238E27FC236}">
                <a16:creationId xmlns:a16="http://schemas.microsoft.com/office/drawing/2014/main" id="{D45D872A-D509-4EAE-B0E3-302D7E2EF4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 rot="19964815">
            <a:off x="10955205" y="2855204"/>
            <a:ext cx="902851" cy="913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A3A45-CEC3-4868-AB73-76A0A6334B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32210" r="46255"/>
          <a:stretch/>
        </p:blipFill>
        <p:spPr>
          <a:xfrm>
            <a:off x="6356835" y="3865765"/>
            <a:ext cx="5827436" cy="3769189"/>
          </a:xfrm>
          <a:prstGeom prst="rect">
            <a:avLst/>
          </a:prstGeom>
        </p:spPr>
      </p:pic>
      <p:pic>
        <p:nvPicPr>
          <p:cNvPr id="26" name="CẤM BUÔN BÁN, CẤM REUP" descr="Káº¿t quáº£ hÃ¬nh áº£nh cho win text gif">
            <a:hlinkClick r:id="rId14" action="ppaction://hlinksldjump"/>
            <a:extLst>
              <a:ext uri="{FF2B5EF4-FFF2-40B4-BE49-F238E27FC236}">
                <a16:creationId xmlns:a16="http://schemas.microsoft.com/office/drawing/2014/main" id="{BFEB34F3-ED1F-4B64-9352-8779A33B5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36" y="736136"/>
            <a:ext cx="5385729" cy="53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44 L -0.00274 -0.0044 C -0.00117 -0.00787 0.00026 -0.01157 0.00221 -0.01482 C 0.00364 -0.01713 0.00716 -0.0206 0.00716 -0.0206 C 0.00781 -0.02222 0.00807 -0.02384 0.00885 -0.025 C 0.01042 -0.02732 0.01393 -0.03102 0.01393 -0.03102 C 0.01693 -0.03912 0.01393 -0.03218 0.0181 -0.03843 C 0.02448 -0.04792 0.0168 -0.03843 0.02305 -0.04583 C 0.02357 -0.04722 0.02396 -0.04907 0.02474 -0.05023 C 0.02591 -0.05232 0.02917 -0.05509 0.0306 -0.05625 C 0.03112 -0.05764 0.03138 -0.05949 0.03216 -0.06065 C 0.04075 -0.07199 0.03424 -0.05995 0.03971 -0.06806 C 0.04062 -0.06944 0.04128 -0.0713 0.04219 -0.07245 C 0.04323 -0.07384 0.04453 -0.07431 0.04557 -0.07546 C 0.04726 -0.07732 0.04896 -0.07917 0.05052 -0.08125 C 0.05612 -0.08866 0.05156 -0.0831 0.05807 -0.09028 C 0.05885 -0.0912 0.05963 -0.09236 0.06055 -0.09329 C 0.06211 -0.09444 0.06393 -0.09468 0.06549 -0.09607 C 0.06667 -0.09722 0.06784 -0.09792 0.06888 -0.09907 C 0.06979 -0.1 0.07044 -0.10139 0.07135 -0.10208 C 0.07292 -0.10324 0.07474 -0.10394 0.07643 -0.10509 C 0.07747 -0.10579 0.07851 -0.10718 0.07969 -0.1081 C 0.08047 -0.10857 0.08138 -0.1088 0.08216 -0.10949 L 0.08971 -0.11829 C 0.09049 -0.11944 0.09128 -0.12083 0.09219 -0.1213 L 0.09557 -0.12292 C 0.09635 -0.12431 0.097 -0.12616 0.09805 -0.12732 C 0.09883 -0.12801 0.09974 -0.12801 0.10052 -0.1287 C 0.10143 -0.12963 0.10208 -0.13079 0.10299 -0.13171 C 0.10443 -0.13287 0.10586 -0.1338 0.10716 -0.13472 C 0.10807 -0.13519 0.10898 -0.13542 0.10976 -0.13611 C 0.11055 -0.13704 0.11133 -0.13843 0.11224 -0.13912 C 0.1138 -0.14028 0.11575 -0.14028 0.11719 -0.14213 C 0.1181 -0.14306 0.11875 -0.14421 0.11966 -0.14491 C 0.12135 -0.1463 0.12305 -0.14699 0.12474 -0.14792 C 0.12552 -0.14838 0.12643 -0.14884 0.12721 -0.14954 C 0.12825 -0.15046 0.12943 -0.15139 0.1306 -0.15232 C 0.13138 -0.15324 0.13216 -0.15463 0.13307 -0.15532 C 0.13463 -0.15671 0.13659 -0.15671 0.13802 -0.15833 C 0.13893 -0.15926 0.13958 -0.16065 0.14049 -0.16134 C 0.14427 -0.16412 0.1431 -0.16134 0.14635 -0.16435 C 0.14726 -0.16505 0.14792 -0.16667 0.14883 -0.16713 C 0.15026 -0.16806 0.15169 -0.16806 0.15299 -0.16875 C 0.15391 -0.16898 0.15469 -0.16968 0.1556 -0.17014 C 0.15664 -0.17083 0.15781 -0.17107 0.15885 -0.17176 C 0.16315 -0.17384 0.16797 -0.17755 0.17226 -0.17917 L 0.17643 -0.18056 C 0.18216 -0.1875 0.17552 -0.18056 0.18802 -0.18495 C 0.18932 -0.18542 0.19023 -0.18727 0.19141 -0.18796 C 0.19531 -0.19051 0.2026 -0.19051 0.2056 -0.19097 C 0.23112 -0.2 0.19922 -0.18912 0.22057 -0.19537 C 0.22161 -0.1956 0.22279 -0.19653 0.22383 -0.19676 C 0.22747 -0.19769 0.23112 -0.19792 0.23476 -0.19838 C 0.23607 -0.19884 0.2375 -0.19931 0.23893 -0.19977 C 0.23997 -0.20023 0.24101 -0.20093 0.24219 -0.20139 C 0.24466 -0.20185 0.24726 -0.20208 0.24974 -0.20278 C 0.25299 -0.2037 0.25638 -0.20509 0.25976 -0.20579 C 0.26575 -0.20694 0.27799 -0.2088 0.27799 -0.2088 C 0.28542 -0.21134 0.28255 -0.21065 0.29388 -0.21157 C 0.30078 -0.21227 0.30781 -0.21273 0.31471 -0.21319 C 0.32956 -0.21551 0.33099 -0.21597 0.35143 -0.21597 C 0.36549 -0.21597 0.37969 -0.21505 0.39388 -0.21458 C 0.40638 -0.20718 0.39648 -0.2125 0.42799 -0.21157 L 0.49557 -0.21019 C 0.49922 -0.20972 0.50273 -0.20926 0.50638 -0.2088 C 0.50807 -0.20833 0.50976 -0.20764 0.51133 -0.20718 C 0.51354 -0.20671 0.51588 -0.20625 0.5181 -0.20579 C 0.52005 -0.20532 0.52187 -0.2044 0.52383 -0.20417 C 0.52943 -0.20347 0.53503 -0.20324 0.54049 -0.20278 C 0.54479 -0.20116 0.54596 -0.20069 0.55052 -0.19977 C 0.55612 -0.19861 0.55963 -0.19884 0.56471 -0.19676 C 0.56562 -0.19653 0.56641 -0.19583 0.56719 -0.19537 L 0.56966 -0.18194 C 0.57005 -0.18056 0.57005 -0.17894 0.57057 -0.17755 L 0.57226 -0.17315 C 0.57253 -0.16782 0.57266 -0.16227 0.57305 -0.15694 C 0.57318 -0.1544 0.5737 -0.15185 0.57383 -0.14954 C 0.57422 -0.14444 0.57435 -0.13958 0.57474 -0.13472 C 0.57513 -0.1287 0.57539 -0.12778 0.57643 -0.12292 C 0.57669 -0.11875 0.57682 -0.11482 0.57721 -0.11088 C 0.57734 -0.10949 0.57799 -0.1081 0.57799 -0.10648 C 0.57799 -0.09514 0.57825 -0.07361 0.57643 -0.05903 C 0.57617 -0.05764 0.57578 -0.05625 0.57552 -0.05463 C 0.57474 -0.04861 0.57474 -0.04444 0.57383 -0.03843 C 0.57344 -0.03542 0.57318 -0.03218 0.57226 -0.02963 C 0.57161 -0.02801 0.57096 -0.02662 0.57057 -0.025 C 0.57018 -0.02361 0.57018 -0.02199 0.56966 -0.0206 C 0.56901 -0.01898 0.5681 -0.01759 0.56719 -0.0162 C 0.56693 -0.01482 0.56706 -0.01296 0.56641 -0.01181 C 0.56497 -0.00926 0.56276 -0.00833 0.56133 -0.00579 C 0.56055 -0.0044 0.55989 -0.00255 0.55885 -0.00139 C 0.5582 -0.00046 0.55716 -0.00046 0.55638 3.7037E-7 C 0.55586 0.00162 0.55547 0.00347 0.55469 0.00463 C 0.55378 0.00602 0.55247 0.00648 0.55143 0.00741 C 0.55052 0.00833 0.54974 0.00972 0.54883 0.01042 C 0.54805 0.01111 0.54713 0.01111 0.54635 0.01204 C 0.54466 0.01366 0.5431 0.01597 0.54141 0.01782 L 0.53633 0.02384 L 0.53385 0.02685 C 0.53138 0.03356 0.53073 0.03657 0.52474 0.04005 L 0.52226 0.04167 " pathEditMode="relative" ptsTypes="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139 L 0.00286 0.00139 C 0.00391 -0.00278 0.00495 -0.00672 0.00612 -0.01065 C 0.00716 -0.01366 0.00833 -0.01644 0.00951 -0.01945 C 0.01003 -0.02084 0.01068 -0.02222 0.0112 -0.02384 C 0.01172 -0.02593 0.01211 -0.02801 0.01276 -0.02986 C 0.0138 -0.03241 0.0151 -0.03472 0.01615 -0.03727 C 0.0207 -0.04838 0.01745 -0.04375 0.02201 -0.04908 C 0.02409 -0.06019 0.02096 -0.04699 0.02526 -0.05648 C 0.02852 -0.06366 0.02318 -0.05926 0.02865 -0.0625 C 0.03021 -0.07107 0.02826 -0.0632 0.03203 -0.06991 C 0.0375 -0.07963 0.02943 -0.06945 0.0362 -0.07732 C 0.03776 -0.08172 0.03789 -0.08264 0.04036 -0.08611 C 0.04102 -0.08727 0.04206 -0.08797 0.04284 -0.08912 C 0.04375 -0.09051 0.04453 -0.0919 0.04531 -0.09352 C 0.04596 -0.09491 0.04622 -0.09676 0.04701 -0.09792 C 0.04844 -0.10023 0.05195 -0.10394 0.05195 -0.10394 C 0.05677 -0.11667 0.05039 -0.10162 0.05612 -0.10972 C 0.0569 -0.11088 0.05716 -0.11297 0.05781 -0.11435 C 0.05846 -0.11551 0.05951 -0.11621 0.06029 -0.11713 C 0.06758 -0.12639 0.06029 -0.11759 0.06615 -0.12454 C 0.06667 -0.12616 0.06706 -0.12801 0.06784 -0.12917 C 0.06849 -0.13009 0.06953 -0.12986 0.07031 -0.13056 C 0.07122 -0.13125 0.07201 -0.13264 0.07279 -0.13357 C 0.07331 -0.13496 0.07383 -0.13658 0.07448 -0.13797 C 0.07682 -0.14283 0.07982 -0.1463 0.08281 -0.14977 C 0.08333 -0.15139 0.08372 -0.15301 0.08451 -0.15417 C 0.08594 -0.15672 0.08789 -0.1581 0.08945 -0.16019 C 0.09063 -0.16158 0.09167 -0.1632 0.09284 -0.16459 C 0.09362 -0.16574 0.09453 -0.16644 0.09531 -0.16759 C 0.09622 -0.16898 0.09688 -0.17084 0.09779 -0.17199 C 0.09935 -0.17431 0.10286 -0.17801 0.10286 -0.17801 C 0.10339 -0.1794 0.10378 -0.18125 0.10443 -0.18241 L 0.11198 -0.19121 C 0.11276 -0.19236 0.1138 -0.19306 0.11445 -0.19422 C 0.11536 -0.19584 0.11602 -0.19746 0.11693 -0.19861 C 0.1194 -0.20185 0.12448 -0.20764 0.12448 -0.20764 C 0.12826 -0.21759 0.12383 -0.20787 0.12865 -0.21343 C 0.12969 -0.21459 0.13021 -0.21667 0.13112 -0.21806 C 0.13268 -0.22014 0.13451 -0.22199 0.1362 -0.22384 L 0.13867 -0.22685 C 0.14193 -0.23542 0.13828 -0.22801 0.14362 -0.23287 C 0.14492 -0.2338 0.14583 -0.23588 0.14701 -0.23727 C 0.14948 -0.24028 0.15195 -0.24306 0.15443 -0.24607 C 0.15534 -0.24699 0.15599 -0.24861 0.15703 -0.24908 C 0.16328 -0.25278 0.15547 -0.24769 0.16198 -0.25347 C 0.16888 -0.25972 0.15977 -0.24954 0.16693 -0.25787 C 0.17096 -0.26852 0.16536 -0.25556 0.1737 -0.26528 C 0.18086 -0.27384 0.17174 -0.26366 0.17865 -0.26991 C 0.17956 -0.2706 0.18021 -0.27199 0.18112 -0.27269 C 0.18281 -0.27431 0.1862 -0.27523 0.18776 -0.2757 C 0.19258 -0.28148 0.18789 -0.27639 0.19531 -0.28172 C 0.19674 -0.28264 0.19805 -0.2838 0.19948 -0.28472 C 0.20117 -0.28565 0.20286 -0.28658 0.20443 -0.2875 C 0.20534 -0.28797 0.20612 -0.28843 0.20703 -0.28912 C 0.21224 -0.29283 0.20977 -0.29144 0.21445 -0.29352 C 0.21536 -0.29445 0.21602 -0.29584 0.21693 -0.29653 C 0.21823 -0.29746 0.22357 -0.29908 0.22448 -0.29954 C 0.22643 -0.30023 0.22839 -0.30139 0.23034 -0.30232 C 0.23359 -0.30394 0.23333 -0.30347 0.2362 -0.30533 C 0.24544 -0.31158 0.23477 -0.30509 0.24531 -0.31134 L 0.24779 -0.31273 C 0.2487 -0.3132 0.24948 -0.31389 0.25026 -0.31435 C 0.26667 -0.32153 0.24961 -0.31412 0.2612 -0.31875 C 0.26224 -0.31922 0.26341 -0.31968 0.26445 -0.32014 C 0.26536 -0.3206 0.26615 -0.3213 0.26706 -0.32176 C 0.27305 -0.32431 0.26953 -0.32199 0.27617 -0.32454 C 0.27695 -0.325 0.27786 -0.3257 0.27865 -0.32616 C 0.28255 -0.32778 0.28438 -0.32778 0.28867 -0.32917 C 0.29375 -0.33056 0.29167 -0.33033 0.29622 -0.33195 C 0.29753 -0.33264 0.29896 -0.3331 0.30039 -0.33357 C 0.30638 -0.33889 0.30117 -0.33472 0.31029 -0.33935 C 0.31198 -0.34028 0.31367 -0.34167 0.31536 -0.34236 C 0.3276 -0.34746 0.31615 -0.34121 0.32448 -0.34537 C 0.32539 -0.34584 0.32617 -0.3463 0.32695 -0.34676 C 0.32839 -0.34769 0.32969 -0.34908 0.33112 -0.34977 C 0.33698 -0.35255 0.33503 -0.35 0.34036 -0.35278 C 0.3418 -0.35347 0.3431 -0.35509 0.34453 -0.35579 C 0.34674 -0.35672 0.34896 -0.35648 0.35117 -0.35718 C 0.3526 -0.35764 0.35391 -0.35834 0.35534 -0.3588 C 0.35729 -0.35926 0.35924 -0.35949 0.3612 -0.36019 C 0.36419 -0.36111 0.36732 -0.36273 0.37031 -0.3632 C 0.37786 -0.36435 0.38529 -0.36551 0.39284 -0.36621 C 0.43906 -0.36922 0.38633 -0.36574 0.45195 -0.36898 C 0.49688 -0.3713 0.45742 -0.36945 0.48945 -0.37199 L 0.51289 -0.37361 C 0.53516 -0.37523 0.51784 -0.37408 0.53451 -0.37639 C 0.53893 -0.37709 0.54336 -0.37732 0.54792 -0.37801 C 0.5707 -0.38079 0.54505 -0.37824 0.57617 -0.38079 C 0.58477 -0.38033 0.59336 -0.38033 0.60208 -0.3794 C 0.60404 -0.37917 0.60586 -0.37824 0.60781 -0.37801 C 0.61198 -0.37732 0.61615 -0.37685 0.62031 -0.37639 C 0.62227 -0.37593 0.62422 -0.3757 0.62617 -0.375 C 0.62734 -0.37454 0.62839 -0.37384 0.62956 -0.37361 C 0.63385 -0.37222 0.64323 -0.37107 0.64701 -0.3706 C 0.64818 -0.37014 0.64922 -0.36945 0.65039 -0.36898 C 0.6599 -0.36597 0.6526 -0.36922 0.66042 -0.36621 C 0.66146 -0.36574 0.66263 -0.36528 0.66367 -0.36459 L 0.67122 -0.36019 C 0.67565 -0.35764 0.67292 -0.35949 0.67865 -0.35278 L 0.68125 -0.34977 C 0.68177 -0.34838 0.68216 -0.34653 0.68281 -0.34537 C 0.68451 -0.34259 0.68581 -0.34213 0.68789 -0.34097 C 0.6901 -0.32917 0.68672 -0.34283 0.69115 -0.33496 C 0.6918 -0.3338 0.69154 -0.33172 0.69206 -0.33056 C 0.69271 -0.32917 0.69375 -0.32847 0.69453 -0.32755 C 0.69844 -0.31713 0.69622 -0.3206 0.70039 -0.31574 C 0.70169 -0.30834 0.70052 -0.31343 0.70365 -0.30533 C 0.70833 -0.29352 0.70521 -0.29977 0.70951 -0.29213 C 0.70977 -0.29051 0.71003 -0.28889 0.71042 -0.2875 C 0.71081 -0.28588 0.71146 -0.28472 0.71198 -0.2831 C 0.71289 -0.28079 0.7138 -0.27824 0.71458 -0.2757 C 0.7151 -0.27384 0.71563 -0.27176 0.71615 -0.26991 C 0.71667 -0.26829 0.71745 -0.2669 0.71784 -0.26528 C 0.72188 -0.24954 0.71745 -0.26204 0.72122 -0.25209 C 0.72344 -0.23634 0.72044 -0.25486 0.7237 -0.24167 C 0.72448 -0.23889 0.72487 -0.23565 0.72539 -0.23287 C 0.72565 -0.23125 0.72578 -0.22963 0.72617 -0.22824 C 0.72786 -0.22384 0.72826 -0.22315 0.72956 -0.21806 C 0.72995 -0.21644 0.72995 -0.21482 0.73034 -0.21343 C 0.73099 -0.21181 0.73203 -0.21065 0.73281 -0.20903 C 0.73503 -0.19792 0.73216 -0.21158 0.73542 -0.20023 C 0.73607 -0.19792 0.73633 -0.19514 0.73698 -0.19283 C 0.7375 -0.19121 0.73828 -0.18982 0.73867 -0.18843 C 0.73906 -0.18704 0.73919 -0.18519 0.73958 -0.1838 C 0.73997 -0.18241 0.74076 -0.18102 0.74115 -0.1794 C 0.74154 -0.17801 0.74154 -0.17639 0.74206 -0.175 C 0.74271 -0.17315 0.74375 -0.17199 0.74453 -0.1706 C 0.74596 -0.16273 0.74492 -0.16736 0.7487 -0.15718 C 0.74922 -0.15579 0.75 -0.1544 0.75039 -0.15278 C 0.75182 -0.14491 0.75078 -0.14954 0.75456 -0.13935 L 0.75625 -0.13496 C 0.75807 -0.13009 0.75781 -0.13241 0.75781 -0.12917 " pathEditMode="relative" ptsTypes="AAAAAAAAAAAAAAAAA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602 L -0.00182 0.00602 C 0.0017 0.00185 0.00508 -0.00301 0.00899 -0.00602 C 0.01094 -0.00741 0.01289 -0.00857 0.01472 -0.01042 C 0.02722 -0.02222 0.01459 -0.01088 0.02227 -0.02084 C 0.02331 -0.02199 0.02461 -0.02246 0.02566 -0.02361 C 0.02774 -0.02639 0.02943 -0.02986 0.03138 -0.03264 C 0.03308 -0.03472 0.03503 -0.03611 0.03646 -0.03843 C 0.03789 -0.04097 0.03933 -0.04329 0.04063 -0.04584 C 0.04128 -0.04722 0.04154 -0.04931 0.04232 -0.05047 C 0.04297 -0.05139 0.04388 -0.05139 0.0448 -0.05185 C 0.04506 -0.05324 0.04506 -0.0551 0.04558 -0.05625 C 0.04623 -0.05764 0.0474 -0.0581 0.04805 -0.05926 C 0.04896 -0.06065 0.04987 -0.06204 0.05066 -0.06366 C 0.05131 -0.06505 0.05157 -0.0669 0.05222 -0.06806 C 0.05391 -0.0713 0.0556 -0.07408 0.0573 -0.07709 L 0.05977 -0.08148 C 0.06055 -0.08287 0.06159 -0.08426 0.06224 -0.08588 C 0.06446 -0.0919 0.06316 -0.08935 0.06641 -0.09329 C 0.06758 -0.0963 0.06836 -0.09977 0.0698 -0.10232 C 0.07631 -0.11389 0.07331 -0.10996 0.07813 -0.11551 C 0.08217 -0.1301 0.07722 -0.11574 0.0823 -0.12292 C 0.08308 -0.12408 0.08321 -0.12616 0.08399 -0.12732 C 0.08464 -0.12871 0.08568 -0.12917 0.08646 -0.13033 C 0.08737 -0.13172 0.08803 -0.13357 0.08894 -0.13472 C 0.09024 -0.13681 0.09167 -0.13889 0.0931 -0.14074 C 0.0948 -0.14283 0.09675 -0.14422 0.09805 -0.14676 C 0.09948 -0.14908 0.10079 -0.15185 0.10222 -0.15417 C 0.103 -0.15533 0.10404 -0.15602 0.10482 -0.15695 C 0.10625 -0.15903 0.10756 -0.16111 0.10899 -0.16297 C 0.11055 -0.16505 0.1125 -0.16644 0.11394 -0.16898 C 0.11472 -0.17037 0.1155 -0.17222 0.11641 -0.17338 C 0.11719 -0.17431 0.1181 -0.17408 0.11888 -0.17477 C 0.1198 -0.1757 0.12058 -0.17685 0.12149 -0.17778 C 0.12201 -0.17917 0.1224 -0.18102 0.12305 -0.18218 C 0.12526 -0.18611 0.12709 -0.18727 0.12982 -0.18959 C 0.13034 -0.19121 0.13073 -0.19283 0.13138 -0.19398 C 0.13295 -0.19653 0.13646 -0.2 0.13646 -0.2 C 0.14089 -0.21181 0.13503 -0.19746 0.14063 -0.20741 C 0.14506 -0.21528 0.13868 -0.20903 0.14558 -0.21783 C 0.14636 -0.21875 0.14727 -0.21875 0.14805 -0.21922 C 0.15209 -0.22986 0.14688 -0.21713 0.15313 -0.22824 C 0.15378 -0.2294 0.15417 -0.23125 0.15482 -0.23264 C 0.15678 -0.23681 0.1573 -0.23704 0.15977 -0.24005 C 0.16667 -0.25834 0.15925 -0.24051 0.16732 -0.25486 C 0.17279 -0.26482 0.16472 -0.2544 0.17149 -0.26227 C 0.17305 -0.27084 0.17123 -0.26366 0.17644 -0.27408 C 0.17709 -0.27547 0.17748 -0.27709 0.17813 -0.27847 C 0.17891 -0.28056 0.17982 -0.28241 0.1806 -0.28449 C 0.18125 -0.28588 0.18164 -0.2875 0.1823 -0.28889 C 0.18334 -0.29097 0.18464 -0.2926 0.18555 -0.29491 C 0.18659 -0.29722 0.18724 -0.29977 0.18816 -0.30232 C 0.18868 -0.30371 0.18907 -0.30533 0.18972 -0.30672 C 0.1905 -0.30787 0.19141 -0.30857 0.19232 -0.30972 C 0.19388 -0.31829 0.1918 -0.31042 0.19558 -0.31713 C 0.19636 -0.31829 0.19662 -0.32014 0.19727 -0.32153 C 0.19909 -0.32547 0.20287 -0.33056 0.20482 -0.33334 C 0.20508 -0.33472 0.20508 -0.33658 0.2056 -0.33773 C 0.20743 -0.34236 0.20899 -0.34375 0.21146 -0.34676 C 0.21237 -0.34931 0.21459 -0.35533 0.21563 -0.35695 C 0.21628 -0.35834 0.21732 -0.35903 0.2181 -0.35996 C 0.21862 -0.36158 0.21901 -0.36343 0.2198 -0.36435 C 0.22045 -0.36551 0.22162 -0.36482 0.22227 -0.36597 C 0.22292 -0.36713 0.22253 -0.36922 0.22305 -0.37037 C 0.22396 -0.37222 0.22553 -0.37315 0.22644 -0.37477 C 0.23204 -0.38472 0.22396 -0.37431 0.2306 -0.38218 C 0.2323 -0.39144 0.22995 -0.38287 0.23399 -0.3882 C 0.24089 -0.39746 0.23568 -0.39283 0.24063 -0.40139 C 0.24128 -0.40278 0.24232 -0.40347 0.2431 -0.4044 C 0.24714 -0.41528 0.24219 -0.40394 0.24727 -0.41042 C 0.24857 -0.41204 0.24948 -0.41459 0.25066 -0.41621 C 0.25144 -0.4176 0.25235 -0.41806 0.25313 -0.41922 C 0.26133 -0.43148 0.25079 -0.41644 0.2573 -0.42824 C 0.25795 -0.4294 0.25899 -0.4301 0.25977 -0.43102 C 0.26198 -0.43704 0.26342 -0.44121 0.26732 -0.44584 C 0.2681 -0.44699 0.26901 -0.44769 0.2698 -0.44885 C 0.27149 -0.45162 0.27279 -0.45556 0.27474 -0.45787 C 0.27878 -0.4625 0.28151 -0.46528 0.28477 -0.47408 C 0.28829 -0.48357 0.28438 -0.47408 0.28894 -0.48148 C 0.29193 -0.48611 0.29454 -0.4926 0.29805 -0.4963 C 0.29883 -0.49699 0.29974 -0.49722 0.30066 -0.49769 L 0.3056 -0.50672 C 0.30678 -0.50857 0.30769 -0.51111 0.30899 -0.5125 L 0.31146 -0.51551 C 0.31472 -0.52431 0.31146 -0.51667 0.3181 -0.52732 C 0.3198 -0.53033 0.32149 -0.53334 0.32305 -0.53635 L 0.3323 -0.55255 C 0.33308 -0.55417 0.33412 -0.55533 0.33477 -0.55695 C 0.33529 -0.55857 0.33568 -0.56019 0.33646 -0.56158 C 0.3375 -0.56343 0.34089 -0.56713 0.34232 -0.56898 C 0.34675 -0.58079 0.34089 -0.56644 0.34649 -0.57639 C 0.34766 -0.57847 0.34857 -0.58148 0.34974 -0.5838 C 0.35183 -0.5875 0.3543 -0.59051 0.35638 -0.59398 C 0.35821 -0.59699 0.35977 -0.6 0.36146 -0.60301 C 0.36224 -0.6044 0.36303 -0.60625 0.36394 -0.60741 C 0.36589 -0.60996 0.36797 -0.61204 0.3698 -0.61482 C 0.38125 -0.63218 0.37149 -0.62037 0.37813 -0.62824 C 0.37865 -0.62963 0.37904 -0.63125 0.37982 -0.63264 C 0.38047 -0.6338 0.38151 -0.63449 0.3823 -0.63565 C 0.38347 -0.6375 0.38464 -0.63935 0.38555 -0.64144 C 0.3862 -0.64283 0.38659 -0.64468 0.38724 -0.64584 C 0.39232 -0.6551 0.39115 -0.65371 0.39558 -0.65625 C 0.39714 -0.66435 0.39519 -0.6581 0.39896 -0.66227 C 0.40183 -0.66551 0.40482 -0.66829 0.4073 -0.67269 C 0.40808 -0.67408 0.40886 -0.6757 0.40977 -0.67709 C 0.41133 -0.67917 0.41316 -0.68102 0.41472 -0.68287 C 0.41563 -0.68403 0.41654 -0.68472 0.41732 -0.68588 C 0.41836 -0.68797 0.41954 -0.68982 0.42058 -0.6919 C 0.42123 -0.69329 0.42149 -0.69514 0.42227 -0.6963 C 0.42292 -0.69722 0.42396 -0.69722 0.42474 -0.69769 C 0.42865 -0.70463 0.42592 -0.70047 0.43138 -0.70672 C 0.43516 -0.71088 0.43256 -0.7088 0.43646 -0.71111 C 0.43724 -0.7125 0.43803 -0.71435 0.43894 -0.71551 C 0.44024 -0.71736 0.44167 -0.71852 0.4431 -0.71991 C 0.44401 -0.72107 0.4448 -0.72199 0.44558 -0.72292 C 0.44675 -0.72431 0.44792 -0.72593 0.44896 -0.72732 C 0.44987 -0.72871 0.45053 -0.73079 0.45144 -0.73195 C 0.45222 -0.73264 0.45313 -0.73264 0.45391 -0.73334 C 0.45599 -0.73519 0.45782 -0.73727 0.45977 -0.73935 C 0.46029 -0.74074 0.46068 -0.7426 0.46146 -0.74375 C 0.46211 -0.74468 0.46316 -0.74468 0.46394 -0.74514 C 0.46511 -0.74607 0.46615 -0.74699 0.46732 -0.74815 C 0.46901 -0.75 0.47058 -0.75209 0.47227 -0.75417 C 0.47305 -0.7551 0.47383 -0.75648 0.47474 -0.75695 C 0.47566 -0.75764 0.47644 -0.75787 0.47722 -0.75857 C 0.47878 -0.75972 0.47995 -0.76181 0.48138 -0.76297 C 0.48217 -0.76366 0.48321 -0.76366 0.48399 -0.76435 C 0.4849 -0.76528 0.48555 -0.76667 0.48646 -0.76736 C 0.48724 -0.76806 0.48816 -0.76829 0.48894 -0.76898 C 0.49219 -0.7713 0.49961 -0.77732 0.50391 -0.77917 C 0.51211 -0.78287 0.50196 -0.77847 0.51146 -0.78218 C 0.5125 -0.78264 0.51368 -0.78334 0.51472 -0.7838 C 0.52644 -0.78727 0.51732 -0.78334 0.52474 -0.78658 L 0.56224 -0.78519 C 0.56485 -0.78496 0.56732 -0.78426 0.5698 -0.7838 C 0.57149 -0.78334 0.57865 -0.78148 0.5806 -0.78079 C 0.58282 -0.77986 0.58503 -0.77824 0.58724 -0.77778 C 0.603 -0.77431 0.58347 -0.77847 0.60313 -0.77477 C 0.61211 -0.77315 0.60691 -0.77431 0.61316 -0.77176 C 0.62019 -0.76898 0.61511 -0.77176 0.62474 -0.76736 C 0.62566 -0.76713 0.62644 -0.76644 0.62722 -0.76597 C 0.62839 -0.76528 0.62956 -0.76505 0.6306 -0.76435 C 0.6323 -0.76366 0.63555 -0.76158 0.63555 -0.76158 L 0.64063 -0.74815 C 0.64115 -0.74676 0.64193 -0.74537 0.64232 -0.74375 L 0.64388 -0.73472 C 0.64428 -0.73334 0.64467 -0.73195 0.6448 -0.73033 L 0.64649 -0.7125 C 0.64779 -0.67616 0.64779 -0.68635 0.64649 -0.63403 C 0.64636 -0.63148 0.64584 -0.62917 0.64558 -0.62662 C 0.64532 -0.62385 0.64506 -0.62084 0.6448 -0.61783 C 0.64454 -0.61435 0.64428 -0.61088 0.64388 -0.60741 C 0.64375 -0.60579 0.64336 -0.6044 0.6431 -0.60301 C 0.64219 -0.59653 0.64219 -0.59329 0.64141 -0.58658 C 0.63985 -0.57292 0.64141 -0.5875 0.63972 -0.57639 C 0.63946 -0.57385 0.63933 -0.5713 0.63894 -0.56898 C 0.63868 -0.56736 0.63829 -0.56597 0.63816 -0.56435 C 0.63776 -0.56204 0.63763 -0.55949 0.63724 -0.55695 C 0.63685 -0.55394 0.6362 -0.55116 0.63555 -0.54815 C 0.63529 -0.54676 0.6349 -0.54537 0.63477 -0.54375 C 0.63425 -0.53959 0.63386 -0.53449 0.63308 -0.53033 C 0.63256 -0.52732 0.63204 -0.52454 0.63138 -0.52153 C 0.63112 -0.51991 0.63086 -0.51852 0.6306 -0.51713 C 0.628 -0.49861 0.63138 -0.52153 0.62891 -0.50672 C 0.62865 -0.50463 0.62839 -0.50278 0.62813 -0.5007 C 0.62761 -0.49769 0.62696 -0.49491 0.62644 -0.4919 C 0.62618 -0.49028 0.62579 -0.48889 0.62566 -0.4875 C 0.62487 -0.48218 0.62448 -0.47963 0.62396 -0.47408 C 0.62357 -0.4706 0.62344 -0.46713 0.62305 -0.46366 C 0.62292 -0.46227 0.62253 -0.46088 0.62227 -0.45926 C 0.62201 -0.45741 0.62162 -0.45533 0.62149 -0.45324 C 0.62084 -0.44838 0.62032 -0.44352 0.6198 -0.43843 C 0.61954 -0.43611 0.61928 -0.43357 0.61888 -0.43102 C 0.61862 -0.42917 0.61836 -0.42732 0.6181 -0.42523 C 0.61758 -0.42107 0.61706 -0.4132 0.61641 -0.4088 C 0.61602 -0.40579 0.61511 -0.40301 0.61472 -0.4 C 0.61407 -0.3926 0.61368 -0.38658 0.61224 -0.37917 L 0.61055 -0.37037 C 0.61029 -0.36898 0.61029 -0.36736 0.60977 -0.36597 C 0.60717 -0.3588 0.60847 -0.3632 0.60638 -0.35255 L 0.6056 -0.34815 C 0.60534 -0.34676 0.60521 -0.34514 0.60482 -0.34375 C 0.603 -0.33889 0.60313 -0.34097 0.60313 -0.33773 " pathEditMode="relative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00046 L 0.03672 -0.00579 C 0.09531 -0.01667 0.03086 -0.00741 0.08359 -0.01458 C 0.08711 -0.01643 0.09049 -0.01806 0.09375 -0.02037 C 0.09557 -0.02176 0.09687 -0.02477 0.0987 -0.02639 C 0.10703 -0.03264 0.11562 -0.03727 0.12383 -0.04375 L 0.14232 -0.05833 C 0.14401 -0.06134 0.14531 -0.06481 0.14739 -0.0669 C 0.14883 -0.06875 0.15208 -0.0669 0.15247 -0.07014 C 0.15442 -0.08819 0.15325 -0.10694 0.15403 -0.12546 C 0.15429 -0.13241 0.15495 -0.14884 0.15742 -0.15741 C 0.15833 -0.16042 0.15911 -0.16412 0.16081 -0.1662 C 0.17057 -0.17824 0.1737 -0.17801 0.18411 -0.18056 C 0.18815 -0.18171 0.19206 -0.18264 0.19596 -0.1838 C 0.20208 -0.18495 0.2082 -0.18565 0.21445 -0.18657 C 0.2194 -0.18843 0.22448 -0.18981 0.22942 -0.19236 C 0.23724 -0.1963 0.23763 -0.19884 0.24466 -0.20393 C 0.24609 -0.20532 0.24804 -0.20556 0.24961 -0.20694 C 0.25403 -0.21088 0.26081 -0.21875 0.26471 -0.22431 C 0.26653 -0.22685 0.26758 -0.23102 0.26966 -0.2331 C 0.27174 -0.23495 0.27422 -0.23495 0.2763 -0.23611 C 0.2776 -0.23889 0.27825 -0.24259 0.27982 -0.24491 C 0.28164 -0.24768 0.28424 -0.24838 0.28646 -0.25069 C 0.28828 -0.25231 0.28997 -0.25417 0.29153 -0.25648 C 0.3095 -0.2838 0.28971 -0.25926 0.31002 -0.28264 C 0.31107 -0.28565 0.31263 -0.28796 0.31328 -0.29143 C 0.31549 -0.30278 0.31836 -0.32639 0.31836 -0.32616 C 0.32057 -0.40926 0.32122 -0.36366 0.31666 -0.44005 C 0.31601 -0.45069 0.31601 -0.46157 0.31497 -0.47222 C 0.31432 -0.47801 0.31159 -0.48935 0.31159 -0.48912 " pathEditMode="relative" rAng="0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2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2361 L 0.00143 0.02361 C 0.00429 -0.02268 0.00286 0.00532 0.00143 -0.09329 C 0.0013 -0.0963 0.00091 -0.09931 0.00052 -0.10231 C -0.00065 -0.11273 -0.00104 -0.11366 -0.00274 -0.12292 L -0.00781 -0.14954 L -0.0086 -0.15417 C -0.00886 -0.15556 -0.00899 -0.15718 -0.00951 -0.15856 C -0.01003 -0.15995 -0.01068 -0.16134 -0.01107 -0.16296 C -0.01185 -0.16574 -0.01224 -0.16898 -0.01276 -0.17176 C -0.01485 -0.18241 -0.01237 -0.16921 -0.01446 -0.18218 C -0.01589 -0.19097 -0.01485 -0.18218 -0.01615 -0.19259 C -0.01641 -0.19514 -0.01654 -0.19745 -0.01693 -0.2 C -0.01745 -0.20301 -0.0181 -0.20602 -0.01862 -0.2088 C -0.01888 -0.21042 -0.01927 -0.21181 -0.0194 -0.21343 C -0.01979 -0.21574 -0.01992 -0.21829 -0.02031 -0.22083 C -0.02071 -0.22384 -0.02149 -0.22662 -0.02201 -0.22963 C -0.02227 -0.23148 -0.02253 -0.23356 -0.02279 -0.23565 C -0.02292 -0.23657 -0.02552 -0.25324 -0.02617 -0.25486 C -0.02669 -0.25625 -0.02735 -0.25764 -0.02774 -0.25926 C -0.02852 -0.26204 -0.02852 -0.26551 -0.02943 -0.26806 C -0.02995 -0.26968 -0.03073 -0.27106 -0.03112 -0.27268 C -0.03399 -0.28426 -0.03073 -0.27917 -0.03529 -0.28449 C -0.03594 -0.28796 -0.0362 -0.29051 -0.03776 -0.29329 C -0.03854 -0.29468 -0.03946 -0.29537 -0.04024 -0.2963 C -0.04479 -0.3081 -0.03893 -0.29375 -0.0444 -0.3037 C -0.04518 -0.30486 -0.04531 -0.30694 -0.0461 -0.3081 C -0.04766 -0.31042 -0.05117 -0.31412 -0.05117 -0.31412 C -0.05417 -0.32222 -0.05104 -0.31574 -0.05534 -0.31991 C -0.05703 -0.32176 -0.05834 -0.32477 -0.06029 -0.32593 C -0.06198 -0.32685 -0.0638 -0.32708 -0.06524 -0.32893 C -0.06615 -0.32986 -0.06693 -0.33102 -0.06784 -0.33194 C -0.06862 -0.33264 -0.06953 -0.33264 -0.07031 -0.33333 C -0.07227 -0.33472 -0.07422 -0.33611 -0.07617 -0.33773 C -0.07787 -0.33912 -0.07943 -0.34097 -0.08112 -0.34213 C -0.08646 -0.34606 -0.08516 -0.34444 -0.09024 -0.34676 C -0.0931 -0.34792 -0.09297 -0.34884 -0.0961 -0.34954 C -0.09948 -0.35023 -0.10287 -0.35046 -0.10612 -0.35116 C -0.10977 -0.35185 -0.1112 -0.35255 -0.11446 -0.35393 C -0.12474 -0.35347 -0.13503 -0.35347 -0.14531 -0.35255 C -0.14675 -0.35255 -0.153 -0.34838 -0.15365 -0.34815 L -0.15612 -0.34676 C -0.1569 -0.34606 -0.15781 -0.3456 -0.1586 -0.34514 C -0.16276 -0.34329 -0.16094 -0.34421 -0.16446 -0.34213 C -0.16563 -0.33935 -0.16719 -0.33681 -0.16784 -0.33333 L -0.1694 -0.32454 C -0.16979 -0.32292 -0.16979 -0.3213 -0.17031 -0.31991 C -0.17175 -0.31597 -0.17227 -0.31574 -0.17279 -0.31111 C -0.17318 -0.3081 -0.17318 -0.30509 -0.17357 -0.30231 C -0.17409 -0.29907 -0.17526 -0.29329 -0.17526 -0.29329 C -0.17709 -0.2706 -0.17604 -0.2794 -0.17774 -0.26667 C -0.17748 -0.24931 -0.17761 -0.23218 -0.17696 -0.21481 C -0.17669 -0.2088 -0.17643 -0.20278 -0.17526 -0.19699 L -0.17201 -0.17917 L -0.17031 -0.17037 C -0.17005 -0.16898 -0.16992 -0.16736 -0.1694 -0.16597 C -0.16406 -0.14977 -0.16888 -0.16528 -0.16615 -0.15417 C -0.16393 -0.14514 -0.16524 -0.15116 -0.16276 -0.14375 C -0.16224 -0.1419 -0.16172 -0.13958 -0.16107 -0.13773 C -0.16068 -0.13634 -0.16003 -0.13495 -0.15951 -0.13333 C -0.15886 -0.13148 -0.15847 -0.1294 -0.15781 -0.12731 C -0.15729 -0.12593 -0.15651 -0.12454 -0.15612 -0.12292 C -0.15547 -0.12014 -0.15521 -0.1169 -0.15443 -0.11412 C -0.15391 -0.11204 -0.15339 -0.10995 -0.15274 -0.1081 C -0.15183 -0.10509 -0.14948 -0.09931 -0.14948 -0.09931 C -0.14922 -0.09722 -0.14896 -0.09537 -0.14857 -0.09329 L -0.1461 -0.08009 L -0.14531 -0.07546 C -0.14505 -0.07407 -0.14466 -0.07268 -0.1444 -0.07106 C -0.14414 -0.06875 -0.14401 -0.0662 -0.14362 -0.06366 C -0.1431 -0.05972 -0.14219 -0.05602 -0.14193 -0.05185 C -0.14167 -0.04792 -0.14154 -0.04398 -0.14115 -0.04005 C -0.14076 -0.03611 -0.13985 -0.03218 -0.13946 -0.02824 C -0.13919 -0.02523 -0.13893 -0.02222 -0.13867 -0.01921 C -0.13841 -0.0169 -0.13802 -0.01435 -0.13776 -0.01181 C -0.13594 0.0162 -0.13607 0.01042 -0.13607 0.02824 " pathEditMode="relative" ptsTypes="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750330" y="-75046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05827" y="1238567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>
                <a:latin typeface="Times New Roman" panose="02020603050405020304" pitchFamily="18" charset="0"/>
                <a:cs typeface="Times New Roman" panose="02020603050405020304" pitchFamily="18" charset="0"/>
              </a:rPr>
              <a:t>2 x 9 = ?</a:t>
            </a:r>
            <a:endParaRPr lang="en-US" sz="71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53461" y="4384111"/>
            <a:ext cx="6229683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99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97998" y="1261649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>
                <a:latin typeface="Times New Roman" panose="02020603050405020304" pitchFamily="18" charset="0"/>
                <a:cs typeface="Times New Roman" panose="02020603050405020304" pitchFamily="18" charset="0"/>
              </a:rPr>
              <a:t>3 x 9 = ?</a:t>
            </a:r>
            <a:endParaRPr lang="en-US" sz="71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14412" y="4305665"/>
            <a:ext cx="6229683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719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09448" y="1250564"/>
            <a:ext cx="7488520" cy="14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9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798617" y="4372775"/>
            <a:ext cx="622968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8086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933946" y="1277899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>
                <a:latin typeface="Times New Roman" panose="02020603050405020304" pitchFamily="18" charset="0"/>
                <a:cs typeface="Times New Roman" panose="02020603050405020304" pitchFamily="18" charset="0"/>
              </a:rPr>
              <a:t>8 x 9 = ?</a:t>
            </a:r>
            <a:endParaRPr lang="en-US" sz="71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811512" y="3988029"/>
            <a:ext cx="6229683" cy="14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861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7F1B5-7391-4179-A966-77786AA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9"/>
            <a:ext cx="12176542" cy="68378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80609-D7E5-4724-A2E8-E29C8602DF47}"/>
              </a:ext>
            </a:extLst>
          </p:cNvPr>
          <p:cNvGrpSpPr/>
          <p:nvPr/>
        </p:nvGrpSpPr>
        <p:grpSpPr>
          <a:xfrm>
            <a:off x="673230" y="4348"/>
            <a:ext cx="9835148" cy="4003574"/>
            <a:chOff x="666345" y="0"/>
            <a:chExt cx="9847634" cy="400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1CA46-F6F7-4780-8AA7-47449D74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CEA4FD8-F44A-44C7-BB7C-E00CB0C4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A0130-6938-40A4-A4A7-150A79EC4F7F}"/>
                </a:ext>
              </a:extLst>
            </p:cNvPr>
            <p:cNvGrpSpPr/>
            <p:nvPr/>
          </p:nvGrpSpPr>
          <p:grpSpPr>
            <a:xfrm>
              <a:off x="1919564" y="1248769"/>
              <a:ext cx="7644489" cy="1889007"/>
              <a:chOff x="0" y="0"/>
              <a:chExt cx="7745188" cy="1913890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625724D-A37A-41BE-8522-F1953458635B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1913890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231EC3-7CF8-4201-BEA1-02E3E9FC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827089">
              <a:off x="666345" y="2672078"/>
              <a:ext cx="1405075" cy="1336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E5E140-E0FF-404C-807E-DC5CC2E6F006}"/>
              </a:ext>
            </a:extLst>
          </p:cNvPr>
          <p:cNvGrpSpPr/>
          <p:nvPr/>
        </p:nvGrpSpPr>
        <p:grpSpPr>
          <a:xfrm>
            <a:off x="2104029" y="3988032"/>
            <a:ext cx="7276461" cy="2473997"/>
            <a:chOff x="2098960" y="3988741"/>
            <a:chExt cx="7285699" cy="247713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E99FC3-9B4C-4D13-8CF8-E6BF07F6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48F929-A5EA-4674-8CCE-CE8F5CF337BF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6A226AF-1487-44C0-AD82-8347BACD7361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3994"/>
              </a:p>
            </p:txBody>
          </p:sp>
        </p:grpSp>
      </p:grpSp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76629854-FE9B-4716-B512-00DEC7AE46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9241" r="38719" b="30329"/>
          <a:stretch/>
        </p:blipFill>
        <p:spPr>
          <a:xfrm>
            <a:off x="9638906" y="4197377"/>
            <a:ext cx="2463105" cy="2435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EC32B-FE4F-42F3-B64B-E97C48269FB0}"/>
              </a:ext>
            </a:extLst>
          </p:cNvPr>
          <p:cNvSpPr txBox="1"/>
          <p:nvPr/>
        </p:nvSpPr>
        <p:spPr>
          <a:xfrm>
            <a:off x="1891970" y="1304596"/>
            <a:ext cx="7488520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0" b="1">
                <a:latin typeface="Times New Roman" panose="02020603050405020304" pitchFamily="18" charset="0"/>
                <a:cs typeface="Times New Roman" panose="02020603050405020304" pitchFamily="18" charset="0"/>
              </a:rPr>
              <a:t>6 x 9 = ?</a:t>
            </a:r>
            <a:endParaRPr lang="en-US" sz="71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CDBFF-2978-48DA-8B65-A45EF3EE8E1D}"/>
              </a:ext>
            </a:extLst>
          </p:cNvPr>
          <p:cNvSpPr txBox="1"/>
          <p:nvPr/>
        </p:nvSpPr>
        <p:spPr>
          <a:xfrm>
            <a:off x="2811512" y="3988030"/>
            <a:ext cx="6229683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659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325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12</cp:revision>
  <dcterms:created xsi:type="dcterms:W3CDTF">2022-09-26T08:05:36Z</dcterms:created>
  <dcterms:modified xsi:type="dcterms:W3CDTF">2022-09-30T03:53:21Z</dcterms:modified>
</cp:coreProperties>
</file>