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9" r:id="rId3"/>
    <p:sldId id="262" r:id="rId4"/>
    <p:sldId id="275" r:id="rId5"/>
    <p:sldId id="276" r:id="rId6"/>
    <p:sldId id="277" r:id="rId7"/>
    <p:sldId id="259" r:id="rId8"/>
    <p:sldId id="260" r:id="rId9"/>
    <p:sldId id="261" r:id="rId10"/>
    <p:sldId id="279" r:id="rId11"/>
    <p:sldId id="272" r:id="rId12"/>
    <p:sldId id="273" r:id="rId13"/>
    <p:sldId id="290" r:id="rId14"/>
    <p:sldId id="284" r:id="rId15"/>
    <p:sldId id="288" r:id="rId16"/>
    <p:sldId id="280" r:id="rId17"/>
    <p:sldId id="282" r:id="rId18"/>
    <p:sldId id="28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324B8-F6FE-45FD-B668-3B031BE66265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84D60-4694-4926-9001-C092A6797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85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4ACD-105A-46C7-122A-4D5DD5B07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CD0A5-53B1-3458-3856-397ACADFB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155D9-DC75-2A65-DE89-218387B7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F523A-D1F8-6072-0C1A-37A32DE8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DE5DC-6063-68CD-3E2F-AD041749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89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383A-0023-1ED2-5DD2-9F96A647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BA328-5335-3E52-E142-E46420A9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4BABE-BB00-B9DB-1F4D-AD4ADABD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0F404-96A3-1BBE-EF40-8708E4F4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7BEE4-FC4D-F475-5CE8-C76EE645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68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385B9-3812-B5A0-9EF7-201395DD1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747BF-D18B-D97D-EF35-D39923FCD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FEC9-54F6-6281-FE20-BF2C0CFE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D675-B6DC-CD47-3512-72B14F3C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C1A1-1F9F-6B10-71CE-C822975C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79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33635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99F0-F485-C82C-B02E-4410ACF6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4D471-E354-9D8E-E87F-31C66E121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9E993-2658-B2BE-374B-0BA3E437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3548-8D0C-8CCF-CE18-86332512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D1D9-7EC2-AABD-70AB-9A19FC01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0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6B43-157D-CB4A-2172-59527E12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13684-A564-1535-4FDB-3B020029F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56DF8-10E5-0773-62D3-22E2788D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33FD-B8E3-825E-AB7A-2F84306A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244A-5B83-BA4A-D81A-081FAD6A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79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61799-A8DB-CC71-39EB-FF4D8AEC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A8FBE-EEE3-C708-9C0B-032507F10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BFFF8-D7C8-F1D8-EBAA-DE797F6E0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38FE8-6B58-2AB6-F1E6-7A4FD4F5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629DB-DD14-9D4A-A3E0-87555D34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D9CFF-532A-9C09-CE22-3881C402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1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861-854E-3C09-DBD2-BF5AEF97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A8ED4-C6B7-0849-3FAE-00AE91B17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24190-5C65-1A4C-7D9E-FE1D4CE1D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54A98-414B-261D-8590-042389FE2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A2683-65FF-36FC-47BA-845C0AC50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0F0C81-BCFF-E6A9-B7BB-269837EF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E7BBF-0807-98DE-4F5F-9D3F93F0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35CFE-E935-582C-5752-6851C7D2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6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D2AD-DB9B-CE65-5072-FEFA3A7D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ED111-43F6-8E7E-0480-3A741EFB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14164-F4EA-B551-B358-46685DBD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5F18A-189F-2078-DDB4-0C07BD9E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783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E4A8B-BE9D-575C-1500-0872DAD9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E49A1-F8A3-C0BC-0CD2-5C5C8211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82EEA-B5C9-EE7E-6FA0-18FB83C9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67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FED2-1680-2A2A-64B5-E31197B96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A1E98-538B-21B5-C0EC-616E98CFE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ED297-7FF9-2428-7F99-75B6AC099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5CED5-E917-63EC-09DE-8A5D0C85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9EAA6-9552-6811-719C-EE5C6F06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178DB-96F8-6591-8BBE-0CDA23A0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24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D890-18FF-3203-82CB-8B434CE8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5B7BA-0880-F0F4-CF74-0BABFA58B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B8B4E-1434-5AEA-76F0-FD741FC3D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78575-CF46-7BA6-75E9-4B2EB684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8C557-986D-D71A-5397-75B6BEFC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FBCF3-1EA3-5539-0252-59BDE60A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69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0705E-5705-F22F-A913-D966BA70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F86D7-DE12-2BC8-31EE-1F2D3EF8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85BA8-8656-7A62-4D90-0D88A8090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16B4-F8CF-4BED-8BFF-52BDE4649360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CB253-9159-B485-E971-A058976F7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42598-3A40-309D-A99C-20A9AC0FB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11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slide" Target="slide9.xml"/><Relationship Id="rId26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slide" Target="slide6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7.xml"/><Relationship Id="rId22" Type="http://schemas.openxmlformats.org/officeDocument/2006/relationships/image" Target="../media/image20.png"/><Relationship Id="rId27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2996AB-8404-CF3D-DCE0-E59663EB3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4644" r="4296" b="5267"/>
          <a:stretch/>
        </p:blipFill>
        <p:spPr>
          <a:xfrm>
            <a:off x="856163" y="4347"/>
            <a:ext cx="10148505" cy="596609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4F1E114-41E7-9B74-4B67-CC73EA368501}"/>
              </a:ext>
            </a:extLst>
          </p:cNvPr>
          <p:cNvSpPr/>
          <p:nvPr/>
        </p:nvSpPr>
        <p:spPr>
          <a:xfrm>
            <a:off x="4650036" y="2848712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97F09D1-2D67-A486-F4CD-64D1517E5E75}"/>
              </a:ext>
            </a:extLst>
          </p:cNvPr>
          <p:cNvSpPr/>
          <p:nvPr/>
        </p:nvSpPr>
        <p:spPr>
          <a:xfrm>
            <a:off x="5853420" y="2848712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75717B9-7039-0068-E165-B69FB79A3922}"/>
              </a:ext>
            </a:extLst>
          </p:cNvPr>
          <p:cNvSpPr/>
          <p:nvPr/>
        </p:nvSpPr>
        <p:spPr>
          <a:xfrm>
            <a:off x="6771417" y="2848712"/>
            <a:ext cx="540454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38A713F-F363-1906-5ACC-10D2779C1479}"/>
              </a:ext>
            </a:extLst>
          </p:cNvPr>
          <p:cNvSpPr/>
          <p:nvPr/>
        </p:nvSpPr>
        <p:spPr>
          <a:xfrm>
            <a:off x="5251728" y="2848712"/>
            <a:ext cx="513698" cy="51369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C59D9D2-8C22-2D38-DC43-F1A16CE81CFC}"/>
              </a:ext>
            </a:extLst>
          </p:cNvPr>
          <p:cNvSpPr/>
          <p:nvPr/>
        </p:nvSpPr>
        <p:spPr>
          <a:xfrm>
            <a:off x="4676791" y="5331585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CF010-93CD-1EF8-8277-7F5BAAB6188A}"/>
              </a:ext>
            </a:extLst>
          </p:cNvPr>
          <p:cNvSpPr/>
          <p:nvPr/>
        </p:nvSpPr>
        <p:spPr>
          <a:xfrm>
            <a:off x="5880176" y="5331585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2B02D8-0A94-4FB9-ABB0-73F7D3AB32DB}"/>
              </a:ext>
            </a:extLst>
          </p:cNvPr>
          <p:cNvSpPr/>
          <p:nvPr/>
        </p:nvSpPr>
        <p:spPr>
          <a:xfrm>
            <a:off x="6798172" y="5331585"/>
            <a:ext cx="540453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DECB1F31-F721-D053-5FCC-AA245EF82A82}"/>
              </a:ext>
            </a:extLst>
          </p:cNvPr>
          <p:cNvSpPr/>
          <p:nvPr/>
        </p:nvSpPr>
        <p:spPr>
          <a:xfrm>
            <a:off x="5278483" y="5331585"/>
            <a:ext cx="513698" cy="51369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212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F1F3AF0-27AF-330B-A339-1AB81DD63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211" r="89201" b="43124"/>
          <a:stretch/>
        </p:blipFill>
        <p:spPr>
          <a:xfrm>
            <a:off x="274091" y="175580"/>
            <a:ext cx="799335" cy="799086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1139FE1D-41C0-49BE-A0EF-5BFCE73EBA4E}"/>
              </a:ext>
            </a:extLst>
          </p:cNvPr>
          <p:cNvGrpSpPr/>
          <p:nvPr/>
        </p:nvGrpSpPr>
        <p:grpSpPr>
          <a:xfrm>
            <a:off x="1391662" y="2401605"/>
            <a:ext cx="1239747" cy="572538"/>
            <a:chOff x="1857905" y="3200400"/>
            <a:chExt cx="1655095" cy="764353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C697585-86F3-2477-FE1A-30D4114C4537}"/>
                </a:ext>
              </a:extLst>
            </p:cNvPr>
            <p:cNvSpPr/>
            <p:nvPr/>
          </p:nvSpPr>
          <p:spPr>
            <a:xfrm>
              <a:off x="1857905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DA1303B7-D4EE-3F29-9038-BC9AF983F5C2}"/>
                </a:ext>
              </a:extLst>
            </p:cNvPr>
            <p:cNvSpPr/>
            <p:nvPr/>
          </p:nvSpPr>
          <p:spPr>
            <a:xfrm>
              <a:off x="2317488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7F511CEC-A8F4-6105-B8E8-9014A1A164FA}"/>
                </a:ext>
              </a:extLst>
            </p:cNvPr>
            <p:cNvSpPr/>
            <p:nvPr/>
          </p:nvSpPr>
          <p:spPr>
            <a:xfrm>
              <a:off x="2747369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B351918E-CA62-1DA5-B8E1-4A3B2E0EE89A}"/>
                </a:ext>
              </a:extLst>
            </p:cNvPr>
            <p:cNvSpPr/>
            <p:nvPr/>
          </p:nvSpPr>
          <p:spPr>
            <a:xfrm>
              <a:off x="1868224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58A75509-2EE1-66DD-C2B7-898767DD1C72}"/>
                </a:ext>
              </a:extLst>
            </p:cNvPr>
            <p:cNvSpPr/>
            <p:nvPr/>
          </p:nvSpPr>
          <p:spPr>
            <a:xfrm>
              <a:off x="2327807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5222371-FA0E-9FBC-05C2-66849CD5ED88}"/>
                </a:ext>
              </a:extLst>
            </p:cNvPr>
            <p:cNvSpPr/>
            <p:nvPr/>
          </p:nvSpPr>
          <p:spPr>
            <a:xfrm>
              <a:off x="2757688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4F069B8-64D1-194A-DBA6-5A18D2EB5469}"/>
                </a:ext>
              </a:extLst>
            </p:cNvPr>
            <p:cNvSpPr/>
            <p:nvPr/>
          </p:nvSpPr>
          <p:spPr>
            <a:xfrm>
              <a:off x="3197881" y="32027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647D9BDD-6B0B-6A2F-5ACC-D597BB6E973C}"/>
                </a:ext>
              </a:extLst>
            </p:cNvPr>
            <p:cNvSpPr/>
            <p:nvPr/>
          </p:nvSpPr>
          <p:spPr>
            <a:xfrm>
              <a:off x="3208200" y="36599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D8A21D5-A144-74B2-780A-750D67459E54}"/>
              </a:ext>
            </a:extLst>
          </p:cNvPr>
          <p:cNvGrpSpPr/>
          <p:nvPr/>
        </p:nvGrpSpPr>
        <p:grpSpPr>
          <a:xfrm>
            <a:off x="2742522" y="2401605"/>
            <a:ext cx="1225792" cy="572538"/>
            <a:chOff x="1857905" y="3200400"/>
            <a:chExt cx="1636464" cy="764353"/>
          </a:xfrm>
        </p:grpSpPr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AE2E4816-FD93-D503-6CB9-8FD4A21CF5AF}"/>
                </a:ext>
              </a:extLst>
            </p:cNvPr>
            <p:cNvSpPr/>
            <p:nvPr/>
          </p:nvSpPr>
          <p:spPr>
            <a:xfrm>
              <a:off x="1857905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D3D0D45D-15EE-6750-3092-C48A34D6836E}"/>
                </a:ext>
              </a:extLst>
            </p:cNvPr>
            <p:cNvSpPr/>
            <p:nvPr/>
          </p:nvSpPr>
          <p:spPr>
            <a:xfrm>
              <a:off x="2317488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4998C7-430C-8603-3D33-F199B93ADEAB}"/>
                </a:ext>
              </a:extLst>
            </p:cNvPr>
            <p:cNvSpPr/>
            <p:nvPr/>
          </p:nvSpPr>
          <p:spPr>
            <a:xfrm>
              <a:off x="2728119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FD993F3A-1453-D526-5863-01537171D71A}"/>
                </a:ext>
              </a:extLst>
            </p:cNvPr>
            <p:cNvSpPr/>
            <p:nvPr/>
          </p:nvSpPr>
          <p:spPr>
            <a:xfrm>
              <a:off x="1868224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B659F505-1405-0C20-CA53-315635E2B05C}"/>
                </a:ext>
              </a:extLst>
            </p:cNvPr>
            <p:cNvSpPr/>
            <p:nvPr/>
          </p:nvSpPr>
          <p:spPr>
            <a:xfrm>
              <a:off x="2327807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B3203EA3-E491-24A9-FDAA-A9245E55A9C1}"/>
                </a:ext>
              </a:extLst>
            </p:cNvPr>
            <p:cNvSpPr/>
            <p:nvPr/>
          </p:nvSpPr>
          <p:spPr>
            <a:xfrm>
              <a:off x="2738438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C032985E-602B-D5D7-7D34-174A37ADA1C5}"/>
                </a:ext>
              </a:extLst>
            </p:cNvPr>
            <p:cNvSpPr/>
            <p:nvPr/>
          </p:nvSpPr>
          <p:spPr>
            <a:xfrm>
              <a:off x="3179250" y="32027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717646E4-2DB3-2068-12F2-7F6C91961161}"/>
                </a:ext>
              </a:extLst>
            </p:cNvPr>
            <p:cNvSpPr/>
            <p:nvPr/>
          </p:nvSpPr>
          <p:spPr>
            <a:xfrm>
              <a:off x="3189569" y="36599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DFF4FB4-83AC-CA25-9D9E-4F08B997AB88}"/>
              </a:ext>
            </a:extLst>
          </p:cNvPr>
          <p:cNvGrpSpPr/>
          <p:nvPr/>
        </p:nvGrpSpPr>
        <p:grpSpPr>
          <a:xfrm>
            <a:off x="4093383" y="2397024"/>
            <a:ext cx="1247477" cy="575356"/>
            <a:chOff x="1857905" y="3194285"/>
            <a:chExt cx="1665414" cy="76811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035BD19B-395A-5819-A23C-8C868BF05D79}"/>
                </a:ext>
              </a:extLst>
            </p:cNvPr>
            <p:cNvSpPr/>
            <p:nvPr/>
          </p:nvSpPr>
          <p:spPr>
            <a:xfrm>
              <a:off x="1857905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E96E93FE-4ED8-FF70-E193-E3652F7FA5D1}"/>
                </a:ext>
              </a:extLst>
            </p:cNvPr>
            <p:cNvSpPr/>
            <p:nvPr/>
          </p:nvSpPr>
          <p:spPr>
            <a:xfrm>
              <a:off x="2317488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0411C33C-1489-FBC5-209D-52546F78FDEC}"/>
                </a:ext>
              </a:extLst>
            </p:cNvPr>
            <p:cNvSpPr/>
            <p:nvPr/>
          </p:nvSpPr>
          <p:spPr>
            <a:xfrm>
              <a:off x="2753520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496B7E7-2A1F-C8CA-B663-7F067355781F}"/>
                </a:ext>
              </a:extLst>
            </p:cNvPr>
            <p:cNvSpPr/>
            <p:nvPr/>
          </p:nvSpPr>
          <p:spPr>
            <a:xfrm>
              <a:off x="1868224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151CD48E-C35D-5D51-74D2-55CE9B415DC3}"/>
                </a:ext>
              </a:extLst>
            </p:cNvPr>
            <p:cNvSpPr/>
            <p:nvPr/>
          </p:nvSpPr>
          <p:spPr>
            <a:xfrm>
              <a:off x="2327807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CB750D7E-ADC3-8862-110D-79CF628E7202}"/>
                </a:ext>
              </a:extLst>
            </p:cNvPr>
            <p:cNvSpPr/>
            <p:nvPr/>
          </p:nvSpPr>
          <p:spPr>
            <a:xfrm>
              <a:off x="2763839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08F01922-F555-7D77-7B33-288C54BBC85F}"/>
                </a:ext>
              </a:extLst>
            </p:cNvPr>
            <p:cNvSpPr/>
            <p:nvPr/>
          </p:nvSpPr>
          <p:spPr>
            <a:xfrm>
              <a:off x="3208200" y="3194285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F38AA47D-E524-47A8-09DA-6FAADA4EA74C}"/>
                </a:ext>
              </a:extLst>
            </p:cNvPr>
            <p:cNvSpPr/>
            <p:nvPr/>
          </p:nvSpPr>
          <p:spPr>
            <a:xfrm>
              <a:off x="3218519" y="3651485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9D3DDB6-89E6-C11C-7546-2671221BBCE2}"/>
              </a:ext>
            </a:extLst>
          </p:cNvPr>
          <p:cNvSpPr txBox="1"/>
          <p:nvPr/>
        </p:nvSpPr>
        <p:spPr>
          <a:xfrm>
            <a:off x="1179988" y="3695988"/>
            <a:ext cx="4536699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91" b="1">
                <a:solidFill>
                  <a:schemeClr val="bg1"/>
                </a:solidFill>
                <a:latin typeface="HP001 4 hàng" panose="020B0603050302020204" pitchFamily="34" charset="0"/>
              </a:rPr>
              <a:t>8 </a:t>
            </a:r>
            <a:r>
              <a:rPr lang="en-US" sz="4494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6591" b="1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US" sz="5393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  <a:r>
              <a:rPr lang="en-US" sz="6591" b="1">
                <a:solidFill>
                  <a:schemeClr val="bg1"/>
                </a:solidFill>
                <a:latin typeface="HP001 4 hàng" panose="020B0603050302020204" pitchFamily="34" charset="0"/>
              </a:rPr>
              <a:t> 24</a:t>
            </a:r>
          </a:p>
        </p:txBody>
      </p:sp>
      <p:pic>
        <p:nvPicPr>
          <p:cNvPr id="29" name="Hình ảnh 28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510701F7-331B-4E00-2A8E-2A69D6A7A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219" y="2650943"/>
            <a:ext cx="3774779" cy="4110157"/>
          </a:xfrm>
          <a:prstGeom prst="rect">
            <a:avLst/>
          </a:prstGeom>
        </p:spPr>
      </p:pic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FEA7C51E-40AD-ABF3-EBB4-DBC0AC0D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4451">
            <a:off x="10341211" y="5433474"/>
            <a:ext cx="677890" cy="83487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F5ABEB-7944-6759-F3A2-129FFDC50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32" y="4866552"/>
            <a:ext cx="1334374" cy="1263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8FBF7-EA13-4412-8293-80868D66F68C}"/>
              </a:ext>
            </a:extLst>
          </p:cNvPr>
          <p:cNvSpPr txBox="1"/>
          <p:nvPr/>
        </p:nvSpPr>
        <p:spPr>
          <a:xfrm>
            <a:off x="1132591" y="313513"/>
            <a:ext cx="966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2 .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5">
            <a:extLst>
              <a:ext uri="{FF2B5EF4-FFF2-40B4-BE49-F238E27FC236}">
                <a16:creationId xmlns:a16="http://schemas.microsoft.com/office/drawing/2014/main" id="{8216DEB1-D34E-1070-0A46-2EA1F33C1B38}"/>
              </a:ext>
            </a:extLst>
          </p:cNvPr>
          <p:cNvSpPr/>
          <p:nvPr/>
        </p:nvSpPr>
        <p:spPr>
          <a:xfrm>
            <a:off x="481693" y="1362194"/>
            <a:ext cx="7927339" cy="36561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7A09A20-41DF-29BA-49F9-FC799C205BF2}"/>
              </a:ext>
            </a:extLst>
          </p:cNvPr>
          <p:cNvGrpSpPr/>
          <p:nvPr/>
        </p:nvGrpSpPr>
        <p:grpSpPr>
          <a:xfrm>
            <a:off x="2493167" y="2181154"/>
            <a:ext cx="1155154" cy="2130359"/>
            <a:chOff x="2493167" y="2181154"/>
            <a:chExt cx="1155154" cy="2130359"/>
          </a:xfrm>
        </p:grpSpPr>
        <p:sp>
          <p:nvSpPr>
            <p:cNvPr id="14" name="Hình Bầu dục 90">
              <a:extLst>
                <a:ext uri="{FF2B5EF4-FFF2-40B4-BE49-F238E27FC236}">
                  <a16:creationId xmlns:a16="http://schemas.microsoft.com/office/drawing/2014/main" id="{D6E25B83-3F50-51C2-2236-5A3A1E0C7F71}"/>
                </a:ext>
              </a:extLst>
            </p:cNvPr>
            <p:cNvSpPr/>
            <p:nvPr/>
          </p:nvSpPr>
          <p:spPr>
            <a:xfrm>
              <a:off x="2512004" y="218115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8" name="Hình Bầu dục 91">
              <a:extLst>
                <a:ext uri="{FF2B5EF4-FFF2-40B4-BE49-F238E27FC236}">
                  <a16:creationId xmlns:a16="http://schemas.microsoft.com/office/drawing/2014/main" id="{985EF08D-C432-0A0C-6792-EA4FD9420C2D}"/>
                </a:ext>
              </a:extLst>
            </p:cNvPr>
            <p:cNvSpPr/>
            <p:nvPr/>
          </p:nvSpPr>
          <p:spPr>
            <a:xfrm>
              <a:off x="3154620" y="2185112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9" name="Hình Bầu dục 102">
              <a:extLst>
                <a:ext uri="{FF2B5EF4-FFF2-40B4-BE49-F238E27FC236}">
                  <a16:creationId xmlns:a16="http://schemas.microsoft.com/office/drawing/2014/main" id="{6C4A3F83-A64B-94A2-7A3A-8E67BF7316AE}"/>
                </a:ext>
              </a:extLst>
            </p:cNvPr>
            <p:cNvSpPr/>
            <p:nvPr/>
          </p:nvSpPr>
          <p:spPr>
            <a:xfrm>
              <a:off x="2500477" y="2735873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0" name="Hình Bầu dục 103">
              <a:extLst>
                <a:ext uri="{FF2B5EF4-FFF2-40B4-BE49-F238E27FC236}">
                  <a16:creationId xmlns:a16="http://schemas.microsoft.com/office/drawing/2014/main" id="{A994B803-FB85-9856-C9A9-A06E0C75B41A}"/>
                </a:ext>
              </a:extLst>
            </p:cNvPr>
            <p:cNvSpPr/>
            <p:nvPr/>
          </p:nvSpPr>
          <p:spPr>
            <a:xfrm>
              <a:off x="3143093" y="2727256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1" name="Hình Bầu dục 104">
              <a:extLst>
                <a:ext uri="{FF2B5EF4-FFF2-40B4-BE49-F238E27FC236}">
                  <a16:creationId xmlns:a16="http://schemas.microsoft.com/office/drawing/2014/main" id="{0686817E-7EDD-F747-AA5C-D077232B6322}"/>
                </a:ext>
              </a:extLst>
            </p:cNvPr>
            <p:cNvSpPr/>
            <p:nvPr/>
          </p:nvSpPr>
          <p:spPr>
            <a:xfrm>
              <a:off x="3153334" y="3304447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2" name="Hình Bầu dục 105">
              <a:extLst>
                <a:ext uri="{FF2B5EF4-FFF2-40B4-BE49-F238E27FC236}">
                  <a16:creationId xmlns:a16="http://schemas.microsoft.com/office/drawing/2014/main" id="{433F8FAC-8918-BC77-70A9-95C8D6CACB93}"/>
                </a:ext>
              </a:extLst>
            </p:cNvPr>
            <p:cNvSpPr/>
            <p:nvPr/>
          </p:nvSpPr>
          <p:spPr>
            <a:xfrm>
              <a:off x="2493167" y="3295395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3" name="Hình Bầu dục 106">
              <a:extLst>
                <a:ext uri="{FF2B5EF4-FFF2-40B4-BE49-F238E27FC236}">
                  <a16:creationId xmlns:a16="http://schemas.microsoft.com/office/drawing/2014/main" id="{DF8A60A6-33AB-E093-27EC-45ADBAFA06D9}"/>
                </a:ext>
              </a:extLst>
            </p:cNvPr>
            <p:cNvSpPr/>
            <p:nvPr/>
          </p:nvSpPr>
          <p:spPr>
            <a:xfrm>
              <a:off x="2500477" y="387336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4" name="Hình Bầu dục 107">
              <a:extLst>
                <a:ext uri="{FF2B5EF4-FFF2-40B4-BE49-F238E27FC236}">
                  <a16:creationId xmlns:a16="http://schemas.microsoft.com/office/drawing/2014/main" id="{51A1BFB1-2864-0DFB-63CA-CDBF0CA144BF}"/>
                </a:ext>
              </a:extLst>
            </p:cNvPr>
            <p:cNvSpPr/>
            <p:nvPr/>
          </p:nvSpPr>
          <p:spPr>
            <a:xfrm>
              <a:off x="3162546" y="3854960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8BD790-E1E8-30C0-2633-48BD1C93BC0D}"/>
              </a:ext>
            </a:extLst>
          </p:cNvPr>
          <p:cNvGrpSpPr/>
          <p:nvPr/>
        </p:nvGrpSpPr>
        <p:grpSpPr>
          <a:xfrm>
            <a:off x="4978725" y="2179657"/>
            <a:ext cx="1155154" cy="2130359"/>
            <a:chOff x="2493167" y="2181154"/>
            <a:chExt cx="1155154" cy="2130359"/>
          </a:xfrm>
        </p:grpSpPr>
        <p:sp>
          <p:nvSpPr>
            <p:cNvPr id="47" name="Hình Bầu dục 90">
              <a:extLst>
                <a:ext uri="{FF2B5EF4-FFF2-40B4-BE49-F238E27FC236}">
                  <a16:creationId xmlns:a16="http://schemas.microsoft.com/office/drawing/2014/main" id="{65860CD3-360F-E5E7-C1F2-ABE4509FD45C}"/>
                </a:ext>
              </a:extLst>
            </p:cNvPr>
            <p:cNvSpPr/>
            <p:nvPr/>
          </p:nvSpPr>
          <p:spPr>
            <a:xfrm>
              <a:off x="2512004" y="218115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8" name="Hình Bầu dục 91">
              <a:extLst>
                <a:ext uri="{FF2B5EF4-FFF2-40B4-BE49-F238E27FC236}">
                  <a16:creationId xmlns:a16="http://schemas.microsoft.com/office/drawing/2014/main" id="{9F98FF92-46CB-2C6C-CE36-428412C38946}"/>
                </a:ext>
              </a:extLst>
            </p:cNvPr>
            <p:cNvSpPr/>
            <p:nvPr/>
          </p:nvSpPr>
          <p:spPr>
            <a:xfrm>
              <a:off x="3154620" y="2185112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9" name="Hình Bầu dục 102">
              <a:extLst>
                <a:ext uri="{FF2B5EF4-FFF2-40B4-BE49-F238E27FC236}">
                  <a16:creationId xmlns:a16="http://schemas.microsoft.com/office/drawing/2014/main" id="{2D40255C-DCC0-515F-A6A1-F6E216D081D7}"/>
                </a:ext>
              </a:extLst>
            </p:cNvPr>
            <p:cNvSpPr/>
            <p:nvPr/>
          </p:nvSpPr>
          <p:spPr>
            <a:xfrm>
              <a:off x="2500477" y="2735873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0" name="Hình Bầu dục 103">
              <a:extLst>
                <a:ext uri="{FF2B5EF4-FFF2-40B4-BE49-F238E27FC236}">
                  <a16:creationId xmlns:a16="http://schemas.microsoft.com/office/drawing/2014/main" id="{D69F2ABA-B584-EDFE-E81D-DCE76A4AE451}"/>
                </a:ext>
              </a:extLst>
            </p:cNvPr>
            <p:cNvSpPr/>
            <p:nvPr/>
          </p:nvSpPr>
          <p:spPr>
            <a:xfrm>
              <a:off x="3143093" y="2727256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1" name="Hình Bầu dục 104">
              <a:extLst>
                <a:ext uri="{FF2B5EF4-FFF2-40B4-BE49-F238E27FC236}">
                  <a16:creationId xmlns:a16="http://schemas.microsoft.com/office/drawing/2014/main" id="{5808E5E8-6B4A-1C43-A50D-EE1A7D816333}"/>
                </a:ext>
              </a:extLst>
            </p:cNvPr>
            <p:cNvSpPr/>
            <p:nvPr/>
          </p:nvSpPr>
          <p:spPr>
            <a:xfrm>
              <a:off x="3153334" y="3304447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2" name="Hình Bầu dục 105">
              <a:extLst>
                <a:ext uri="{FF2B5EF4-FFF2-40B4-BE49-F238E27FC236}">
                  <a16:creationId xmlns:a16="http://schemas.microsoft.com/office/drawing/2014/main" id="{05348E07-8E8C-8CBA-4A30-1C2ED0013040}"/>
                </a:ext>
              </a:extLst>
            </p:cNvPr>
            <p:cNvSpPr/>
            <p:nvPr/>
          </p:nvSpPr>
          <p:spPr>
            <a:xfrm>
              <a:off x="2493167" y="3295395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3" name="Hình Bầu dục 106">
              <a:extLst>
                <a:ext uri="{FF2B5EF4-FFF2-40B4-BE49-F238E27FC236}">
                  <a16:creationId xmlns:a16="http://schemas.microsoft.com/office/drawing/2014/main" id="{0BA9A2D8-498C-1E62-C734-4D61DE061921}"/>
                </a:ext>
              </a:extLst>
            </p:cNvPr>
            <p:cNvSpPr/>
            <p:nvPr/>
          </p:nvSpPr>
          <p:spPr>
            <a:xfrm>
              <a:off x="2500477" y="387336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4" name="Hình Bầu dục 107">
              <a:extLst>
                <a:ext uri="{FF2B5EF4-FFF2-40B4-BE49-F238E27FC236}">
                  <a16:creationId xmlns:a16="http://schemas.microsoft.com/office/drawing/2014/main" id="{9C56E7CC-4626-A18F-B273-EB1271F1F916}"/>
                </a:ext>
              </a:extLst>
            </p:cNvPr>
            <p:cNvSpPr/>
            <p:nvPr/>
          </p:nvSpPr>
          <p:spPr>
            <a:xfrm>
              <a:off x="3162546" y="3854960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1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A9A351-406C-5648-3FF6-C90280378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8" t="10528" r="5419" b="22844"/>
          <a:stretch/>
        </p:blipFill>
        <p:spPr>
          <a:xfrm>
            <a:off x="7136689" y="58170"/>
            <a:ext cx="5017102" cy="3427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8ADC56B-55E6-D76C-7C4C-5386C54D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1" y="371740"/>
            <a:ext cx="684930" cy="80694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FCACA90-C0EE-1FA4-CD1B-84D7B7C7E479}"/>
              </a:ext>
            </a:extLst>
          </p:cNvPr>
          <p:cNvSpPr txBox="1"/>
          <p:nvPr/>
        </p:nvSpPr>
        <p:spPr>
          <a:xfrm>
            <a:off x="842408" y="341946"/>
            <a:ext cx="63340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chuẩn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Lễ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nạp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viên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lớp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3A,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sắp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xếp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chuẩn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Hộp Văn bản 17">
            <a:extLst>
              <a:ext uri="{FF2B5EF4-FFF2-40B4-BE49-F238E27FC236}">
                <a16:creationId xmlns:a16="http://schemas.microsoft.com/office/drawing/2014/main" id="{78334FE0-B1FA-02E8-91E0-0886E3F12E49}"/>
              </a:ext>
            </a:extLst>
          </p:cNvPr>
          <p:cNvSpPr txBox="1"/>
          <p:nvPr/>
        </p:nvSpPr>
        <p:spPr>
          <a:xfrm>
            <a:off x="329756" y="2896491"/>
            <a:ext cx="6334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Tóm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tắt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8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…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Hộp Văn bản 17">
            <a:extLst>
              <a:ext uri="{FF2B5EF4-FFF2-40B4-BE49-F238E27FC236}">
                <a16:creationId xmlns:a16="http://schemas.microsoft.com/office/drawing/2014/main" id="{603F3338-6F7B-3B27-A7C4-E25387CC9FE3}"/>
              </a:ext>
            </a:extLst>
          </p:cNvPr>
          <p:cNvSpPr txBox="1"/>
          <p:nvPr/>
        </p:nvSpPr>
        <p:spPr>
          <a:xfrm>
            <a:off x="3457018" y="4121857"/>
            <a:ext cx="8898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chuẩn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x 6 = 48 (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    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48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6F40BEC-8124-C397-64CC-14E9E90B0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149" y="3029457"/>
            <a:ext cx="4374177" cy="3710558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04941E61-E115-0B2F-C418-1843F872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8" y="-223962"/>
            <a:ext cx="8672086" cy="530821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F02C475-82E1-9019-0307-D7B591A63F99}"/>
              </a:ext>
            </a:extLst>
          </p:cNvPr>
          <p:cNvSpPr txBox="1"/>
          <p:nvPr/>
        </p:nvSpPr>
        <p:spPr>
          <a:xfrm>
            <a:off x="4861152" y="1682032"/>
            <a:ext cx="518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x 7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27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A622D68-E784-D56B-BD23-2FFE09D9EB29}"/>
              </a:ext>
            </a:extLst>
          </p:cNvPr>
          <p:cNvSpPr txBox="1"/>
          <p:nvPr/>
        </p:nvSpPr>
        <p:spPr>
          <a:xfrm>
            <a:off x="3062701" y="1746103"/>
            <a:ext cx="6346341" cy="168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36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5122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414024" y="1486449"/>
              <a:ext cx="1075307" cy="215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12" y="99121"/>
            <a:ext cx="4943731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434" y="952442"/>
            <a:ext cx="3132686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33847-6620-4395-8320-D603402C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" y="4348"/>
            <a:ext cx="12174517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69F56E-D756-4F44-9082-92EBC06029C9}"/>
              </a:ext>
            </a:extLst>
          </p:cNvPr>
          <p:cNvSpPr/>
          <p:nvPr/>
        </p:nvSpPr>
        <p:spPr>
          <a:xfrm>
            <a:off x="1238630" y="1923183"/>
            <a:ext cx="9714742" cy="127750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Xây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lâu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đài</a:t>
            </a:r>
            <a:r>
              <a:rPr lang="en-US" sz="659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cát</a:t>
            </a:r>
            <a:endParaRPr lang="en-US" sz="659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5F81B-D01E-4F33-A654-B00BF824F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pic>
        <p:nvPicPr>
          <p:cNvPr id="5" name="ĐC SHARE MIỄN PHÍ BỞI NK POWERSKILLS">
            <a:extLst>
              <a:ext uri="{FF2B5EF4-FFF2-40B4-BE49-F238E27FC236}">
                <a16:creationId xmlns:a16="http://schemas.microsoft.com/office/drawing/2014/main" id="{423E93CB-8CDF-45AC-BF8B-839B5D288A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132" y="2775865"/>
            <a:ext cx="3277063" cy="3240651"/>
          </a:xfrm>
          <a:prstGeom prst="rect">
            <a:avLst/>
          </a:prstGeom>
        </p:spPr>
      </p:pic>
      <p:pic>
        <p:nvPicPr>
          <p:cNvPr id="6" name="CẤM BUÔN BÁN, CẤM REUP">
            <a:extLst>
              <a:ext uri="{FF2B5EF4-FFF2-40B4-BE49-F238E27FC236}">
                <a16:creationId xmlns:a16="http://schemas.microsoft.com/office/drawing/2014/main" id="{60A5F441-623F-490A-A22F-0F5685C7A4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59" y="2055140"/>
            <a:ext cx="2825446" cy="3961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42064-0605-409B-B555-3C13CA1E96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75" t="14950" r="24419" b="16104"/>
          <a:stretch/>
        </p:blipFill>
        <p:spPr>
          <a:xfrm>
            <a:off x="5729267" y="3028921"/>
            <a:ext cx="1393114" cy="232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2BD15-AA01-405D-B9F9-AB48152D3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7228" r="22982" b="31846"/>
          <a:stretch/>
        </p:blipFill>
        <p:spPr>
          <a:xfrm>
            <a:off x="6613828" y="3389308"/>
            <a:ext cx="1521120" cy="2373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1172E-EC5B-4534-92AB-7A2AD2190C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1" t="14708" r="17121" b="33155"/>
          <a:stretch/>
        </p:blipFill>
        <p:spPr>
          <a:xfrm>
            <a:off x="6171696" y="2486766"/>
            <a:ext cx="1521120" cy="2940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C215D-1745-4B6D-8E9A-FD08B1AF15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2" t="18603" r="34437" b="27262"/>
          <a:stretch/>
        </p:blipFill>
        <p:spPr>
          <a:xfrm>
            <a:off x="4182576" y="2486766"/>
            <a:ext cx="1393112" cy="2863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57B74D-B702-4BBA-AA94-21C8EC242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45" t="29317" r="39637" b="25350"/>
          <a:stretch/>
        </p:blipFill>
        <p:spPr>
          <a:xfrm>
            <a:off x="4933664" y="3167846"/>
            <a:ext cx="1175842" cy="2321036"/>
          </a:xfrm>
          <a:prstGeom prst="rect">
            <a:avLst/>
          </a:prstGeom>
        </p:spPr>
      </p:pic>
      <p:pic>
        <p:nvPicPr>
          <p:cNvPr id="21" name="2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8692CEA5-9E1F-4F3B-A9BB-133516D892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15" y="213076"/>
            <a:ext cx="662105" cy="713395"/>
          </a:xfrm>
          <a:prstGeom prst="rect">
            <a:avLst/>
          </a:prstGeom>
        </p:spPr>
      </p:pic>
      <p:pic>
        <p:nvPicPr>
          <p:cNvPr id="22" name="3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52B572BF-9883-47B5-A1E7-2289783D6BA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505" y="214583"/>
            <a:ext cx="678425" cy="704070"/>
          </a:xfrm>
          <a:prstGeom prst="rect">
            <a:avLst/>
          </a:prstGeom>
        </p:spPr>
      </p:pic>
      <p:pic>
        <p:nvPicPr>
          <p:cNvPr id="23" name="4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FE4AC062-9050-4930-A884-0BA70E6DF10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476" y="218349"/>
            <a:ext cx="655112" cy="680757"/>
          </a:xfrm>
          <a:prstGeom prst="rect">
            <a:avLst/>
          </a:prstGeom>
        </p:spPr>
      </p:pic>
      <p:pic>
        <p:nvPicPr>
          <p:cNvPr id="24" name="5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F532E96-5814-4D83-A055-57BDDF07761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903" y="218728"/>
            <a:ext cx="676092" cy="678423"/>
          </a:xfrm>
          <a:prstGeom prst="rect">
            <a:avLst/>
          </a:prstGeom>
        </p:spPr>
      </p:pic>
      <p:pic>
        <p:nvPicPr>
          <p:cNvPr id="25" name="1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A4D1DCFF-4CE0-46EE-A938-B2DE24FFC59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89" y="218349"/>
            <a:ext cx="655112" cy="6807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D187C2-13EB-41B6-9FAC-11404D0446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87" b="89917" l="9952" r="89928">
                        <a14:foregroundMark x1="61751" y1="8287" x2="60072" y2="10221"/>
                        <a14:backgroundMark x1="25300" y1="40055" x2="26259" y2="41436"/>
                        <a14:backgroundMark x1="36930" y1="64641" x2="38729" y2="68508"/>
                        <a14:backgroundMark x1="64029" y1="57459" x2="60552" y2="57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088" y="3284982"/>
            <a:ext cx="1223469" cy="1062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369520-51E9-48E6-B826-7F9997E3183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45" t="27141" r="31750" b="15970"/>
          <a:stretch/>
        </p:blipFill>
        <p:spPr>
          <a:xfrm>
            <a:off x="5363868" y="3806800"/>
            <a:ext cx="1656529" cy="1801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3E3C13-2ABE-43D4-B404-160C8E76FE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457" y="4448786"/>
            <a:ext cx="6074740" cy="1986298"/>
          </a:xfrm>
          <a:prstGeom prst="rect">
            <a:avLst/>
          </a:prstGeom>
        </p:spPr>
      </p:pic>
      <p:pic>
        <p:nvPicPr>
          <p:cNvPr id="29" name="Picture 12" descr="Káº¿t quáº£ hÃ¬nh áº£nh cho win text gif">
            <a:hlinkClick r:id="rId26" action="ppaction://hlinksldjump"/>
            <a:extLst>
              <a:ext uri="{FF2B5EF4-FFF2-40B4-BE49-F238E27FC236}">
                <a16:creationId xmlns:a16="http://schemas.microsoft.com/office/drawing/2014/main" id="{0C95A9F4-2084-4353-8437-8F54AB32E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04" y="-92992"/>
            <a:ext cx="3533857" cy="35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4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9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215541" y="466414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73384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215541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564249" y="46760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47" y="510462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92" y="356020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428" y="509046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14" y="354470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2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6663049" y="3365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1113787" y="474904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6653914" y="476454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1113787" y="3361460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55" y="380557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95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67" y="37759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88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6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86943" y="46678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10860" y="470320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169766" y="318906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50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7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40" y="357866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0780" y="697956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1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777" y="-627789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236</Words>
  <Application>Microsoft Office PowerPoint</Application>
  <PresentationFormat>Widescreen</PresentationFormat>
  <Paragraphs>64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Arial-Rounded</vt:lpstr>
      <vt:lpstr>AvantGarde</vt:lpstr>
      <vt:lpstr>Calibri</vt:lpstr>
      <vt:lpstr>Calibri Light</vt:lpstr>
      <vt:lpstr>HP001 4 hàng</vt:lpstr>
      <vt:lpstr>SVN-Poky's</vt:lpstr>
      <vt:lpstr>SVN-Ziclets</vt:lpstr>
      <vt:lpstr>Tahoma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8</cp:revision>
  <dcterms:created xsi:type="dcterms:W3CDTF">2022-09-26T06:51:36Z</dcterms:created>
  <dcterms:modified xsi:type="dcterms:W3CDTF">2022-09-26T09:38:33Z</dcterms:modified>
</cp:coreProperties>
</file>