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77" r:id="rId3"/>
    <p:sldId id="262" r:id="rId4"/>
    <p:sldId id="282" r:id="rId5"/>
    <p:sldId id="276" r:id="rId6"/>
    <p:sldId id="283" r:id="rId7"/>
    <p:sldId id="259" r:id="rId8"/>
    <p:sldId id="260" r:id="rId9"/>
    <p:sldId id="261" r:id="rId10"/>
    <p:sldId id="278" r:id="rId11"/>
    <p:sldId id="266" r:id="rId12"/>
    <p:sldId id="268" r:id="rId13"/>
    <p:sldId id="269" r:id="rId14"/>
    <p:sldId id="270" r:id="rId15"/>
    <p:sldId id="271" r:id="rId16"/>
    <p:sldId id="279" r:id="rId17"/>
    <p:sldId id="273" r:id="rId18"/>
    <p:sldId id="274" r:id="rId19"/>
    <p:sldId id="280" r:id="rId20"/>
    <p:sldId id="281" r:id="rId2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8C82B7-3B2E-4786-9145-C441160A4403}" type="datetimeFigureOut">
              <a:rPr lang="vi-VN" smtClean="0"/>
              <a:t>26/09/2022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AC8E49-92EA-458C-94DA-06E430846BF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26272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90C8A-7839-C476-E170-C8E855C156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A6B750-4C68-51FF-14D2-3B45D5C910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468DD2-617C-FF92-EB32-E05450F68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AC6D2-D15A-4BD0-9663-B8F58F2F1F8B}" type="datetimeFigureOut">
              <a:rPr lang="vi-VN" smtClean="0"/>
              <a:t>26/09/2022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5958BA-2876-B6A1-A0C8-7BDDEB6D1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A5E4E8-453F-6590-74D2-E2A6BD515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B6DD3-7D8D-46D1-91EC-D203BCD5063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70432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829B3-9153-38D8-A29C-DC95A6F12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35C1B7-27A0-A23F-3556-E1186C687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A7CBE1-64FD-783A-8DD4-43DAFA589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AC6D2-D15A-4BD0-9663-B8F58F2F1F8B}" type="datetimeFigureOut">
              <a:rPr lang="vi-VN" smtClean="0"/>
              <a:t>26/09/2022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1268D2-EE1A-DD1E-D3BC-F52C247C0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FEEDA9-891E-899A-AD12-027BA5281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B6DD3-7D8D-46D1-91EC-D203BCD5063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44758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3BCE35-16C0-A3C5-E2C5-C4305E78D8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FA0BEB-3437-D2D2-3CFE-9BC8424157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663F8B-5A51-09A5-B368-A4DBF8AC2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AC6D2-D15A-4BD0-9663-B8F58F2F1F8B}" type="datetimeFigureOut">
              <a:rPr lang="vi-VN" smtClean="0"/>
              <a:t>26/09/2022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E4D09D-8DCA-C6B5-A037-6D2C206DC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1FCC13-8DB3-E2A6-07FF-04F1CB200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B6DD3-7D8D-46D1-91EC-D203BCD5063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866574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oogle Shape;13;p25"/>
          <p:cNvGrpSpPr/>
          <p:nvPr/>
        </p:nvGrpSpPr>
        <p:grpSpPr>
          <a:xfrm>
            <a:off x="0" y="5949574"/>
            <a:ext cx="12192000" cy="908426"/>
            <a:chOff x="-251460" y="5305036"/>
            <a:chExt cx="12694920" cy="4572004"/>
          </a:xfrm>
        </p:grpSpPr>
        <p:sp>
          <p:nvSpPr>
            <p:cNvPr id="14" name="Google Shape;14;p25"/>
            <p:cNvSpPr/>
            <p:nvPr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rgbClr val="FBE4D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96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5"/>
            <p:cNvSpPr/>
            <p:nvPr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rgbClr val="F7CAA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96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5"/>
            <p:cNvSpPr/>
            <p:nvPr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96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78655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EBE6FA-6471-6CFD-A352-5F737BEB1E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95446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E44FB-6F77-1A6B-3554-063951B55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246969-D4C9-A6CA-06A0-AD8D5AC5F5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61DD06-F2B3-7839-0E33-7B2801026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AC6D2-D15A-4BD0-9663-B8F58F2F1F8B}" type="datetimeFigureOut">
              <a:rPr lang="vi-VN" smtClean="0"/>
              <a:t>26/09/2022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746ED3-9B4A-B616-86AC-B9A6E9365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E02C55-5619-DA85-2230-460E3DD0D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B6DD3-7D8D-46D1-91EC-D203BCD5063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17296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4070D-D658-9CBE-25A0-124A34B55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7664FD-B5A0-800D-5C89-A3843C9F20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8B1AA9-CA85-A74F-1867-3877EE6E6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AC6D2-D15A-4BD0-9663-B8F58F2F1F8B}" type="datetimeFigureOut">
              <a:rPr lang="vi-VN" smtClean="0"/>
              <a:t>26/09/2022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9B0562-E7E6-E8A5-7A22-B36716044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474BBC-D781-145B-2946-34987C0CB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B6DD3-7D8D-46D1-91EC-D203BCD5063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00012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12AA9-B409-9216-A333-7D118A137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26866-F0C7-0E5B-0827-5A4846B576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F8C7F1-F4DA-A6D4-1D53-A8E7FBC069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4941C3-6C8D-1330-BC6B-34AD16FE6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AC6D2-D15A-4BD0-9663-B8F58F2F1F8B}" type="datetimeFigureOut">
              <a:rPr lang="vi-VN" smtClean="0"/>
              <a:t>26/09/2022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80C5E4-FCB6-2DC4-5C41-3C10DE062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14DE82-5159-CB6F-AD7D-86F211F58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B6DD3-7D8D-46D1-91EC-D203BCD5063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77672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A5B99-71F1-50F1-95D7-BB625C508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B089D3-DC94-E6AC-8013-E5AF340FC0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933AD8-5FF4-8747-5957-74BCCCF3E0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7EEE40-7C83-958D-764D-1880FC4056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7E1B4B-A9F3-9EE1-2C15-9FFD3752CA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52916FB-50D1-9736-AD18-8809180C1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AC6D2-D15A-4BD0-9663-B8F58F2F1F8B}" type="datetimeFigureOut">
              <a:rPr lang="vi-VN" smtClean="0"/>
              <a:t>26/09/2022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4E1D8B-B191-A3E0-7149-C6046C1A8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2EBFB6-4E0B-C293-D3C2-A16DB6943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B6DD3-7D8D-46D1-91EC-D203BCD5063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81214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FC924-3559-41A0-322A-1713571F5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63F2AF-07AD-46C5-777C-8D379CC66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AC6D2-D15A-4BD0-9663-B8F58F2F1F8B}" type="datetimeFigureOut">
              <a:rPr lang="vi-VN" smtClean="0"/>
              <a:t>26/09/2022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B23E8C-8310-B23C-CA19-ACB0C2086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FAB886-FD64-8859-AA76-845D7AE44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B6DD3-7D8D-46D1-91EC-D203BCD5063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34899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4C05C3-099B-340E-DE9B-0B0AE1282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AC6D2-D15A-4BD0-9663-B8F58F2F1F8B}" type="datetimeFigureOut">
              <a:rPr lang="vi-VN" smtClean="0"/>
              <a:t>26/09/2022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29F934-5354-4864-E0CE-AD79040C4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B09643-421D-27A4-772C-364242219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B6DD3-7D8D-46D1-91EC-D203BCD5063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54627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6AA43-4124-A2BC-F8F8-08393D82F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3B4121-E1DE-6E46-350D-DBA8BBFEF7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ED8766-A074-F772-35A8-02C6AB71E1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DB9F2E-47DA-C313-51EC-C6D1641BC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AC6D2-D15A-4BD0-9663-B8F58F2F1F8B}" type="datetimeFigureOut">
              <a:rPr lang="vi-VN" smtClean="0"/>
              <a:t>26/09/2022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4FF67B-742F-7662-2E85-6772C1F2D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72705F-42D4-54EB-87BE-58AD2A082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B6DD3-7D8D-46D1-91EC-D203BCD5063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4604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13DCD-11B6-21F6-3000-45B87F9C8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6CDA3B-99B5-5429-BF2F-7F50449341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97E187-CF16-A9B1-4102-4B53ECA47C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D90B89-1464-3853-E4B5-CDD45EB2D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AC6D2-D15A-4BD0-9663-B8F58F2F1F8B}" type="datetimeFigureOut">
              <a:rPr lang="vi-VN" smtClean="0"/>
              <a:t>26/09/2022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483E18-9E04-AB24-1393-7A020FFD6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BAEFB9-8AF2-AE13-2787-8744FC043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B6DD3-7D8D-46D1-91EC-D203BCD5063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70487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516D448-160F-42F7-AC2B-D003CE41B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4F82A3-E00D-A6A9-8AA0-56DDBA5C71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0C69A7-725D-EEDE-4610-876B0F8751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AC6D2-D15A-4BD0-9663-B8F58F2F1F8B}" type="datetimeFigureOut">
              <a:rPr lang="vi-VN" smtClean="0"/>
              <a:t>26/09/2022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DB77DC-E29A-D734-FDE6-734A2F4238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2FB95A-E53C-48D2-6C6C-7885824D76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2B6DD3-7D8D-46D1-91EC-D203BCD5063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714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slide" Target="slide9.xml"/><Relationship Id="rId18" Type="http://schemas.openxmlformats.org/officeDocument/2006/relationships/image" Target="../media/image9.gif"/><Relationship Id="rId3" Type="http://schemas.openxmlformats.org/officeDocument/2006/relationships/audio" Target="../media/audio2.wav"/><Relationship Id="rId21" Type="http://schemas.openxmlformats.org/officeDocument/2006/relationships/image" Target="../media/image18.gif"/><Relationship Id="rId7" Type="http://schemas.openxmlformats.org/officeDocument/2006/relationships/slide" Target="slide6.xml"/><Relationship Id="rId12" Type="http://schemas.openxmlformats.org/officeDocument/2006/relationships/image" Target="../media/image14.png"/><Relationship Id="rId17" Type="http://schemas.openxmlformats.org/officeDocument/2006/relationships/image" Target="../media/image17.gif"/><Relationship Id="rId2" Type="http://schemas.openxmlformats.org/officeDocument/2006/relationships/audio" Target="../media/audio1.wav"/><Relationship Id="rId16" Type="http://schemas.openxmlformats.org/officeDocument/2006/relationships/image" Target="../media/image16.png"/><Relationship Id="rId20" Type="http://schemas.openxmlformats.org/officeDocument/2006/relationships/slide" Target="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gif"/><Relationship Id="rId11" Type="http://schemas.openxmlformats.org/officeDocument/2006/relationships/slide" Target="slide8.xml"/><Relationship Id="rId5" Type="http://schemas.openxmlformats.org/officeDocument/2006/relationships/image" Target="../media/image7.png"/><Relationship Id="rId15" Type="http://schemas.openxmlformats.org/officeDocument/2006/relationships/slide" Target="slide5.xml"/><Relationship Id="rId10" Type="http://schemas.openxmlformats.org/officeDocument/2006/relationships/image" Target="../media/image13.png"/><Relationship Id="rId19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slide" Target="slide7.xml"/><Relationship Id="rId1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4.wav"/><Relationship Id="rId7" Type="http://schemas.openxmlformats.org/officeDocument/2006/relationships/image" Target="../media/image2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slide" Target="slide4.xml"/><Relationship Id="rId4" Type="http://schemas.openxmlformats.org/officeDocument/2006/relationships/image" Target="../media/image6.png"/><Relationship Id="rId9" Type="http://schemas.openxmlformats.org/officeDocument/2006/relationships/image" Target="../media/image22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3.wav"/><Relationship Id="rId7" Type="http://schemas.openxmlformats.org/officeDocument/2006/relationships/image" Target="../media/image20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slide" Target="slide4.xml"/><Relationship Id="rId4" Type="http://schemas.openxmlformats.org/officeDocument/2006/relationships/image" Target="../media/image6.png"/><Relationship Id="rId9" Type="http://schemas.openxmlformats.org/officeDocument/2006/relationships/image" Target="../media/image22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4.wav"/><Relationship Id="rId7" Type="http://schemas.openxmlformats.org/officeDocument/2006/relationships/image" Target="../media/image2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slide" Target="slide4.xml"/><Relationship Id="rId4" Type="http://schemas.openxmlformats.org/officeDocument/2006/relationships/image" Target="../media/image6.png"/><Relationship Id="rId9" Type="http://schemas.openxmlformats.org/officeDocument/2006/relationships/image" Target="../media/image22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4.wav"/><Relationship Id="rId7" Type="http://schemas.openxmlformats.org/officeDocument/2006/relationships/image" Target="../media/image2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slide" Target="slide4.xml"/><Relationship Id="rId4" Type="http://schemas.openxmlformats.org/officeDocument/2006/relationships/image" Target="../media/image6.png"/><Relationship Id="rId9" Type="http://schemas.openxmlformats.org/officeDocument/2006/relationships/image" Target="../media/image22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3.wav"/><Relationship Id="rId7" Type="http://schemas.openxmlformats.org/officeDocument/2006/relationships/image" Target="../media/image20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slide" Target="slide4.xml"/><Relationship Id="rId4" Type="http://schemas.openxmlformats.org/officeDocument/2006/relationships/image" Target="../media/image6.png"/><Relationship Id="rId9" Type="http://schemas.openxmlformats.org/officeDocument/2006/relationships/image" Target="../media/image2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2412999" y="2139751"/>
            <a:ext cx="8437683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F704641A-9898-F9C3-8561-F5A4082DD895}"/>
              </a:ext>
            </a:extLst>
          </p:cNvPr>
          <p:cNvSpPr txBox="1"/>
          <p:nvPr/>
        </p:nvSpPr>
        <p:spPr>
          <a:xfrm>
            <a:off x="3146041" y="2401604"/>
            <a:ext cx="6963460" cy="714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45" b="1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Bảng</a:t>
            </a:r>
            <a:r>
              <a:rPr lang="en-US" sz="4045" b="1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45" b="1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nhân</a:t>
            </a:r>
            <a:r>
              <a:rPr lang="en-US" sz="4045" b="1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8 (</a:t>
            </a:r>
            <a:r>
              <a:rPr lang="en-US" sz="4045" b="1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sz="4045" b="1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1)</a:t>
            </a:r>
          </a:p>
        </p:txBody>
      </p:sp>
      <p:grpSp>
        <p:nvGrpSpPr>
          <p:cNvPr id="2" name="Nhóm 10">
            <a:extLst>
              <a:ext uri="{FF2B5EF4-FFF2-40B4-BE49-F238E27FC236}">
                <a16:creationId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12192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853" y="4229100"/>
            <a:ext cx="8182292" cy="2790075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30" y="3519685"/>
            <a:ext cx="2638084" cy="3334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Hình ảnh 22">
            <a:extLst>
              <a:ext uri="{FF2B5EF4-FFF2-40B4-BE49-F238E27FC236}">
                <a16:creationId xmlns:a16="http://schemas.microsoft.com/office/drawing/2014/main" id="{411B1570-3C92-E052-8C33-94C90EAB47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1666" y="-324363"/>
            <a:ext cx="5802802" cy="2725967"/>
          </a:xfrm>
          <a:prstGeom prst="rect">
            <a:avLst/>
          </a:prstGeom>
        </p:spPr>
      </p:pic>
      <p:pic>
        <p:nvPicPr>
          <p:cNvPr id="13" name="Hình ảnh 24">
            <a:extLst>
              <a:ext uri="{FF2B5EF4-FFF2-40B4-BE49-F238E27FC236}">
                <a16:creationId xmlns:a16="http://schemas.microsoft.com/office/drawing/2014/main" id="{7FDEEBA1-83D3-AE35-1500-03DD87DFA59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62" y="60725"/>
            <a:ext cx="1071037" cy="135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2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88BB74A1-8D6D-7696-7558-D00B61000B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3" y="0"/>
            <a:ext cx="12151467" cy="588251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F567763-2587-DE9E-30E6-B3ECF2F5A880}"/>
              </a:ext>
            </a:extLst>
          </p:cNvPr>
          <p:cNvSpPr/>
          <p:nvPr/>
        </p:nvSpPr>
        <p:spPr>
          <a:xfrm>
            <a:off x="3584588" y="2048504"/>
            <a:ext cx="5707754" cy="1394782"/>
          </a:xfrm>
          <a:prstGeom prst="rect">
            <a:avLst/>
          </a:prstGeom>
          <a:noFill/>
        </p:spPr>
        <p:txBody>
          <a:bodyPr wrap="square" lIns="68493" tIns="34247" rIns="68493" bIns="34247">
            <a:spAutoFit/>
          </a:bodyPr>
          <a:lstStyle/>
          <a:p>
            <a:pPr algn="ctr"/>
            <a:r>
              <a:rPr lang="en-US" sz="8614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Khám</a:t>
            </a:r>
            <a:r>
              <a:rPr lang="en-US" sz="8614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614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phá</a:t>
            </a:r>
            <a:endParaRPr lang="en-US" sz="8614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6882E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6432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0"/>
          <p:cNvSpPr txBox="1"/>
          <p:nvPr/>
        </p:nvSpPr>
        <p:spPr>
          <a:xfrm>
            <a:off x="6112635" y="2330919"/>
            <a:ext cx="1426938" cy="1083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82" tIns="34232" rIns="68482" bIns="34232" anchor="t" anchorCtr="0">
            <a:spAutoFit/>
          </a:bodyPr>
          <a:lstStyle/>
          <a:p>
            <a:pPr algn="ctr"/>
            <a:r>
              <a:rPr lang="en-US" sz="6591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 sz="1348"/>
          </a:p>
        </p:txBody>
      </p:sp>
      <p:sp>
        <p:nvSpPr>
          <p:cNvPr id="177" name="Google Shape;177;p10"/>
          <p:cNvSpPr txBox="1"/>
          <p:nvPr/>
        </p:nvSpPr>
        <p:spPr>
          <a:xfrm>
            <a:off x="7539574" y="2330919"/>
            <a:ext cx="1426938" cy="1083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82" tIns="34232" rIns="68482" bIns="34232" anchor="t" anchorCtr="0">
            <a:spAutoFit/>
          </a:bodyPr>
          <a:lstStyle/>
          <a:p>
            <a:pPr algn="ctr"/>
            <a:r>
              <a:rPr lang="en-US" sz="6591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348"/>
          </a:p>
        </p:txBody>
      </p:sp>
      <p:sp>
        <p:nvSpPr>
          <p:cNvPr id="178" name="Google Shape;178;p10"/>
          <p:cNvSpPr txBox="1"/>
          <p:nvPr/>
        </p:nvSpPr>
        <p:spPr>
          <a:xfrm>
            <a:off x="6796061" y="2330919"/>
            <a:ext cx="1426938" cy="1083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82" tIns="34232" rIns="68482" bIns="34232" anchor="t" anchorCtr="0">
            <a:spAutoFit/>
          </a:bodyPr>
          <a:lstStyle/>
          <a:p>
            <a:pPr algn="ctr"/>
            <a:r>
              <a:rPr lang="en-US" sz="6591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1348"/>
          </a:p>
        </p:txBody>
      </p:sp>
      <p:sp>
        <p:nvSpPr>
          <p:cNvPr id="179" name="Google Shape;179;p10"/>
          <p:cNvSpPr txBox="1"/>
          <p:nvPr/>
        </p:nvSpPr>
        <p:spPr>
          <a:xfrm>
            <a:off x="8481353" y="2345464"/>
            <a:ext cx="1426938" cy="1083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82" tIns="34232" rIns="68482" bIns="34232" anchor="t" anchorCtr="0">
            <a:spAutoFit/>
          </a:bodyPr>
          <a:lstStyle/>
          <a:p>
            <a:pPr algn="ctr"/>
            <a:r>
              <a:rPr lang="en-US" sz="6591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= ?</a:t>
            </a:r>
            <a:endParaRPr sz="1348"/>
          </a:p>
        </p:txBody>
      </p:sp>
      <p:pic>
        <p:nvPicPr>
          <p:cNvPr id="180" name="Google Shape;180;p10"/>
          <p:cNvPicPr preferRelativeResize="0"/>
          <p:nvPr/>
        </p:nvPicPr>
        <p:blipFill rotWithShape="1">
          <a:blip r:embed="rId3">
            <a:alphaModFix/>
          </a:blip>
          <a:srcRect l="60432" t="10000" r="11750" b="44999"/>
          <a:stretch/>
        </p:blipFill>
        <p:spPr>
          <a:xfrm>
            <a:off x="429148" y="211679"/>
            <a:ext cx="4302018" cy="5807726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10"/>
          <p:cNvSpPr/>
          <p:nvPr/>
        </p:nvSpPr>
        <p:spPr>
          <a:xfrm rot="1049859">
            <a:off x="939498" y="3869387"/>
            <a:ext cx="1298557" cy="1811716"/>
          </a:xfrm>
          <a:prstGeom prst="ellipse">
            <a:avLst/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482" tIns="34232" rIns="68482" bIns="34232" anchor="ctr" anchorCtr="0">
            <a:noAutofit/>
          </a:bodyPr>
          <a:lstStyle/>
          <a:p>
            <a:pPr algn="ctr"/>
            <a:endParaRPr sz="2172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10"/>
          <p:cNvSpPr/>
          <p:nvPr/>
        </p:nvSpPr>
        <p:spPr>
          <a:xfrm rot="1843332">
            <a:off x="2787225" y="3914293"/>
            <a:ext cx="1637092" cy="2054791"/>
          </a:xfrm>
          <a:prstGeom prst="ellipse">
            <a:avLst/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482" tIns="34232" rIns="68482" bIns="34232" anchor="ctr" anchorCtr="0">
            <a:noAutofit/>
          </a:bodyPr>
          <a:lstStyle/>
          <a:p>
            <a:pPr algn="ctr"/>
            <a:endParaRPr sz="2172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3"/>
          <p:cNvSpPr txBox="1"/>
          <p:nvPr/>
        </p:nvSpPr>
        <p:spPr>
          <a:xfrm>
            <a:off x="5037863" y="457382"/>
            <a:ext cx="4965746" cy="991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82" tIns="34232" rIns="68482" bIns="34232" anchor="t" anchorCtr="0">
            <a:spAutoFit/>
          </a:bodyPr>
          <a:lstStyle/>
          <a:p>
            <a:pPr algn="ctr"/>
            <a:r>
              <a:rPr lang="en-US" sz="2996" b="1" dirty="0">
                <a:solidFill>
                  <a:schemeClr val="dk1"/>
                </a:solidFill>
                <a:ea typeface="Questrial"/>
                <a:cs typeface="Questrial"/>
                <a:sym typeface="Questrial"/>
              </a:rPr>
              <a:t>8 </a:t>
            </a:r>
            <a:r>
              <a:rPr lang="en-US" sz="2996" b="1" dirty="0" err="1">
                <a:solidFill>
                  <a:schemeClr val="dk1"/>
                </a:solidFill>
                <a:ea typeface="Questrial"/>
                <a:cs typeface="Questrial"/>
                <a:sym typeface="Questrial"/>
              </a:rPr>
              <a:t>được</a:t>
            </a:r>
            <a:r>
              <a:rPr lang="en-US" sz="2996" b="1" dirty="0">
                <a:solidFill>
                  <a:schemeClr val="dk1"/>
                </a:solidFill>
                <a:ea typeface="Questrial"/>
                <a:cs typeface="Questrial"/>
                <a:sym typeface="Questrial"/>
              </a:rPr>
              <a:t> </a:t>
            </a:r>
            <a:r>
              <a:rPr lang="en-US" sz="2996" b="1" dirty="0" err="1">
                <a:solidFill>
                  <a:schemeClr val="dk1"/>
                </a:solidFill>
                <a:ea typeface="Questrial"/>
                <a:cs typeface="Questrial"/>
                <a:sym typeface="Questrial"/>
              </a:rPr>
              <a:t>lấy</a:t>
            </a:r>
            <a:r>
              <a:rPr lang="en-US" sz="2996" b="1" dirty="0">
                <a:solidFill>
                  <a:schemeClr val="dk1"/>
                </a:solidFill>
                <a:ea typeface="Questrial"/>
                <a:cs typeface="Questrial"/>
                <a:sym typeface="Questrial"/>
              </a:rPr>
              <a:t> 1 </a:t>
            </a:r>
            <a:r>
              <a:rPr lang="en-US" sz="2996" b="1" dirty="0" err="1">
                <a:solidFill>
                  <a:schemeClr val="dk1"/>
                </a:solidFill>
                <a:ea typeface="Questrial"/>
                <a:cs typeface="Questrial"/>
                <a:sym typeface="Questrial"/>
              </a:rPr>
              <a:t>lần</a:t>
            </a:r>
            <a:endParaRPr sz="1348" dirty="0"/>
          </a:p>
          <a:p>
            <a:pPr algn="ctr"/>
            <a:r>
              <a:rPr lang="en-US" sz="2996" b="1" dirty="0">
                <a:solidFill>
                  <a:srgbClr val="0000CC"/>
                </a:solidFill>
                <a:ea typeface="Questrial"/>
                <a:cs typeface="Questrial"/>
                <a:sym typeface="Questrial"/>
              </a:rPr>
              <a:t>8 x 1 = 8</a:t>
            </a:r>
            <a:endParaRPr sz="1348" dirty="0">
              <a:solidFill>
                <a:srgbClr val="0000CC"/>
              </a:solidFill>
            </a:endParaRPr>
          </a:p>
        </p:txBody>
      </p:sp>
      <p:sp>
        <p:nvSpPr>
          <p:cNvPr id="200" name="Google Shape;200;p13"/>
          <p:cNvSpPr txBox="1"/>
          <p:nvPr/>
        </p:nvSpPr>
        <p:spPr>
          <a:xfrm>
            <a:off x="5922564" y="1671115"/>
            <a:ext cx="4965746" cy="1198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82" tIns="34232" rIns="68482" bIns="34232" anchor="t" anchorCtr="0">
            <a:spAutoFit/>
          </a:bodyPr>
          <a:lstStyle/>
          <a:p>
            <a:r>
              <a:rPr lang="en-US" sz="2996" b="1" dirty="0">
                <a:ea typeface="Questrial"/>
                <a:cs typeface="Questrial"/>
                <a:sym typeface="Questrial"/>
              </a:rPr>
              <a:t>8 </a:t>
            </a:r>
            <a:r>
              <a:rPr lang="en-US" sz="2996" b="1" dirty="0" err="1">
                <a:ea typeface="Questrial"/>
                <a:cs typeface="Questrial"/>
                <a:sym typeface="Questrial"/>
              </a:rPr>
              <a:t>được</a:t>
            </a:r>
            <a:r>
              <a:rPr lang="en-US" sz="2996" b="1" dirty="0">
                <a:ea typeface="Questrial"/>
                <a:cs typeface="Questrial"/>
                <a:sym typeface="Questrial"/>
              </a:rPr>
              <a:t> </a:t>
            </a:r>
            <a:r>
              <a:rPr lang="en-US" sz="2996" b="1" dirty="0" err="1">
                <a:ea typeface="Questrial"/>
                <a:cs typeface="Questrial"/>
                <a:sym typeface="Questrial"/>
              </a:rPr>
              <a:t>lấy</a:t>
            </a:r>
            <a:r>
              <a:rPr lang="en-US" sz="2996" b="1" dirty="0">
                <a:ea typeface="Questrial"/>
                <a:cs typeface="Questrial"/>
                <a:sym typeface="Questrial"/>
              </a:rPr>
              <a:t> 2 </a:t>
            </a:r>
            <a:r>
              <a:rPr lang="en-US" sz="2996" b="1" dirty="0" err="1">
                <a:ea typeface="Questrial"/>
                <a:cs typeface="Questrial"/>
                <a:sym typeface="Questrial"/>
              </a:rPr>
              <a:t>lần</a:t>
            </a:r>
            <a:endParaRPr sz="1348" dirty="0"/>
          </a:p>
          <a:p>
            <a:r>
              <a:rPr lang="en-US" sz="2996" b="1" dirty="0">
                <a:ea typeface="Questrial"/>
                <a:cs typeface="Questrial"/>
                <a:sym typeface="Questrial"/>
              </a:rPr>
              <a:t>Ta </a:t>
            </a:r>
            <a:r>
              <a:rPr lang="en-US" sz="2996" b="1" dirty="0" err="1">
                <a:ea typeface="Questrial"/>
                <a:cs typeface="Questrial"/>
                <a:sym typeface="Questrial"/>
              </a:rPr>
              <a:t>có</a:t>
            </a:r>
            <a:r>
              <a:rPr lang="en-US" sz="2996" b="1" dirty="0">
                <a:ea typeface="Questrial"/>
                <a:cs typeface="Questrial"/>
                <a:sym typeface="Questrial"/>
              </a:rPr>
              <a:t>: 8 x 2 = </a:t>
            </a:r>
            <a:endParaRPr sz="1348" dirty="0"/>
          </a:p>
          <a:p>
            <a:endParaRPr sz="1348" dirty="0"/>
          </a:p>
        </p:txBody>
      </p:sp>
      <p:sp>
        <p:nvSpPr>
          <p:cNvPr id="201" name="Google Shape;201;p13"/>
          <p:cNvSpPr txBox="1"/>
          <p:nvPr/>
        </p:nvSpPr>
        <p:spPr>
          <a:xfrm>
            <a:off x="5922564" y="4211695"/>
            <a:ext cx="5514062" cy="991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82" tIns="34232" rIns="68482" bIns="34232" anchor="t" anchorCtr="0">
            <a:spAutoFit/>
          </a:bodyPr>
          <a:lstStyle/>
          <a:p>
            <a:r>
              <a:rPr lang="en-US" sz="2996" b="1" dirty="0">
                <a:ea typeface="Questrial"/>
                <a:cs typeface="Questrial"/>
                <a:sym typeface="Questrial"/>
              </a:rPr>
              <a:t>8 </a:t>
            </a:r>
            <a:r>
              <a:rPr lang="en-US" sz="2996" b="1" dirty="0" err="1">
                <a:ea typeface="Questrial"/>
                <a:cs typeface="Questrial"/>
                <a:sym typeface="Questrial"/>
              </a:rPr>
              <a:t>được</a:t>
            </a:r>
            <a:r>
              <a:rPr lang="en-US" sz="2996" b="1" dirty="0">
                <a:ea typeface="Questrial"/>
                <a:cs typeface="Questrial"/>
                <a:sym typeface="Questrial"/>
              </a:rPr>
              <a:t> </a:t>
            </a:r>
            <a:r>
              <a:rPr lang="en-US" sz="2996" b="1" dirty="0" err="1">
                <a:ea typeface="Questrial"/>
                <a:cs typeface="Questrial"/>
                <a:sym typeface="Questrial"/>
              </a:rPr>
              <a:t>lấy</a:t>
            </a:r>
            <a:r>
              <a:rPr lang="en-US" sz="2996" b="1" dirty="0">
                <a:ea typeface="Questrial"/>
                <a:cs typeface="Questrial"/>
                <a:sym typeface="Questrial"/>
              </a:rPr>
              <a:t> 3 </a:t>
            </a:r>
            <a:r>
              <a:rPr lang="en-US" sz="2996" b="1" dirty="0" err="1">
                <a:ea typeface="Questrial"/>
                <a:cs typeface="Questrial"/>
                <a:sym typeface="Questrial"/>
              </a:rPr>
              <a:t>lần</a:t>
            </a:r>
            <a:endParaRPr sz="1348" dirty="0"/>
          </a:p>
          <a:p>
            <a:r>
              <a:rPr lang="en-US" sz="2996" b="1" dirty="0">
                <a:ea typeface="Questrial"/>
                <a:cs typeface="Questrial"/>
                <a:sym typeface="Questrial"/>
              </a:rPr>
              <a:t>Ta </a:t>
            </a:r>
            <a:r>
              <a:rPr lang="en-US" sz="2996" b="1" dirty="0" err="1">
                <a:ea typeface="Questrial"/>
                <a:cs typeface="Questrial"/>
                <a:sym typeface="Questrial"/>
              </a:rPr>
              <a:t>có</a:t>
            </a:r>
            <a:r>
              <a:rPr lang="en-US" sz="2996" b="1" dirty="0">
                <a:ea typeface="Questrial"/>
                <a:cs typeface="Questrial"/>
                <a:sym typeface="Questrial"/>
              </a:rPr>
              <a:t>: 8 x 3 = 8 + 8 + 8 = 24</a:t>
            </a:r>
            <a:endParaRPr sz="1348" dirty="0"/>
          </a:p>
        </p:txBody>
      </p:sp>
      <p:sp>
        <p:nvSpPr>
          <p:cNvPr id="202" name="Google Shape;202;p13"/>
          <p:cNvSpPr/>
          <p:nvPr/>
        </p:nvSpPr>
        <p:spPr>
          <a:xfrm>
            <a:off x="5352533" y="460968"/>
            <a:ext cx="117074" cy="712389"/>
          </a:xfrm>
          <a:prstGeom prst="rightBrace">
            <a:avLst>
              <a:gd name="adj1" fmla="val 73337"/>
              <a:gd name="adj2" fmla="val 50000"/>
            </a:avLst>
          </a:prstGeom>
          <a:noFill/>
          <a:ln w="381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482" tIns="34232" rIns="68482" bIns="34232" anchor="ctr" anchorCtr="0">
            <a:noAutofit/>
          </a:bodyPr>
          <a:lstStyle/>
          <a:p>
            <a:pPr algn="ctr"/>
            <a:endParaRPr sz="2172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13"/>
          <p:cNvSpPr/>
          <p:nvPr/>
        </p:nvSpPr>
        <p:spPr>
          <a:xfrm>
            <a:off x="5382711" y="1659596"/>
            <a:ext cx="117074" cy="1511475"/>
          </a:xfrm>
          <a:prstGeom prst="rightBrace">
            <a:avLst>
              <a:gd name="adj1" fmla="val 73337"/>
              <a:gd name="adj2" fmla="val 50000"/>
            </a:avLst>
          </a:prstGeom>
          <a:noFill/>
          <a:ln w="381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482" tIns="34232" rIns="68482" bIns="34232" anchor="ctr" anchorCtr="0">
            <a:noAutofit/>
          </a:bodyPr>
          <a:lstStyle/>
          <a:p>
            <a:pPr algn="ctr"/>
            <a:endParaRPr sz="2172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13"/>
          <p:cNvSpPr/>
          <p:nvPr/>
        </p:nvSpPr>
        <p:spPr>
          <a:xfrm>
            <a:off x="5382711" y="3686929"/>
            <a:ext cx="86896" cy="2253483"/>
          </a:xfrm>
          <a:prstGeom prst="rightBrace">
            <a:avLst>
              <a:gd name="adj1" fmla="val 73337"/>
              <a:gd name="adj2" fmla="val 50000"/>
            </a:avLst>
          </a:prstGeom>
          <a:noFill/>
          <a:ln w="381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482" tIns="34232" rIns="68482" bIns="34232" anchor="ctr" anchorCtr="0">
            <a:noAutofit/>
          </a:bodyPr>
          <a:lstStyle/>
          <a:p>
            <a:pPr algn="ctr"/>
            <a:endParaRPr sz="2172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5" name="Google Shape;205;p13"/>
          <p:cNvGrpSpPr/>
          <p:nvPr/>
        </p:nvGrpSpPr>
        <p:grpSpPr>
          <a:xfrm>
            <a:off x="497645" y="438636"/>
            <a:ext cx="4765245" cy="712389"/>
            <a:chOff x="664369" y="579786"/>
            <a:chExt cx="6361726" cy="951058"/>
          </a:xfrm>
        </p:grpSpPr>
        <p:sp>
          <p:nvSpPr>
            <p:cNvPr id="206" name="Google Shape;206;p13"/>
            <p:cNvSpPr/>
            <p:nvPr/>
          </p:nvSpPr>
          <p:spPr>
            <a:xfrm>
              <a:off x="664369" y="579786"/>
              <a:ext cx="6361726" cy="951058"/>
            </a:xfrm>
            <a:prstGeom prst="rect">
              <a:avLst/>
            </a:prstGeom>
            <a:solidFill>
              <a:schemeClr val="lt1"/>
            </a:solidFill>
            <a:ln w="38100" cap="flat" cmpd="sng">
              <a:solidFill>
                <a:srgbClr val="C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13"/>
            <p:cNvSpPr/>
            <p:nvPr/>
          </p:nvSpPr>
          <p:spPr>
            <a:xfrm>
              <a:off x="75182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13"/>
            <p:cNvSpPr/>
            <p:nvPr/>
          </p:nvSpPr>
          <p:spPr>
            <a:xfrm>
              <a:off x="153489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13"/>
            <p:cNvSpPr/>
            <p:nvPr/>
          </p:nvSpPr>
          <p:spPr>
            <a:xfrm>
              <a:off x="231796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13"/>
            <p:cNvSpPr/>
            <p:nvPr/>
          </p:nvSpPr>
          <p:spPr>
            <a:xfrm>
              <a:off x="310103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13"/>
            <p:cNvSpPr/>
            <p:nvPr/>
          </p:nvSpPr>
          <p:spPr>
            <a:xfrm>
              <a:off x="388410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13"/>
            <p:cNvSpPr/>
            <p:nvPr/>
          </p:nvSpPr>
          <p:spPr>
            <a:xfrm>
              <a:off x="466717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13"/>
            <p:cNvSpPr/>
            <p:nvPr/>
          </p:nvSpPr>
          <p:spPr>
            <a:xfrm>
              <a:off x="545024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13"/>
            <p:cNvSpPr/>
            <p:nvPr/>
          </p:nvSpPr>
          <p:spPr>
            <a:xfrm>
              <a:off x="623331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5" name="Google Shape;215;p13"/>
          <p:cNvGrpSpPr/>
          <p:nvPr/>
        </p:nvGrpSpPr>
        <p:grpSpPr>
          <a:xfrm>
            <a:off x="526766" y="1650994"/>
            <a:ext cx="4765245" cy="712389"/>
            <a:chOff x="664369" y="579786"/>
            <a:chExt cx="6361726" cy="951058"/>
          </a:xfrm>
        </p:grpSpPr>
        <p:sp>
          <p:nvSpPr>
            <p:cNvPr id="216" name="Google Shape;216;p13"/>
            <p:cNvSpPr/>
            <p:nvPr/>
          </p:nvSpPr>
          <p:spPr>
            <a:xfrm>
              <a:off x="664369" y="579786"/>
              <a:ext cx="6361726" cy="951058"/>
            </a:xfrm>
            <a:prstGeom prst="rect">
              <a:avLst/>
            </a:prstGeom>
            <a:solidFill>
              <a:schemeClr val="lt1"/>
            </a:solidFill>
            <a:ln w="38100" cap="flat" cmpd="sng">
              <a:solidFill>
                <a:srgbClr val="C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13"/>
            <p:cNvSpPr/>
            <p:nvPr/>
          </p:nvSpPr>
          <p:spPr>
            <a:xfrm>
              <a:off x="75182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13"/>
            <p:cNvSpPr/>
            <p:nvPr/>
          </p:nvSpPr>
          <p:spPr>
            <a:xfrm>
              <a:off x="153489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19;p13"/>
            <p:cNvSpPr/>
            <p:nvPr/>
          </p:nvSpPr>
          <p:spPr>
            <a:xfrm>
              <a:off x="231796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220;p13"/>
            <p:cNvSpPr/>
            <p:nvPr/>
          </p:nvSpPr>
          <p:spPr>
            <a:xfrm>
              <a:off x="310103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13"/>
            <p:cNvSpPr/>
            <p:nvPr/>
          </p:nvSpPr>
          <p:spPr>
            <a:xfrm>
              <a:off x="388410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22;p13"/>
            <p:cNvSpPr/>
            <p:nvPr/>
          </p:nvSpPr>
          <p:spPr>
            <a:xfrm>
              <a:off x="466717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223;p13"/>
            <p:cNvSpPr/>
            <p:nvPr/>
          </p:nvSpPr>
          <p:spPr>
            <a:xfrm>
              <a:off x="545024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4;p13"/>
            <p:cNvSpPr/>
            <p:nvPr/>
          </p:nvSpPr>
          <p:spPr>
            <a:xfrm>
              <a:off x="623331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5" name="Google Shape;225;p13"/>
          <p:cNvGrpSpPr/>
          <p:nvPr/>
        </p:nvGrpSpPr>
        <p:grpSpPr>
          <a:xfrm>
            <a:off x="527643" y="2434360"/>
            <a:ext cx="4765245" cy="712389"/>
            <a:chOff x="664369" y="579786"/>
            <a:chExt cx="6361726" cy="951058"/>
          </a:xfrm>
        </p:grpSpPr>
        <p:sp>
          <p:nvSpPr>
            <p:cNvPr id="226" name="Google Shape;226;p13"/>
            <p:cNvSpPr/>
            <p:nvPr/>
          </p:nvSpPr>
          <p:spPr>
            <a:xfrm>
              <a:off x="664369" y="579786"/>
              <a:ext cx="6361726" cy="951058"/>
            </a:xfrm>
            <a:prstGeom prst="rect">
              <a:avLst/>
            </a:prstGeom>
            <a:solidFill>
              <a:schemeClr val="lt1"/>
            </a:solidFill>
            <a:ln w="38100" cap="flat" cmpd="sng">
              <a:solidFill>
                <a:srgbClr val="C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13"/>
            <p:cNvSpPr/>
            <p:nvPr/>
          </p:nvSpPr>
          <p:spPr>
            <a:xfrm>
              <a:off x="75182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13"/>
            <p:cNvSpPr/>
            <p:nvPr/>
          </p:nvSpPr>
          <p:spPr>
            <a:xfrm>
              <a:off x="153489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13"/>
            <p:cNvSpPr/>
            <p:nvPr/>
          </p:nvSpPr>
          <p:spPr>
            <a:xfrm>
              <a:off x="231796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30;p13"/>
            <p:cNvSpPr/>
            <p:nvPr/>
          </p:nvSpPr>
          <p:spPr>
            <a:xfrm>
              <a:off x="310103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31;p13"/>
            <p:cNvSpPr/>
            <p:nvPr/>
          </p:nvSpPr>
          <p:spPr>
            <a:xfrm>
              <a:off x="388410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p13"/>
            <p:cNvSpPr/>
            <p:nvPr/>
          </p:nvSpPr>
          <p:spPr>
            <a:xfrm>
              <a:off x="466717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233;p13"/>
            <p:cNvSpPr/>
            <p:nvPr/>
          </p:nvSpPr>
          <p:spPr>
            <a:xfrm>
              <a:off x="545024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" name="Google Shape;234;p13"/>
            <p:cNvSpPr/>
            <p:nvPr/>
          </p:nvSpPr>
          <p:spPr>
            <a:xfrm>
              <a:off x="623331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5" name="Google Shape;235;p13"/>
          <p:cNvGrpSpPr/>
          <p:nvPr/>
        </p:nvGrpSpPr>
        <p:grpSpPr>
          <a:xfrm>
            <a:off x="526766" y="3711252"/>
            <a:ext cx="4765245" cy="712389"/>
            <a:chOff x="664369" y="579786"/>
            <a:chExt cx="6361726" cy="951058"/>
          </a:xfrm>
        </p:grpSpPr>
        <p:sp>
          <p:nvSpPr>
            <p:cNvPr id="236" name="Google Shape;236;p13"/>
            <p:cNvSpPr/>
            <p:nvPr/>
          </p:nvSpPr>
          <p:spPr>
            <a:xfrm>
              <a:off x="664369" y="579786"/>
              <a:ext cx="6361726" cy="951058"/>
            </a:xfrm>
            <a:prstGeom prst="rect">
              <a:avLst/>
            </a:prstGeom>
            <a:solidFill>
              <a:schemeClr val="lt1"/>
            </a:solidFill>
            <a:ln w="38100" cap="flat" cmpd="sng">
              <a:solidFill>
                <a:srgbClr val="C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" name="Google Shape;237;p13"/>
            <p:cNvSpPr/>
            <p:nvPr/>
          </p:nvSpPr>
          <p:spPr>
            <a:xfrm>
              <a:off x="75182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Google Shape;238;p13"/>
            <p:cNvSpPr/>
            <p:nvPr/>
          </p:nvSpPr>
          <p:spPr>
            <a:xfrm>
              <a:off x="153489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p13"/>
            <p:cNvSpPr/>
            <p:nvPr/>
          </p:nvSpPr>
          <p:spPr>
            <a:xfrm>
              <a:off x="231796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" name="Google Shape;240;p13"/>
            <p:cNvSpPr/>
            <p:nvPr/>
          </p:nvSpPr>
          <p:spPr>
            <a:xfrm>
              <a:off x="310103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13"/>
            <p:cNvSpPr/>
            <p:nvPr/>
          </p:nvSpPr>
          <p:spPr>
            <a:xfrm>
              <a:off x="388410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13"/>
            <p:cNvSpPr/>
            <p:nvPr/>
          </p:nvSpPr>
          <p:spPr>
            <a:xfrm>
              <a:off x="466717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13"/>
            <p:cNvSpPr/>
            <p:nvPr/>
          </p:nvSpPr>
          <p:spPr>
            <a:xfrm>
              <a:off x="545024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13"/>
            <p:cNvSpPr/>
            <p:nvPr/>
          </p:nvSpPr>
          <p:spPr>
            <a:xfrm>
              <a:off x="623331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5" name="Google Shape;245;p13"/>
          <p:cNvGrpSpPr/>
          <p:nvPr/>
        </p:nvGrpSpPr>
        <p:grpSpPr>
          <a:xfrm>
            <a:off x="527643" y="4494618"/>
            <a:ext cx="4765245" cy="712389"/>
            <a:chOff x="664369" y="579786"/>
            <a:chExt cx="6361726" cy="951058"/>
          </a:xfrm>
        </p:grpSpPr>
        <p:sp>
          <p:nvSpPr>
            <p:cNvPr id="246" name="Google Shape;246;p13"/>
            <p:cNvSpPr/>
            <p:nvPr/>
          </p:nvSpPr>
          <p:spPr>
            <a:xfrm>
              <a:off x="664369" y="579786"/>
              <a:ext cx="6361726" cy="951058"/>
            </a:xfrm>
            <a:prstGeom prst="rect">
              <a:avLst/>
            </a:prstGeom>
            <a:solidFill>
              <a:schemeClr val="lt1"/>
            </a:solidFill>
            <a:ln w="38100" cap="flat" cmpd="sng">
              <a:solidFill>
                <a:srgbClr val="C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13"/>
            <p:cNvSpPr/>
            <p:nvPr/>
          </p:nvSpPr>
          <p:spPr>
            <a:xfrm>
              <a:off x="75182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" name="Google Shape;248;p13"/>
            <p:cNvSpPr/>
            <p:nvPr/>
          </p:nvSpPr>
          <p:spPr>
            <a:xfrm>
              <a:off x="153489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p13"/>
            <p:cNvSpPr/>
            <p:nvPr/>
          </p:nvSpPr>
          <p:spPr>
            <a:xfrm>
              <a:off x="231796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13"/>
            <p:cNvSpPr/>
            <p:nvPr/>
          </p:nvSpPr>
          <p:spPr>
            <a:xfrm>
              <a:off x="310103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13"/>
            <p:cNvSpPr/>
            <p:nvPr/>
          </p:nvSpPr>
          <p:spPr>
            <a:xfrm>
              <a:off x="388410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13"/>
            <p:cNvSpPr/>
            <p:nvPr/>
          </p:nvSpPr>
          <p:spPr>
            <a:xfrm>
              <a:off x="466717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13"/>
            <p:cNvSpPr/>
            <p:nvPr/>
          </p:nvSpPr>
          <p:spPr>
            <a:xfrm>
              <a:off x="545024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13"/>
            <p:cNvSpPr/>
            <p:nvPr/>
          </p:nvSpPr>
          <p:spPr>
            <a:xfrm>
              <a:off x="623331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5" name="Google Shape;255;p13"/>
          <p:cNvGrpSpPr/>
          <p:nvPr/>
        </p:nvGrpSpPr>
        <p:grpSpPr>
          <a:xfrm>
            <a:off x="526766" y="5277984"/>
            <a:ext cx="4765245" cy="712389"/>
            <a:chOff x="664369" y="579786"/>
            <a:chExt cx="6361726" cy="951058"/>
          </a:xfrm>
        </p:grpSpPr>
        <p:sp>
          <p:nvSpPr>
            <p:cNvPr id="256" name="Google Shape;256;p13"/>
            <p:cNvSpPr/>
            <p:nvPr/>
          </p:nvSpPr>
          <p:spPr>
            <a:xfrm>
              <a:off x="664369" y="579786"/>
              <a:ext cx="6361726" cy="951058"/>
            </a:xfrm>
            <a:prstGeom prst="rect">
              <a:avLst/>
            </a:prstGeom>
            <a:solidFill>
              <a:schemeClr val="lt1"/>
            </a:solidFill>
            <a:ln w="38100" cap="flat" cmpd="sng">
              <a:solidFill>
                <a:srgbClr val="C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13"/>
            <p:cNvSpPr/>
            <p:nvPr/>
          </p:nvSpPr>
          <p:spPr>
            <a:xfrm>
              <a:off x="75182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13"/>
            <p:cNvSpPr/>
            <p:nvPr/>
          </p:nvSpPr>
          <p:spPr>
            <a:xfrm>
              <a:off x="153489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13"/>
            <p:cNvSpPr/>
            <p:nvPr/>
          </p:nvSpPr>
          <p:spPr>
            <a:xfrm>
              <a:off x="231796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13"/>
            <p:cNvSpPr/>
            <p:nvPr/>
          </p:nvSpPr>
          <p:spPr>
            <a:xfrm>
              <a:off x="310103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13"/>
            <p:cNvSpPr/>
            <p:nvPr/>
          </p:nvSpPr>
          <p:spPr>
            <a:xfrm>
              <a:off x="388410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13"/>
            <p:cNvSpPr/>
            <p:nvPr/>
          </p:nvSpPr>
          <p:spPr>
            <a:xfrm>
              <a:off x="466717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13"/>
            <p:cNvSpPr/>
            <p:nvPr/>
          </p:nvSpPr>
          <p:spPr>
            <a:xfrm>
              <a:off x="545024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13"/>
            <p:cNvSpPr/>
            <p:nvPr/>
          </p:nvSpPr>
          <p:spPr>
            <a:xfrm>
              <a:off x="623331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Google Shape;199;p13">
            <a:extLst>
              <a:ext uri="{FF2B5EF4-FFF2-40B4-BE49-F238E27FC236}">
                <a16:creationId xmlns:a16="http://schemas.microsoft.com/office/drawing/2014/main" id="{816DF01D-7E4B-66FE-95EA-8F1054EBE03D}"/>
              </a:ext>
            </a:extLst>
          </p:cNvPr>
          <p:cNvSpPr txBox="1"/>
          <p:nvPr/>
        </p:nvSpPr>
        <p:spPr>
          <a:xfrm>
            <a:off x="5082929" y="2753925"/>
            <a:ext cx="4965746" cy="530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82" tIns="34232" rIns="68482" bIns="34232" anchor="t" anchorCtr="0">
            <a:spAutoFit/>
          </a:bodyPr>
          <a:lstStyle/>
          <a:p>
            <a:pPr algn="ctr"/>
            <a:r>
              <a:rPr lang="en-US" sz="2996" b="1" dirty="0">
                <a:solidFill>
                  <a:srgbClr val="0000CC"/>
                </a:solidFill>
                <a:ea typeface="Questrial"/>
                <a:cs typeface="Questrial"/>
                <a:sym typeface="Questrial"/>
              </a:rPr>
              <a:t>8 x 2 = 16</a:t>
            </a:r>
            <a:endParaRPr sz="1348" dirty="0">
              <a:solidFill>
                <a:srgbClr val="0000CC"/>
              </a:solidFill>
            </a:endParaRPr>
          </a:p>
        </p:txBody>
      </p:sp>
      <p:sp>
        <p:nvSpPr>
          <p:cNvPr id="3" name="Google Shape;199;p13">
            <a:extLst>
              <a:ext uri="{FF2B5EF4-FFF2-40B4-BE49-F238E27FC236}">
                <a16:creationId xmlns:a16="http://schemas.microsoft.com/office/drawing/2014/main" id="{E1A119F8-DF3A-9B4D-C8F2-AA7D49BEFFB6}"/>
              </a:ext>
            </a:extLst>
          </p:cNvPr>
          <p:cNvSpPr txBox="1"/>
          <p:nvPr/>
        </p:nvSpPr>
        <p:spPr>
          <a:xfrm>
            <a:off x="5182760" y="5340645"/>
            <a:ext cx="4965746" cy="530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82" tIns="34232" rIns="68482" bIns="34232" anchor="t" anchorCtr="0">
            <a:spAutoFit/>
          </a:bodyPr>
          <a:lstStyle/>
          <a:p>
            <a:pPr algn="ctr"/>
            <a:r>
              <a:rPr lang="en-US" sz="2996" b="1" dirty="0">
                <a:solidFill>
                  <a:srgbClr val="0000CC"/>
                </a:solidFill>
                <a:ea typeface="Questrial"/>
                <a:cs typeface="Questrial"/>
                <a:sym typeface="Questrial"/>
              </a:rPr>
              <a:t>8 x 3 = 24</a:t>
            </a:r>
            <a:endParaRPr sz="1348" dirty="0">
              <a:solidFill>
                <a:srgbClr val="0000CC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B3C86A-5278-4D0D-E307-F9AED1C60133}"/>
              </a:ext>
            </a:extLst>
          </p:cNvPr>
          <p:cNvSpPr txBox="1"/>
          <p:nvPr/>
        </p:nvSpPr>
        <p:spPr>
          <a:xfrm>
            <a:off x="8390428" y="2130316"/>
            <a:ext cx="203530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dirty="0">
                <a:ea typeface="Questrial"/>
                <a:cs typeface="Questrial"/>
                <a:sym typeface="Questrial"/>
              </a:rPr>
              <a:t>8 + 8 = 16</a:t>
            </a:r>
            <a:endParaRPr lang="vi-VN" sz="3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4"/>
          <p:cNvSpPr/>
          <p:nvPr/>
        </p:nvSpPr>
        <p:spPr>
          <a:xfrm>
            <a:off x="9210987" y="1189274"/>
            <a:ext cx="3771376" cy="50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82" tIns="34232" rIns="68482" bIns="34232" anchor="ctr" anchorCtr="0">
            <a:noAutofit/>
          </a:bodyPr>
          <a:lstStyle/>
          <a:p>
            <a:r>
              <a:rPr lang="en-US" sz="2996" b="1" dirty="0">
                <a:solidFill>
                  <a:schemeClr val="dk1"/>
                </a:solidFill>
                <a:ea typeface="Questrial"/>
                <a:cs typeface="Questrial"/>
                <a:sym typeface="Questrial"/>
              </a:rPr>
              <a:t>8 x 4 = 28</a:t>
            </a:r>
            <a:endParaRPr sz="1348" dirty="0"/>
          </a:p>
        </p:txBody>
      </p:sp>
      <p:sp>
        <p:nvSpPr>
          <p:cNvPr id="270" name="Google Shape;270;p14"/>
          <p:cNvSpPr/>
          <p:nvPr/>
        </p:nvSpPr>
        <p:spPr>
          <a:xfrm>
            <a:off x="9210986" y="1710712"/>
            <a:ext cx="4274017" cy="50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82" tIns="34232" rIns="68482" bIns="34232" anchor="ctr" anchorCtr="0">
            <a:noAutofit/>
          </a:bodyPr>
          <a:lstStyle/>
          <a:p>
            <a:r>
              <a:rPr lang="en-US" sz="2996" b="1" dirty="0">
                <a:solidFill>
                  <a:schemeClr val="dk1"/>
                </a:solidFill>
                <a:ea typeface="Questrial"/>
                <a:cs typeface="Questrial"/>
                <a:sym typeface="Questrial"/>
              </a:rPr>
              <a:t>8 x 5 = </a:t>
            </a:r>
            <a:r>
              <a:rPr lang="en-US" sz="2996" b="1" dirty="0">
                <a:solidFill>
                  <a:srgbClr val="C00000"/>
                </a:solidFill>
                <a:ea typeface="Questrial"/>
                <a:cs typeface="Questrial"/>
                <a:sym typeface="Questrial"/>
              </a:rPr>
              <a:t>40</a:t>
            </a:r>
            <a:endParaRPr sz="1348" dirty="0">
              <a:solidFill>
                <a:srgbClr val="C00000"/>
              </a:solidFill>
            </a:endParaRPr>
          </a:p>
        </p:txBody>
      </p:sp>
      <p:sp>
        <p:nvSpPr>
          <p:cNvPr id="271" name="Google Shape;271;p14"/>
          <p:cNvSpPr/>
          <p:nvPr/>
        </p:nvSpPr>
        <p:spPr>
          <a:xfrm>
            <a:off x="9210987" y="2232151"/>
            <a:ext cx="4585664" cy="50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82" tIns="34232" rIns="68482" bIns="34232" anchor="ctr" anchorCtr="0">
            <a:noAutofit/>
          </a:bodyPr>
          <a:lstStyle/>
          <a:p>
            <a:r>
              <a:rPr lang="en-US" sz="2996" b="1">
                <a:solidFill>
                  <a:schemeClr val="dk1"/>
                </a:solidFill>
                <a:ea typeface="Questrial"/>
                <a:cs typeface="Questrial"/>
                <a:sym typeface="Questrial"/>
              </a:rPr>
              <a:t>8 x 6 = </a:t>
            </a:r>
            <a:r>
              <a:rPr lang="en-US" sz="2996" b="1">
                <a:solidFill>
                  <a:srgbClr val="C00000"/>
                </a:solidFill>
                <a:ea typeface="Questrial"/>
                <a:cs typeface="Questrial"/>
                <a:sym typeface="Questrial"/>
              </a:rPr>
              <a:t>48</a:t>
            </a:r>
            <a:endParaRPr sz="1348"/>
          </a:p>
        </p:txBody>
      </p:sp>
      <p:sp>
        <p:nvSpPr>
          <p:cNvPr id="272" name="Google Shape;272;p14"/>
          <p:cNvSpPr/>
          <p:nvPr/>
        </p:nvSpPr>
        <p:spPr>
          <a:xfrm>
            <a:off x="9210986" y="2678763"/>
            <a:ext cx="5165192" cy="50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82" tIns="34232" rIns="68482" bIns="34232" anchor="ctr" anchorCtr="0">
            <a:noAutofit/>
          </a:bodyPr>
          <a:lstStyle/>
          <a:p>
            <a:r>
              <a:rPr lang="en-US" sz="2996" b="1">
                <a:solidFill>
                  <a:schemeClr val="dk1"/>
                </a:solidFill>
                <a:ea typeface="Questrial"/>
                <a:cs typeface="Questrial"/>
                <a:sym typeface="Questrial"/>
              </a:rPr>
              <a:t>8 x 7 = </a:t>
            </a:r>
            <a:r>
              <a:rPr lang="en-US" sz="2996" b="1">
                <a:solidFill>
                  <a:srgbClr val="C00000"/>
                </a:solidFill>
                <a:ea typeface="Questrial"/>
                <a:cs typeface="Questrial"/>
                <a:sym typeface="Questrial"/>
              </a:rPr>
              <a:t>56</a:t>
            </a:r>
            <a:endParaRPr sz="1348"/>
          </a:p>
        </p:txBody>
      </p:sp>
      <p:sp>
        <p:nvSpPr>
          <p:cNvPr id="273" name="Google Shape;273;p14"/>
          <p:cNvSpPr/>
          <p:nvPr/>
        </p:nvSpPr>
        <p:spPr>
          <a:xfrm>
            <a:off x="9210986" y="3200202"/>
            <a:ext cx="5672279" cy="50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82" tIns="34232" rIns="68482" bIns="34232" anchor="ctr" anchorCtr="0">
            <a:noAutofit/>
          </a:bodyPr>
          <a:lstStyle/>
          <a:p>
            <a:r>
              <a:rPr lang="en-US" sz="2996" b="1">
                <a:solidFill>
                  <a:schemeClr val="dk1"/>
                </a:solidFill>
                <a:ea typeface="Questrial"/>
                <a:cs typeface="Questrial"/>
                <a:sym typeface="Questrial"/>
              </a:rPr>
              <a:t>8 x 8 = </a:t>
            </a:r>
            <a:r>
              <a:rPr lang="en-US" sz="2996" b="1">
                <a:solidFill>
                  <a:srgbClr val="C00000"/>
                </a:solidFill>
                <a:ea typeface="Questrial"/>
                <a:cs typeface="Questrial"/>
                <a:sym typeface="Questrial"/>
              </a:rPr>
              <a:t>64</a:t>
            </a:r>
            <a:endParaRPr sz="1348"/>
          </a:p>
        </p:txBody>
      </p:sp>
      <p:sp>
        <p:nvSpPr>
          <p:cNvPr id="274" name="Google Shape;274;p14"/>
          <p:cNvSpPr/>
          <p:nvPr/>
        </p:nvSpPr>
        <p:spPr>
          <a:xfrm>
            <a:off x="9210987" y="3721640"/>
            <a:ext cx="6033019" cy="50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82" tIns="34232" rIns="68482" bIns="34232" anchor="ctr" anchorCtr="0">
            <a:noAutofit/>
          </a:bodyPr>
          <a:lstStyle/>
          <a:p>
            <a:r>
              <a:rPr lang="en-US" sz="2996" b="1">
                <a:solidFill>
                  <a:schemeClr val="dk1"/>
                </a:solidFill>
                <a:ea typeface="Questrial"/>
                <a:cs typeface="Questrial"/>
                <a:sym typeface="Questrial"/>
              </a:rPr>
              <a:t>8 x 9 = </a:t>
            </a:r>
            <a:r>
              <a:rPr lang="en-US" sz="2996" b="1">
                <a:solidFill>
                  <a:srgbClr val="C00000"/>
                </a:solidFill>
                <a:ea typeface="Questrial"/>
                <a:cs typeface="Questrial"/>
                <a:sym typeface="Questrial"/>
              </a:rPr>
              <a:t>72</a:t>
            </a:r>
            <a:endParaRPr sz="1348"/>
          </a:p>
        </p:txBody>
      </p:sp>
      <p:sp>
        <p:nvSpPr>
          <p:cNvPr id="275" name="Google Shape;275;p14"/>
          <p:cNvSpPr/>
          <p:nvPr/>
        </p:nvSpPr>
        <p:spPr>
          <a:xfrm>
            <a:off x="9210987" y="4243077"/>
            <a:ext cx="6314341" cy="50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82" tIns="34232" rIns="68482" bIns="34232" anchor="ctr" anchorCtr="0">
            <a:noAutofit/>
          </a:bodyPr>
          <a:lstStyle/>
          <a:p>
            <a:r>
              <a:rPr lang="en-US" sz="2996" b="1">
                <a:solidFill>
                  <a:schemeClr val="dk1"/>
                </a:solidFill>
                <a:ea typeface="Questrial"/>
                <a:cs typeface="Questrial"/>
                <a:sym typeface="Questrial"/>
              </a:rPr>
              <a:t>8 x 10 = </a:t>
            </a:r>
            <a:r>
              <a:rPr lang="en-US" sz="2996" b="1">
                <a:solidFill>
                  <a:srgbClr val="C00000"/>
                </a:solidFill>
                <a:ea typeface="Questrial"/>
                <a:cs typeface="Questrial"/>
                <a:sym typeface="Questrial"/>
              </a:rPr>
              <a:t>80</a:t>
            </a:r>
            <a:endParaRPr sz="1348"/>
          </a:p>
        </p:txBody>
      </p:sp>
      <p:sp>
        <p:nvSpPr>
          <p:cNvPr id="276" name="Google Shape;276;p14"/>
          <p:cNvSpPr/>
          <p:nvPr/>
        </p:nvSpPr>
        <p:spPr>
          <a:xfrm>
            <a:off x="10492320" y="1651077"/>
            <a:ext cx="570775" cy="503063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482" tIns="34232" rIns="68482" bIns="34232" anchor="ctr" anchorCtr="0">
            <a:noAutofit/>
          </a:bodyPr>
          <a:lstStyle/>
          <a:p>
            <a:pPr algn="ctr"/>
            <a:r>
              <a:rPr lang="en-US" sz="3296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?</a:t>
            </a:r>
            <a:endParaRPr sz="1348" dirty="0"/>
          </a:p>
        </p:txBody>
      </p:sp>
      <p:sp>
        <p:nvSpPr>
          <p:cNvPr id="277" name="Google Shape;277;p14"/>
          <p:cNvSpPr/>
          <p:nvPr/>
        </p:nvSpPr>
        <p:spPr>
          <a:xfrm>
            <a:off x="10528271" y="2151520"/>
            <a:ext cx="570775" cy="503063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482" tIns="34232" rIns="68482" bIns="34232" anchor="ctr" anchorCtr="0">
            <a:noAutofit/>
          </a:bodyPr>
          <a:lstStyle/>
          <a:p>
            <a:pPr algn="ctr"/>
            <a:r>
              <a:rPr lang="en-US" sz="3296" b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?</a:t>
            </a:r>
            <a:endParaRPr sz="1348"/>
          </a:p>
        </p:txBody>
      </p:sp>
      <p:sp>
        <p:nvSpPr>
          <p:cNvPr id="278" name="Google Shape;278;p14"/>
          <p:cNvSpPr/>
          <p:nvPr/>
        </p:nvSpPr>
        <p:spPr>
          <a:xfrm>
            <a:off x="10511115" y="2682146"/>
            <a:ext cx="570775" cy="503063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482" tIns="34232" rIns="68482" bIns="34232" anchor="ctr" anchorCtr="0">
            <a:noAutofit/>
          </a:bodyPr>
          <a:lstStyle/>
          <a:p>
            <a:pPr algn="ctr"/>
            <a:r>
              <a:rPr lang="en-US" sz="3296" b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?</a:t>
            </a:r>
            <a:endParaRPr sz="1348"/>
          </a:p>
        </p:txBody>
      </p:sp>
      <p:sp>
        <p:nvSpPr>
          <p:cNvPr id="279" name="Google Shape;279;p14"/>
          <p:cNvSpPr/>
          <p:nvPr/>
        </p:nvSpPr>
        <p:spPr>
          <a:xfrm>
            <a:off x="10493960" y="3212771"/>
            <a:ext cx="570775" cy="503063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482" tIns="34232" rIns="68482" bIns="34232" anchor="ctr" anchorCtr="0">
            <a:noAutofit/>
          </a:bodyPr>
          <a:lstStyle/>
          <a:p>
            <a:pPr algn="ctr"/>
            <a:r>
              <a:rPr lang="en-US" sz="3296" b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?</a:t>
            </a:r>
            <a:endParaRPr sz="1348"/>
          </a:p>
        </p:txBody>
      </p:sp>
      <p:sp>
        <p:nvSpPr>
          <p:cNvPr id="280" name="Google Shape;280;p14"/>
          <p:cNvSpPr/>
          <p:nvPr/>
        </p:nvSpPr>
        <p:spPr>
          <a:xfrm>
            <a:off x="10511115" y="3679086"/>
            <a:ext cx="570775" cy="503063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482" tIns="34232" rIns="68482" bIns="34232" anchor="ctr" anchorCtr="0">
            <a:noAutofit/>
          </a:bodyPr>
          <a:lstStyle/>
          <a:p>
            <a:pPr algn="ctr"/>
            <a:r>
              <a:rPr lang="en-US" sz="3296" b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?</a:t>
            </a:r>
            <a:endParaRPr sz="1348"/>
          </a:p>
        </p:txBody>
      </p:sp>
      <p:sp>
        <p:nvSpPr>
          <p:cNvPr id="281" name="Google Shape;281;p14"/>
          <p:cNvSpPr/>
          <p:nvPr/>
        </p:nvSpPr>
        <p:spPr>
          <a:xfrm>
            <a:off x="10788170" y="4200524"/>
            <a:ext cx="570775" cy="503063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482" tIns="34232" rIns="68482" bIns="34232" anchor="ctr" anchorCtr="0">
            <a:noAutofit/>
          </a:bodyPr>
          <a:lstStyle/>
          <a:p>
            <a:pPr algn="ctr"/>
            <a:r>
              <a:rPr lang="en-US" sz="3296" b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?</a:t>
            </a:r>
            <a:endParaRPr sz="1348"/>
          </a:p>
        </p:txBody>
      </p:sp>
      <p:grpSp>
        <p:nvGrpSpPr>
          <p:cNvPr id="282" name="Google Shape;282;p14"/>
          <p:cNvGrpSpPr/>
          <p:nvPr/>
        </p:nvGrpSpPr>
        <p:grpSpPr>
          <a:xfrm rot="-5400000">
            <a:off x="5647956" y="2625948"/>
            <a:ext cx="4765245" cy="712389"/>
            <a:chOff x="664369" y="579786"/>
            <a:chExt cx="6361726" cy="951058"/>
          </a:xfrm>
        </p:grpSpPr>
        <p:sp>
          <p:nvSpPr>
            <p:cNvPr id="283" name="Google Shape;283;p14"/>
            <p:cNvSpPr/>
            <p:nvPr/>
          </p:nvSpPr>
          <p:spPr>
            <a:xfrm>
              <a:off x="664369" y="579786"/>
              <a:ext cx="6361726" cy="951058"/>
            </a:xfrm>
            <a:prstGeom prst="rect">
              <a:avLst/>
            </a:prstGeom>
            <a:solidFill>
              <a:schemeClr val="lt1"/>
            </a:solidFill>
            <a:ln w="38100" cap="flat" cmpd="sng">
              <a:solidFill>
                <a:srgbClr val="C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14"/>
            <p:cNvSpPr/>
            <p:nvPr/>
          </p:nvSpPr>
          <p:spPr>
            <a:xfrm>
              <a:off x="75182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14"/>
            <p:cNvSpPr/>
            <p:nvPr/>
          </p:nvSpPr>
          <p:spPr>
            <a:xfrm>
              <a:off x="153489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14"/>
            <p:cNvSpPr/>
            <p:nvPr/>
          </p:nvSpPr>
          <p:spPr>
            <a:xfrm>
              <a:off x="231796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14"/>
            <p:cNvSpPr/>
            <p:nvPr/>
          </p:nvSpPr>
          <p:spPr>
            <a:xfrm>
              <a:off x="310103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p14"/>
            <p:cNvSpPr/>
            <p:nvPr/>
          </p:nvSpPr>
          <p:spPr>
            <a:xfrm>
              <a:off x="388410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289;p14"/>
            <p:cNvSpPr/>
            <p:nvPr/>
          </p:nvSpPr>
          <p:spPr>
            <a:xfrm>
              <a:off x="466717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290;p14"/>
            <p:cNvSpPr/>
            <p:nvPr/>
          </p:nvSpPr>
          <p:spPr>
            <a:xfrm>
              <a:off x="545024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291;p14"/>
            <p:cNvSpPr/>
            <p:nvPr/>
          </p:nvSpPr>
          <p:spPr>
            <a:xfrm>
              <a:off x="623331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2" name="Google Shape;292;p14"/>
          <p:cNvGrpSpPr/>
          <p:nvPr/>
        </p:nvGrpSpPr>
        <p:grpSpPr>
          <a:xfrm rot="-5400000">
            <a:off x="4863885" y="2625948"/>
            <a:ext cx="4765245" cy="712389"/>
            <a:chOff x="664369" y="579786"/>
            <a:chExt cx="6361726" cy="951058"/>
          </a:xfrm>
        </p:grpSpPr>
        <p:sp>
          <p:nvSpPr>
            <p:cNvPr id="293" name="Google Shape;293;p14"/>
            <p:cNvSpPr/>
            <p:nvPr/>
          </p:nvSpPr>
          <p:spPr>
            <a:xfrm>
              <a:off x="664369" y="579786"/>
              <a:ext cx="6361726" cy="951058"/>
            </a:xfrm>
            <a:prstGeom prst="rect">
              <a:avLst/>
            </a:prstGeom>
            <a:solidFill>
              <a:schemeClr val="lt1"/>
            </a:solidFill>
            <a:ln w="38100" cap="flat" cmpd="sng">
              <a:solidFill>
                <a:srgbClr val="C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" name="Google Shape;294;p14"/>
            <p:cNvSpPr/>
            <p:nvPr/>
          </p:nvSpPr>
          <p:spPr>
            <a:xfrm>
              <a:off x="75182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295;p14"/>
            <p:cNvSpPr/>
            <p:nvPr/>
          </p:nvSpPr>
          <p:spPr>
            <a:xfrm>
              <a:off x="153489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Google Shape;296;p14"/>
            <p:cNvSpPr/>
            <p:nvPr/>
          </p:nvSpPr>
          <p:spPr>
            <a:xfrm>
              <a:off x="231796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297;p14"/>
            <p:cNvSpPr/>
            <p:nvPr/>
          </p:nvSpPr>
          <p:spPr>
            <a:xfrm>
              <a:off x="310103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298;p14"/>
            <p:cNvSpPr/>
            <p:nvPr/>
          </p:nvSpPr>
          <p:spPr>
            <a:xfrm>
              <a:off x="388410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" name="Google Shape;299;p14"/>
            <p:cNvSpPr/>
            <p:nvPr/>
          </p:nvSpPr>
          <p:spPr>
            <a:xfrm>
              <a:off x="466717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" name="Google Shape;300;p14"/>
            <p:cNvSpPr/>
            <p:nvPr/>
          </p:nvSpPr>
          <p:spPr>
            <a:xfrm>
              <a:off x="545024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" name="Google Shape;301;p14"/>
            <p:cNvSpPr/>
            <p:nvPr/>
          </p:nvSpPr>
          <p:spPr>
            <a:xfrm>
              <a:off x="623331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2" name="Google Shape;302;p14"/>
          <p:cNvGrpSpPr/>
          <p:nvPr/>
        </p:nvGrpSpPr>
        <p:grpSpPr>
          <a:xfrm rot="-5400000">
            <a:off x="4079815" y="2625948"/>
            <a:ext cx="4765245" cy="712389"/>
            <a:chOff x="664369" y="579786"/>
            <a:chExt cx="6361726" cy="951058"/>
          </a:xfrm>
        </p:grpSpPr>
        <p:sp>
          <p:nvSpPr>
            <p:cNvPr id="303" name="Google Shape;303;p14"/>
            <p:cNvSpPr/>
            <p:nvPr/>
          </p:nvSpPr>
          <p:spPr>
            <a:xfrm>
              <a:off x="664369" y="579786"/>
              <a:ext cx="6361726" cy="951058"/>
            </a:xfrm>
            <a:prstGeom prst="rect">
              <a:avLst/>
            </a:prstGeom>
            <a:solidFill>
              <a:schemeClr val="lt1"/>
            </a:solidFill>
            <a:ln w="38100" cap="flat" cmpd="sng">
              <a:solidFill>
                <a:srgbClr val="C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" name="Google Shape;304;p14"/>
            <p:cNvSpPr/>
            <p:nvPr/>
          </p:nvSpPr>
          <p:spPr>
            <a:xfrm>
              <a:off x="75182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" name="Google Shape;305;p14"/>
            <p:cNvSpPr/>
            <p:nvPr/>
          </p:nvSpPr>
          <p:spPr>
            <a:xfrm>
              <a:off x="153489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" name="Google Shape;306;p14"/>
            <p:cNvSpPr/>
            <p:nvPr/>
          </p:nvSpPr>
          <p:spPr>
            <a:xfrm>
              <a:off x="231796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" name="Google Shape;307;p14"/>
            <p:cNvSpPr/>
            <p:nvPr/>
          </p:nvSpPr>
          <p:spPr>
            <a:xfrm>
              <a:off x="310103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" name="Google Shape;308;p14"/>
            <p:cNvSpPr/>
            <p:nvPr/>
          </p:nvSpPr>
          <p:spPr>
            <a:xfrm>
              <a:off x="388410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" name="Google Shape;309;p14"/>
            <p:cNvSpPr/>
            <p:nvPr/>
          </p:nvSpPr>
          <p:spPr>
            <a:xfrm>
              <a:off x="466717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" name="Google Shape;310;p14"/>
            <p:cNvSpPr/>
            <p:nvPr/>
          </p:nvSpPr>
          <p:spPr>
            <a:xfrm>
              <a:off x="545024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" name="Google Shape;311;p14"/>
            <p:cNvSpPr/>
            <p:nvPr/>
          </p:nvSpPr>
          <p:spPr>
            <a:xfrm>
              <a:off x="623331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2" name="Google Shape;312;p14"/>
          <p:cNvGrpSpPr/>
          <p:nvPr/>
        </p:nvGrpSpPr>
        <p:grpSpPr>
          <a:xfrm rot="-5400000">
            <a:off x="3295746" y="2625948"/>
            <a:ext cx="4765245" cy="712389"/>
            <a:chOff x="664369" y="579786"/>
            <a:chExt cx="6361726" cy="951058"/>
          </a:xfrm>
        </p:grpSpPr>
        <p:sp>
          <p:nvSpPr>
            <p:cNvPr id="313" name="Google Shape;313;p14"/>
            <p:cNvSpPr/>
            <p:nvPr/>
          </p:nvSpPr>
          <p:spPr>
            <a:xfrm>
              <a:off x="664369" y="579786"/>
              <a:ext cx="6361726" cy="951058"/>
            </a:xfrm>
            <a:prstGeom prst="rect">
              <a:avLst/>
            </a:prstGeom>
            <a:solidFill>
              <a:schemeClr val="lt1"/>
            </a:solidFill>
            <a:ln w="38100" cap="flat" cmpd="sng">
              <a:solidFill>
                <a:srgbClr val="C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" name="Google Shape;314;p14"/>
            <p:cNvSpPr/>
            <p:nvPr/>
          </p:nvSpPr>
          <p:spPr>
            <a:xfrm>
              <a:off x="75182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" name="Google Shape;315;p14"/>
            <p:cNvSpPr/>
            <p:nvPr/>
          </p:nvSpPr>
          <p:spPr>
            <a:xfrm>
              <a:off x="153489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" name="Google Shape;316;p14"/>
            <p:cNvSpPr/>
            <p:nvPr/>
          </p:nvSpPr>
          <p:spPr>
            <a:xfrm>
              <a:off x="231796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" name="Google Shape;317;p14"/>
            <p:cNvSpPr/>
            <p:nvPr/>
          </p:nvSpPr>
          <p:spPr>
            <a:xfrm>
              <a:off x="310103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" name="Google Shape;318;p14"/>
            <p:cNvSpPr/>
            <p:nvPr/>
          </p:nvSpPr>
          <p:spPr>
            <a:xfrm>
              <a:off x="388410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" name="Google Shape;319;p14"/>
            <p:cNvSpPr/>
            <p:nvPr/>
          </p:nvSpPr>
          <p:spPr>
            <a:xfrm>
              <a:off x="466717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" name="Google Shape;320;p14"/>
            <p:cNvSpPr/>
            <p:nvPr/>
          </p:nvSpPr>
          <p:spPr>
            <a:xfrm>
              <a:off x="545024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14"/>
            <p:cNvSpPr/>
            <p:nvPr/>
          </p:nvSpPr>
          <p:spPr>
            <a:xfrm>
              <a:off x="623331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2" name="Google Shape;322;p14"/>
          <p:cNvGrpSpPr/>
          <p:nvPr/>
        </p:nvGrpSpPr>
        <p:grpSpPr>
          <a:xfrm rot="-5400000">
            <a:off x="2511677" y="2625948"/>
            <a:ext cx="4765245" cy="712389"/>
            <a:chOff x="664369" y="579786"/>
            <a:chExt cx="6361726" cy="951058"/>
          </a:xfrm>
        </p:grpSpPr>
        <p:sp>
          <p:nvSpPr>
            <p:cNvPr id="323" name="Google Shape;323;p14"/>
            <p:cNvSpPr/>
            <p:nvPr/>
          </p:nvSpPr>
          <p:spPr>
            <a:xfrm>
              <a:off x="664369" y="579786"/>
              <a:ext cx="6361726" cy="951058"/>
            </a:xfrm>
            <a:prstGeom prst="rect">
              <a:avLst/>
            </a:prstGeom>
            <a:solidFill>
              <a:schemeClr val="lt1"/>
            </a:solidFill>
            <a:ln w="38100" cap="flat" cmpd="sng">
              <a:solidFill>
                <a:srgbClr val="C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324;p14"/>
            <p:cNvSpPr/>
            <p:nvPr/>
          </p:nvSpPr>
          <p:spPr>
            <a:xfrm>
              <a:off x="75182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325;p14"/>
            <p:cNvSpPr/>
            <p:nvPr/>
          </p:nvSpPr>
          <p:spPr>
            <a:xfrm>
              <a:off x="153489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14"/>
            <p:cNvSpPr/>
            <p:nvPr/>
          </p:nvSpPr>
          <p:spPr>
            <a:xfrm>
              <a:off x="231796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14"/>
            <p:cNvSpPr/>
            <p:nvPr/>
          </p:nvSpPr>
          <p:spPr>
            <a:xfrm>
              <a:off x="310103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" name="Google Shape;328;p14"/>
            <p:cNvSpPr/>
            <p:nvPr/>
          </p:nvSpPr>
          <p:spPr>
            <a:xfrm>
              <a:off x="388410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" name="Google Shape;329;p14"/>
            <p:cNvSpPr/>
            <p:nvPr/>
          </p:nvSpPr>
          <p:spPr>
            <a:xfrm>
              <a:off x="466717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330;p14"/>
            <p:cNvSpPr/>
            <p:nvPr/>
          </p:nvSpPr>
          <p:spPr>
            <a:xfrm>
              <a:off x="545024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" name="Google Shape;331;p14"/>
            <p:cNvSpPr/>
            <p:nvPr/>
          </p:nvSpPr>
          <p:spPr>
            <a:xfrm>
              <a:off x="623331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2" name="Google Shape;332;p14"/>
          <p:cNvGrpSpPr/>
          <p:nvPr/>
        </p:nvGrpSpPr>
        <p:grpSpPr>
          <a:xfrm rot="-5400000">
            <a:off x="1727607" y="2625948"/>
            <a:ext cx="4765245" cy="712389"/>
            <a:chOff x="664369" y="579786"/>
            <a:chExt cx="6361726" cy="951058"/>
          </a:xfrm>
        </p:grpSpPr>
        <p:sp>
          <p:nvSpPr>
            <p:cNvPr id="333" name="Google Shape;333;p14"/>
            <p:cNvSpPr/>
            <p:nvPr/>
          </p:nvSpPr>
          <p:spPr>
            <a:xfrm>
              <a:off x="664369" y="579786"/>
              <a:ext cx="6361726" cy="951058"/>
            </a:xfrm>
            <a:prstGeom prst="rect">
              <a:avLst/>
            </a:prstGeom>
            <a:solidFill>
              <a:schemeClr val="lt1"/>
            </a:solidFill>
            <a:ln w="38100" cap="flat" cmpd="sng">
              <a:solidFill>
                <a:srgbClr val="C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" name="Google Shape;334;p14"/>
            <p:cNvSpPr/>
            <p:nvPr/>
          </p:nvSpPr>
          <p:spPr>
            <a:xfrm>
              <a:off x="75182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" name="Google Shape;335;p14"/>
            <p:cNvSpPr/>
            <p:nvPr/>
          </p:nvSpPr>
          <p:spPr>
            <a:xfrm>
              <a:off x="153489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" name="Google Shape;336;p14"/>
            <p:cNvSpPr/>
            <p:nvPr/>
          </p:nvSpPr>
          <p:spPr>
            <a:xfrm>
              <a:off x="231796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" name="Google Shape;337;p14"/>
            <p:cNvSpPr/>
            <p:nvPr/>
          </p:nvSpPr>
          <p:spPr>
            <a:xfrm>
              <a:off x="310103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" name="Google Shape;338;p14"/>
            <p:cNvSpPr/>
            <p:nvPr/>
          </p:nvSpPr>
          <p:spPr>
            <a:xfrm>
              <a:off x="388410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339;p14"/>
            <p:cNvSpPr/>
            <p:nvPr/>
          </p:nvSpPr>
          <p:spPr>
            <a:xfrm>
              <a:off x="466717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340;p14"/>
            <p:cNvSpPr/>
            <p:nvPr/>
          </p:nvSpPr>
          <p:spPr>
            <a:xfrm>
              <a:off x="545024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Google Shape;341;p14"/>
            <p:cNvSpPr/>
            <p:nvPr/>
          </p:nvSpPr>
          <p:spPr>
            <a:xfrm>
              <a:off x="623331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2" name="Google Shape;342;p14"/>
          <p:cNvGrpSpPr/>
          <p:nvPr/>
        </p:nvGrpSpPr>
        <p:grpSpPr>
          <a:xfrm rot="-5400000">
            <a:off x="943538" y="2625948"/>
            <a:ext cx="4765245" cy="712389"/>
            <a:chOff x="664369" y="579786"/>
            <a:chExt cx="6361726" cy="951058"/>
          </a:xfrm>
        </p:grpSpPr>
        <p:sp>
          <p:nvSpPr>
            <p:cNvPr id="343" name="Google Shape;343;p14"/>
            <p:cNvSpPr/>
            <p:nvPr/>
          </p:nvSpPr>
          <p:spPr>
            <a:xfrm>
              <a:off x="664369" y="579786"/>
              <a:ext cx="6361726" cy="951058"/>
            </a:xfrm>
            <a:prstGeom prst="rect">
              <a:avLst/>
            </a:prstGeom>
            <a:solidFill>
              <a:schemeClr val="lt1"/>
            </a:solidFill>
            <a:ln w="38100" cap="flat" cmpd="sng">
              <a:solidFill>
                <a:srgbClr val="C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14"/>
            <p:cNvSpPr/>
            <p:nvPr/>
          </p:nvSpPr>
          <p:spPr>
            <a:xfrm>
              <a:off x="75182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345;p14"/>
            <p:cNvSpPr/>
            <p:nvPr/>
          </p:nvSpPr>
          <p:spPr>
            <a:xfrm>
              <a:off x="153489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" name="Google Shape;346;p14"/>
            <p:cNvSpPr/>
            <p:nvPr/>
          </p:nvSpPr>
          <p:spPr>
            <a:xfrm>
              <a:off x="231796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" name="Google Shape;347;p14"/>
            <p:cNvSpPr/>
            <p:nvPr/>
          </p:nvSpPr>
          <p:spPr>
            <a:xfrm>
              <a:off x="310103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348;p14"/>
            <p:cNvSpPr/>
            <p:nvPr/>
          </p:nvSpPr>
          <p:spPr>
            <a:xfrm>
              <a:off x="388410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349;p14"/>
            <p:cNvSpPr/>
            <p:nvPr/>
          </p:nvSpPr>
          <p:spPr>
            <a:xfrm>
              <a:off x="466717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14"/>
            <p:cNvSpPr/>
            <p:nvPr/>
          </p:nvSpPr>
          <p:spPr>
            <a:xfrm>
              <a:off x="545024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14"/>
            <p:cNvSpPr/>
            <p:nvPr/>
          </p:nvSpPr>
          <p:spPr>
            <a:xfrm>
              <a:off x="623331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2" name="Google Shape;352;p14"/>
          <p:cNvGrpSpPr/>
          <p:nvPr/>
        </p:nvGrpSpPr>
        <p:grpSpPr>
          <a:xfrm rot="-5400000">
            <a:off x="159469" y="2625948"/>
            <a:ext cx="4765245" cy="712389"/>
            <a:chOff x="664369" y="579786"/>
            <a:chExt cx="6361726" cy="951058"/>
          </a:xfrm>
        </p:grpSpPr>
        <p:sp>
          <p:nvSpPr>
            <p:cNvPr id="353" name="Google Shape;353;p14"/>
            <p:cNvSpPr/>
            <p:nvPr/>
          </p:nvSpPr>
          <p:spPr>
            <a:xfrm>
              <a:off x="664369" y="579786"/>
              <a:ext cx="6361726" cy="951058"/>
            </a:xfrm>
            <a:prstGeom prst="rect">
              <a:avLst/>
            </a:prstGeom>
            <a:solidFill>
              <a:schemeClr val="lt1"/>
            </a:solidFill>
            <a:ln w="38100" cap="flat" cmpd="sng">
              <a:solidFill>
                <a:srgbClr val="C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14"/>
            <p:cNvSpPr/>
            <p:nvPr/>
          </p:nvSpPr>
          <p:spPr>
            <a:xfrm>
              <a:off x="75182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Google Shape;355;p14"/>
            <p:cNvSpPr/>
            <p:nvPr/>
          </p:nvSpPr>
          <p:spPr>
            <a:xfrm>
              <a:off x="153489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" name="Google Shape;356;p14"/>
            <p:cNvSpPr/>
            <p:nvPr/>
          </p:nvSpPr>
          <p:spPr>
            <a:xfrm>
              <a:off x="231796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357;p14"/>
            <p:cNvSpPr/>
            <p:nvPr/>
          </p:nvSpPr>
          <p:spPr>
            <a:xfrm>
              <a:off x="310103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358;p14"/>
            <p:cNvSpPr/>
            <p:nvPr/>
          </p:nvSpPr>
          <p:spPr>
            <a:xfrm>
              <a:off x="388410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359;p14"/>
            <p:cNvSpPr/>
            <p:nvPr/>
          </p:nvSpPr>
          <p:spPr>
            <a:xfrm>
              <a:off x="466717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" name="Google Shape;360;p14"/>
            <p:cNvSpPr/>
            <p:nvPr/>
          </p:nvSpPr>
          <p:spPr>
            <a:xfrm>
              <a:off x="545024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" name="Google Shape;361;p14"/>
            <p:cNvSpPr/>
            <p:nvPr/>
          </p:nvSpPr>
          <p:spPr>
            <a:xfrm>
              <a:off x="623331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2" name="Google Shape;362;p14"/>
          <p:cNvGrpSpPr/>
          <p:nvPr/>
        </p:nvGrpSpPr>
        <p:grpSpPr>
          <a:xfrm rot="-5400000">
            <a:off x="-624601" y="2625948"/>
            <a:ext cx="4765245" cy="712389"/>
            <a:chOff x="664369" y="579786"/>
            <a:chExt cx="6361726" cy="951058"/>
          </a:xfrm>
        </p:grpSpPr>
        <p:sp>
          <p:nvSpPr>
            <p:cNvPr id="363" name="Google Shape;363;p14"/>
            <p:cNvSpPr/>
            <p:nvPr/>
          </p:nvSpPr>
          <p:spPr>
            <a:xfrm>
              <a:off x="664369" y="579786"/>
              <a:ext cx="6361726" cy="951058"/>
            </a:xfrm>
            <a:prstGeom prst="rect">
              <a:avLst/>
            </a:prstGeom>
            <a:solidFill>
              <a:schemeClr val="lt1"/>
            </a:solidFill>
            <a:ln w="38100" cap="flat" cmpd="sng">
              <a:solidFill>
                <a:srgbClr val="C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364;p14"/>
            <p:cNvSpPr/>
            <p:nvPr/>
          </p:nvSpPr>
          <p:spPr>
            <a:xfrm>
              <a:off x="75182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365;p14"/>
            <p:cNvSpPr/>
            <p:nvPr/>
          </p:nvSpPr>
          <p:spPr>
            <a:xfrm>
              <a:off x="153489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" name="Google Shape;366;p14"/>
            <p:cNvSpPr/>
            <p:nvPr/>
          </p:nvSpPr>
          <p:spPr>
            <a:xfrm>
              <a:off x="231796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367;p14"/>
            <p:cNvSpPr/>
            <p:nvPr/>
          </p:nvSpPr>
          <p:spPr>
            <a:xfrm>
              <a:off x="310103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p14"/>
            <p:cNvSpPr/>
            <p:nvPr/>
          </p:nvSpPr>
          <p:spPr>
            <a:xfrm>
              <a:off x="388410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369;p14"/>
            <p:cNvSpPr/>
            <p:nvPr/>
          </p:nvSpPr>
          <p:spPr>
            <a:xfrm>
              <a:off x="466717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" name="Google Shape;370;p14"/>
            <p:cNvSpPr/>
            <p:nvPr/>
          </p:nvSpPr>
          <p:spPr>
            <a:xfrm>
              <a:off x="545024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" name="Google Shape;371;p14"/>
            <p:cNvSpPr/>
            <p:nvPr/>
          </p:nvSpPr>
          <p:spPr>
            <a:xfrm>
              <a:off x="623331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2" name="Google Shape;372;p14"/>
          <p:cNvGrpSpPr/>
          <p:nvPr/>
        </p:nvGrpSpPr>
        <p:grpSpPr>
          <a:xfrm rot="-5400000">
            <a:off x="-1408670" y="2625948"/>
            <a:ext cx="4765245" cy="712389"/>
            <a:chOff x="664369" y="579786"/>
            <a:chExt cx="6361726" cy="951058"/>
          </a:xfrm>
        </p:grpSpPr>
        <p:sp>
          <p:nvSpPr>
            <p:cNvPr id="373" name="Google Shape;373;p14"/>
            <p:cNvSpPr/>
            <p:nvPr/>
          </p:nvSpPr>
          <p:spPr>
            <a:xfrm>
              <a:off x="664369" y="579786"/>
              <a:ext cx="6361726" cy="951058"/>
            </a:xfrm>
            <a:prstGeom prst="rect">
              <a:avLst/>
            </a:prstGeom>
            <a:solidFill>
              <a:schemeClr val="lt1"/>
            </a:solidFill>
            <a:ln w="38100" cap="flat" cmpd="sng">
              <a:solidFill>
                <a:srgbClr val="C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374;p14"/>
            <p:cNvSpPr/>
            <p:nvPr/>
          </p:nvSpPr>
          <p:spPr>
            <a:xfrm>
              <a:off x="75182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" name="Google Shape;375;p14"/>
            <p:cNvSpPr/>
            <p:nvPr/>
          </p:nvSpPr>
          <p:spPr>
            <a:xfrm>
              <a:off x="153489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376;p14"/>
            <p:cNvSpPr/>
            <p:nvPr/>
          </p:nvSpPr>
          <p:spPr>
            <a:xfrm>
              <a:off x="231796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" name="Google Shape;377;p14"/>
            <p:cNvSpPr/>
            <p:nvPr/>
          </p:nvSpPr>
          <p:spPr>
            <a:xfrm>
              <a:off x="310103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" name="Google Shape;378;p14"/>
            <p:cNvSpPr/>
            <p:nvPr/>
          </p:nvSpPr>
          <p:spPr>
            <a:xfrm>
              <a:off x="388410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" name="Google Shape;379;p14"/>
            <p:cNvSpPr/>
            <p:nvPr/>
          </p:nvSpPr>
          <p:spPr>
            <a:xfrm>
              <a:off x="466717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" name="Google Shape;380;p14"/>
            <p:cNvSpPr/>
            <p:nvPr/>
          </p:nvSpPr>
          <p:spPr>
            <a:xfrm>
              <a:off x="545024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" name="Google Shape;381;p14"/>
            <p:cNvSpPr/>
            <p:nvPr/>
          </p:nvSpPr>
          <p:spPr>
            <a:xfrm>
              <a:off x="623331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15"/>
          <p:cNvSpPr/>
          <p:nvPr/>
        </p:nvSpPr>
        <p:spPr>
          <a:xfrm>
            <a:off x="673634" y="803433"/>
            <a:ext cx="7477158" cy="4394970"/>
          </a:xfrm>
          <a:prstGeom prst="roundRect">
            <a:avLst>
              <a:gd name="adj" fmla="val 16667"/>
            </a:avLst>
          </a:prstGeom>
          <a:solidFill>
            <a:srgbClr val="FBE4D4"/>
          </a:solidFill>
          <a:ln w="57150" cap="flat" cmpd="sng">
            <a:solidFill>
              <a:srgbClr val="C55A1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482" tIns="34232" rIns="68482" bIns="34232" anchor="ctr" anchorCtr="0">
            <a:noAutofit/>
          </a:bodyPr>
          <a:lstStyle/>
          <a:p>
            <a:pPr algn="ctr"/>
            <a:r>
              <a:rPr lang="en-US" sz="4045" b="1" dirty="0">
                <a:solidFill>
                  <a:srgbClr val="0C0C0C"/>
                </a:solidFill>
                <a:ea typeface="Questrial"/>
                <a:cs typeface="Questrial"/>
                <a:sym typeface="Questrial"/>
              </a:rPr>
              <a:t>BẢNG NHÂN 8</a:t>
            </a:r>
            <a:endParaRPr sz="1348" dirty="0"/>
          </a:p>
          <a:p>
            <a:r>
              <a:rPr lang="en-US" sz="4045" b="1" dirty="0">
                <a:solidFill>
                  <a:srgbClr val="833C0B"/>
                </a:solidFill>
                <a:ea typeface="Questrial"/>
                <a:cs typeface="Questrial"/>
                <a:sym typeface="Questrial"/>
              </a:rPr>
              <a:t>8 x 1 = 8		8 x 6 = 48 </a:t>
            </a:r>
            <a:endParaRPr sz="1348" dirty="0"/>
          </a:p>
          <a:p>
            <a:r>
              <a:rPr lang="en-US" sz="4045" b="1" dirty="0">
                <a:solidFill>
                  <a:srgbClr val="833C0B"/>
                </a:solidFill>
                <a:ea typeface="Questrial"/>
                <a:cs typeface="Questrial"/>
                <a:sym typeface="Questrial"/>
              </a:rPr>
              <a:t>8 x 2 = 16		8 x 7 = 56</a:t>
            </a:r>
            <a:endParaRPr sz="1348" dirty="0"/>
          </a:p>
          <a:p>
            <a:r>
              <a:rPr lang="en-US" sz="4045" b="1" dirty="0">
                <a:solidFill>
                  <a:srgbClr val="833C0B"/>
                </a:solidFill>
                <a:ea typeface="Questrial"/>
                <a:cs typeface="Questrial"/>
                <a:sym typeface="Questrial"/>
              </a:rPr>
              <a:t>8 x 3 = 24		8 x 8 = 64</a:t>
            </a:r>
            <a:endParaRPr sz="1348" dirty="0"/>
          </a:p>
          <a:p>
            <a:r>
              <a:rPr lang="en-US" sz="4045" b="1" dirty="0">
                <a:solidFill>
                  <a:srgbClr val="833C0B"/>
                </a:solidFill>
                <a:ea typeface="Questrial"/>
                <a:cs typeface="Questrial"/>
                <a:sym typeface="Questrial"/>
              </a:rPr>
              <a:t>8 x 4 = 32		8 x 9 = 72</a:t>
            </a:r>
            <a:endParaRPr sz="1348" dirty="0"/>
          </a:p>
          <a:p>
            <a:r>
              <a:rPr lang="en-US" sz="4045" b="1" dirty="0">
                <a:solidFill>
                  <a:srgbClr val="833C0B"/>
                </a:solidFill>
                <a:ea typeface="Questrial"/>
                <a:cs typeface="Questrial"/>
                <a:sym typeface="Questrial"/>
              </a:rPr>
              <a:t>8 x 5 = 40		8 x 10 = 80</a:t>
            </a:r>
            <a:endParaRPr sz="1348" dirty="0"/>
          </a:p>
        </p:txBody>
      </p:sp>
      <p:pic>
        <p:nvPicPr>
          <p:cNvPr id="387" name="Google Shape;38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08327" y="2515557"/>
            <a:ext cx="3276605" cy="353901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8" name="Google Shape;388;p15"/>
          <p:cNvGrpSpPr/>
          <p:nvPr/>
        </p:nvGrpSpPr>
        <p:grpSpPr>
          <a:xfrm>
            <a:off x="8150791" y="1202973"/>
            <a:ext cx="3481730" cy="1426937"/>
            <a:chOff x="10410647" y="1334311"/>
            <a:chExt cx="5410200" cy="2133600"/>
          </a:xfrm>
        </p:grpSpPr>
        <p:sp>
          <p:nvSpPr>
            <p:cNvPr id="389" name="Google Shape;389;p15"/>
            <p:cNvSpPr/>
            <p:nvPr/>
          </p:nvSpPr>
          <p:spPr>
            <a:xfrm>
              <a:off x="10410647" y="1334311"/>
              <a:ext cx="5410200" cy="2133600"/>
            </a:xfrm>
            <a:prstGeom prst="wedgeEllipseCallout">
              <a:avLst>
                <a:gd name="adj1" fmla="val -20833"/>
                <a:gd name="adj2" fmla="val 62500"/>
              </a:avLst>
            </a:prstGeom>
            <a:solidFill>
              <a:schemeClr val="lt1"/>
            </a:solidFill>
            <a:ln w="5715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Google Shape;390;p15"/>
            <p:cNvSpPr txBox="1"/>
            <p:nvPr/>
          </p:nvSpPr>
          <p:spPr>
            <a:xfrm>
              <a:off x="10469828" y="1560317"/>
              <a:ext cx="5173635" cy="13439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482" tIns="34232" rIns="68482" bIns="34232" anchor="t" anchorCtr="0">
              <a:spAutoFit/>
            </a:bodyPr>
            <a:lstStyle/>
            <a:p>
              <a:pPr algn="ctr"/>
              <a:r>
                <a:rPr lang="en-US" sz="2696" b="1" dirty="0" err="1">
                  <a:solidFill>
                    <a:schemeClr val="dk1"/>
                  </a:solidFill>
                  <a:ea typeface="Questrial"/>
                  <a:cs typeface="Questrial"/>
                  <a:sym typeface="Questrial"/>
                </a:rPr>
                <a:t>Đây</a:t>
              </a:r>
              <a:r>
                <a:rPr lang="en-US" sz="2696" b="1" dirty="0">
                  <a:solidFill>
                    <a:schemeClr val="dk1"/>
                  </a:solidFill>
                  <a:ea typeface="Questrial"/>
                  <a:cs typeface="Questrial"/>
                  <a:sym typeface="Questrial"/>
                </a:rPr>
                <a:t> </a:t>
              </a:r>
              <a:r>
                <a:rPr lang="en-US" sz="2696" b="1" dirty="0" err="1">
                  <a:solidFill>
                    <a:schemeClr val="dk1"/>
                  </a:solidFill>
                  <a:ea typeface="Questrial"/>
                  <a:cs typeface="Questrial"/>
                  <a:sym typeface="Questrial"/>
                </a:rPr>
                <a:t>là</a:t>
              </a:r>
              <a:r>
                <a:rPr lang="en-US" sz="2696" b="1" dirty="0">
                  <a:solidFill>
                    <a:schemeClr val="dk1"/>
                  </a:solidFill>
                  <a:ea typeface="Questrial"/>
                  <a:cs typeface="Questrial"/>
                  <a:sym typeface="Questrial"/>
                </a:rPr>
                <a:t> </a:t>
              </a:r>
              <a:endParaRPr sz="1348" dirty="0"/>
            </a:p>
            <a:p>
              <a:pPr algn="ctr"/>
              <a:r>
                <a:rPr lang="en-US" sz="2696" b="1" dirty="0" err="1">
                  <a:solidFill>
                    <a:schemeClr val="dk1"/>
                  </a:solidFill>
                  <a:ea typeface="Questrial"/>
                  <a:cs typeface="Questrial"/>
                  <a:sym typeface="Questrial"/>
                </a:rPr>
                <a:t>bảng</a:t>
              </a:r>
              <a:r>
                <a:rPr lang="en-US" sz="2696" b="1" dirty="0">
                  <a:solidFill>
                    <a:schemeClr val="dk1"/>
                  </a:solidFill>
                  <a:ea typeface="Questrial"/>
                  <a:cs typeface="Questrial"/>
                  <a:sym typeface="Questrial"/>
                </a:rPr>
                <a:t> </a:t>
              </a:r>
              <a:r>
                <a:rPr lang="en-US" sz="2696" b="1" dirty="0" err="1">
                  <a:solidFill>
                    <a:schemeClr val="dk1"/>
                  </a:solidFill>
                  <a:ea typeface="Questrial"/>
                  <a:cs typeface="Questrial"/>
                  <a:sym typeface="Questrial"/>
                </a:rPr>
                <a:t>nhân</a:t>
              </a:r>
              <a:r>
                <a:rPr lang="en-US" sz="2696" b="1" dirty="0">
                  <a:solidFill>
                    <a:schemeClr val="dk1"/>
                  </a:solidFill>
                  <a:ea typeface="Questrial"/>
                  <a:cs typeface="Questrial"/>
                  <a:sym typeface="Questrial"/>
                </a:rPr>
                <a:t> 8</a:t>
              </a:r>
              <a:endParaRPr sz="1348"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16"/>
          <p:cNvSpPr/>
          <p:nvPr/>
        </p:nvSpPr>
        <p:spPr>
          <a:xfrm>
            <a:off x="1472720" y="175580"/>
            <a:ext cx="9589026" cy="5650676"/>
          </a:xfrm>
          <a:prstGeom prst="roundRect">
            <a:avLst>
              <a:gd name="adj" fmla="val 16667"/>
            </a:avLst>
          </a:prstGeom>
          <a:solidFill>
            <a:srgbClr val="FBE4D4"/>
          </a:solidFill>
          <a:ln w="57150" cap="flat" cmpd="sng">
            <a:solidFill>
              <a:srgbClr val="C55A1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482" tIns="34232" rIns="68482" bIns="34232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4045" b="1" dirty="0">
                <a:solidFill>
                  <a:srgbClr val="0C0C0C"/>
                </a:solidFill>
                <a:ea typeface="Questrial"/>
                <a:cs typeface="Questrial"/>
                <a:sym typeface="Questrial"/>
              </a:rPr>
              <a:t>BẢNG NHÂN 8</a:t>
            </a:r>
            <a:endParaRPr sz="1348" dirty="0"/>
          </a:p>
          <a:p>
            <a:pPr>
              <a:lnSpc>
                <a:spcPct val="150000"/>
              </a:lnSpc>
            </a:pPr>
            <a:r>
              <a:rPr lang="en-US" sz="4045" b="1" dirty="0">
                <a:solidFill>
                  <a:srgbClr val="833C0B"/>
                </a:solidFill>
                <a:ea typeface="Questrial"/>
                <a:cs typeface="Questrial"/>
                <a:sym typeface="Questrial"/>
              </a:rPr>
              <a:t>	8 x 1 = 8	      8 x 6 = 48 </a:t>
            </a:r>
            <a:endParaRPr sz="1348" dirty="0"/>
          </a:p>
          <a:p>
            <a:pPr>
              <a:lnSpc>
                <a:spcPct val="150000"/>
              </a:lnSpc>
            </a:pPr>
            <a:r>
              <a:rPr lang="en-US" sz="4045" b="1" dirty="0">
                <a:solidFill>
                  <a:srgbClr val="833C0B"/>
                </a:solidFill>
                <a:ea typeface="Questrial"/>
                <a:cs typeface="Questrial"/>
                <a:sym typeface="Questrial"/>
              </a:rPr>
              <a:t>	8 x 2 = 16		8 x 7 = 56</a:t>
            </a:r>
            <a:endParaRPr sz="1348" dirty="0"/>
          </a:p>
          <a:p>
            <a:pPr>
              <a:lnSpc>
                <a:spcPct val="150000"/>
              </a:lnSpc>
            </a:pPr>
            <a:r>
              <a:rPr lang="en-US" sz="4045" b="1" dirty="0">
                <a:solidFill>
                  <a:srgbClr val="833C0B"/>
                </a:solidFill>
                <a:ea typeface="Questrial"/>
                <a:cs typeface="Questrial"/>
                <a:sym typeface="Questrial"/>
              </a:rPr>
              <a:t>	8 x 3 = 24		8 x 8 = 64</a:t>
            </a:r>
            <a:endParaRPr sz="1348" dirty="0"/>
          </a:p>
          <a:p>
            <a:pPr>
              <a:lnSpc>
                <a:spcPct val="150000"/>
              </a:lnSpc>
            </a:pPr>
            <a:r>
              <a:rPr lang="en-US" sz="4045" b="1" dirty="0">
                <a:solidFill>
                  <a:srgbClr val="833C0B"/>
                </a:solidFill>
                <a:ea typeface="Questrial"/>
                <a:cs typeface="Questrial"/>
                <a:sym typeface="Questrial"/>
              </a:rPr>
              <a:t>	8 x 4 = 32		8 x 9 = 72</a:t>
            </a:r>
            <a:endParaRPr sz="1348" dirty="0"/>
          </a:p>
          <a:p>
            <a:pPr>
              <a:lnSpc>
                <a:spcPct val="150000"/>
              </a:lnSpc>
            </a:pPr>
            <a:r>
              <a:rPr lang="en-US" sz="4045" b="1" dirty="0">
                <a:solidFill>
                  <a:srgbClr val="833C0B"/>
                </a:solidFill>
                <a:ea typeface="Questrial"/>
                <a:cs typeface="Questrial"/>
                <a:sym typeface="Questrial"/>
              </a:rPr>
              <a:t>	8 x 5 = 40		8 x 10 = 80</a:t>
            </a:r>
            <a:endParaRPr sz="1348" dirty="0"/>
          </a:p>
        </p:txBody>
      </p:sp>
      <p:sp>
        <p:nvSpPr>
          <p:cNvPr id="396" name="Google Shape;396;p16"/>
          <p:cNvSpPr/>
          <p:nvPr/>
        </p:nvSpPr>
        <p:spPr>
          <a:xfrm rot="-3833568">
            <a:off x="4317803" y="1190071"/>
            <a:ext cx="856163" cy="918474"/>
          </a:xfrm>
          <a:prstGeom prst="irregularSeal2">
            <a:avLst/>
          </a:prstGeom>
          <a:solidFill>
            <a:srgbClr val="FFFF00"/>
          </a:solidFill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482" tIns="34232" rIns="68482" bIns="34232" anchor="ctr" anchorCtr="0">
            <a:noAutofit/>
          </a:bodyPr>
          <a:lstStyle/>
          <a:p>
            <a:pPr algn="ctr"/>
            <a:endParaRPr sz="2172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p16"/>
          <p:cNvSpPr/>
          <p:nvPr/>
        </p:nvSpPr>
        <p:spPr>
          <a:xfrm rot="-3833568">
            <a:off x="3352717" y="2141524"/>
            <a:ext cx="856163" cy="804061"/>
          </a:xfrm>
          <a:prstGeom prst="irregularSeal2">
            <a:avLst/>
          </a:prstGeom>
          <a:solidFill>
            <a:srgbClr val="FFFF00"/>
          </a:solidFill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482" tIns="34232" rIns="68482" bIns="34232" anchor="ctr" anchorCtr="0">
            <a:noAutofit/>
          </a:bodyPr>
          <a:lstStyle/>
          <a:p>
            <a:pPr algn="ctr"/>
            <a:endParaRPr sz="2172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Google Shape;398;p16"/>
          <p:cNvSpPr/>
          <p:nvPr/>
        </p:nvSpPr>
        <p:spPr>
          <a:xfrm rot="-3833568">
            <a:off x="3421165" y="3156023"/>
            <a:ext cx="856163" cy="804061"/>
          </a:xfrm>
          <a:prstGeom prst="irregularSeal2">
            <a:avLst/>
          </a:prstGeom>
          <a:solidFill>
            <a:srgbClr val="FFFF00"/>
          </a:solidFill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482" tIns="34232" rIns="68482" bIns="34232" anchor="ctr" anchorCtr="0">
            <a:noAutofit/>
          </a:bodyPr>
          <a:lstStyle/>
          <a:p>
            <a:pPr algn="ctr"/>
            <a:endParaRPr sz="2172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p16"/>
          <p:cNvSpPr/>
          <p:nvPr/>
        </p:nvSpPr>
        <p:spPr>
          <a:xfrm rot="3374397">
            <a:off x="4377306" y="3937082"/>
            <a:ext cx="1024805" cy="1029008"/>
          </a:xfrm>
          <a:prstGeom prst="irregularSeal2">
            <a:avLst/>
          </a:prstGeom>
          <a:solidFill>
            <a:srgbClr val="FFFF00"/>
          </a:solidFill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482" tIns="34232" rIns="68482" bIns="34232" anchor="ctr" anchorCtr="0">
            <a:noAutofit/>
          </a:bodyPr>
          <a:lstStyle/>
          <a:p>
            <a:pPr algn="ctr"/>
            <a:endParaRPr sz="2172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p16"/>
          <p:cNvSpPr/>
          <p:nvPr/>
        </p:nvSpPr>
        <p:spPr>
          <a:xfrm rot="3374397">
            <a:off x="4447956" y="4878319"/>
            <a:ext cx="1024805" cy="1029008"/>
          </a:xfrm>
          <a:prstGeom prst="irregularSeal2">
            <a:avLst/>
          </a:prstGeom>
          <a:solidFill>
            <a:srgbClr val="FFFF00"/>
          </a:solidFill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482" tIns="34232" rIns="68482" bIns="34232" anchor="ctr" anchorCtr="0">
            <a:noAutofit/>
          </a:bodyPr>
          <a:lstStyle/>
          <a:p>
            <a:pPr algn="ctr"/>
            <a:endParaRPr sz="2172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Google Shape;401;p16"/>
          <p:cNvSpPr/>
          <p:nvPr/>
        </p:nvSpPr>
        <p:spPr>
          <a:xfrm rot="-3833568">
            <a:off x="7944667" y="1206364"/>
            <a:ext cx="856163" cy="834697"/>
          </a:xfrm>
          <a:prstGeom prst="irregularSeal2">
            <a:avLst/>
          </a:prstGeom>
          <a:solidFill>
            <a:srgbClr val="FFFF00"/>
          </a:solidFill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482" tIns="34232" rIns="68482" bIns="34232" anchor="ctr" anchorCtr="0">
            <a:noAutofit/>
          </a:bodyPr>
          <a:lstStyle/>
          <a:p>
            <a:pPr algn="ctr"/>
            <a:endParaRPr sz="2172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Google Shape;402;p16"/>
          <p:cNvSpPr/>
          <p:nvPr/>
        </p:nvSpPr>
        <p:spPr>
          <a:xfrm rot="-3833568">
            <a:off x="6927078" y="2174427"/>
            <a:ext cx="856163" cy="804061"/>
          </a:xfrm>
          <a:prstGeom prst="irregularSeal2">
            <a:avLst/>
          </a:prstGeom>
          <a:solidFill>
            <a:srgbClr val="FFFF00"/>
          </a:solidFill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482" tIns="34232" rIns="68482" bIns="34232" anchor="ctr" anchorCtr="0">
            <a:noAutofit/>
          </a:bodyPr>
          <a:lstStyle/>
          <a:p>
            <a:pPr algn="ctr"/>
            <a:endParaRPr sz="2172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3" name="Google Shape;403;p16"/>
          <p:cNvSpPr/>
          <p:nvPr/>
        </p:nvSpPr>
        <p:spPr>
          <a:xfrm rot="-3833568">
            <a:off x="7876831" y="3032115"/>
            <a:ext cx="1028082" cy="1013087"/>
          </a:xfrm>
          <a:prstGeom prst="irregularSeal2">
            <a:avLst/>
          </a:prstGeom>
          <a:solidFill>
            <a:srgbClr val="FFFF00"/>
          </a:solidFill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482" tIns="34232" rIns="68482" bIns="34232" anchor="ctr" anchorCtr="0">
            <a:noAutofit/>
          </a:bodyPr>
          <a:lstStyle/>
          <a:p>
            <a:pPr algn="ctr"/>
            <a:endParaRPr sz="2172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" name="Google Shape;404;p16"/>
          <p:cNvSpPr/>
          <p:nvPr/>
        </p:nvSpPr>
        <p:spPr>
          <a:xfrm rot="3374397">
            <a:off x="8206821" y="4874681"/>
            <a:ext cx="1024805" cy="1029008"/>
          </a:xfrm>
          <a:prstGeom prst="irregularSeal2">
            <a:avLst/>
          </a:prstGeom>
          <a:solidFill>
            <a:srgbClr val="FFFF00"/>
          </a:solidFill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482" tIns="34232" rIns="68482" bIns="34232" anchor="ctr" anchorCtr="0">
            <a:noAutofit/>
          </a:bodyPr>
          <a:lstStyle/>
          <a:p>
            <a:pPr algn="ctr"/>
            <a:endParaRPr sz="2172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" name="Google Shape;405;p16"/>
          <p:cNvSpPr/>
          <p:nvPr/>
        </p:nvSpPr>
        <p:spPr>
          <a:xfrm rot="3374397">
            <a:off x="6962101" y="3847898"/>
            <a:ext cx="1024805" cy="1029008"/>
          </a:xfrm>
          <a:prstGeom prst="irregularSeal2">
            <a:avLst/>
          </a:prstGeom>
          <a:solidFill>
            <a:srgbClr val="FFFF00"/>
          </a:solidFill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482" tIns="34232" rIns="68482" bIns="34232" anchor="ctr" anchorCtr="0">
            <a:noAutofit/>
          </a:bodyPr>
          <a:lstStyle/>
          <a:p>
            <a:pPr algn="ctr"/>
            <a:endParaRPr sz="2172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A37F6013-4772-AC93-5E05-E00FAEBC0F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3" y="0"/>
            <a:ext cx="12151467" cy="588251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A7F9B0F-D8B6-1260-724E-050B51BE395F}"/>
              </a:ext>
            </a:extLst>
          </p:cNvPr>
          <p:cNvSpPr/>
          <p:nvPr/>
        </p:nvSpPr>
        <p:spPr>
          <a:xfrm>
            <a:off x="3698744" y="2345463"/>
            <a:ext cx="5365288" cy="1394782"/>
          </a:xfrm>
          <a:prstGeom prst="rect">
            <a:avLst/>
          </a:prstGeom>
          <a:noFill/>
        </p:spPr>
        <p:txBody>
          <a:bodyPr wrap="square" lIns="68493" tIns="34247" rIns="68493" bIns="34247">
            <a:spAutoFit/>
          </a:bodyPr>
          <a:lstStyle/>
          <a:p>
            <a:pPr algn="ctr"/>
            <a:r>
              <a:rPr lang="en-US" sz="8614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8614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614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sz="8614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6882E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3442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5" name="Google Shape;415;p18" descr="Ảnh có chứa bàn&#10;&#10;Mô tả được tạo tự động"/>
          <p:cNvPicPr preferRelativeResize="0"/>
          <p:nvPr/>
        </p:nvPicPr>
        <p:blipFill rotWithShape="1">
          <a:blip r:embed="rId3">
            <a:alphaModFix/>
          </a:blip>
          <a:srcRect l="5059" t="22176" r="47785" b="23126"/>
          <a:stretch/>
        </p:blipFill>
        <p:spPr>
          <a:xfrm>
            <a:off x="0" y="23373"/>
            <a:ext cx="9406497" cy="314065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p18" descr="Ảnh có chứa bàn&#10;&#10;Mô tả được tạo tự động"/>
          <p:cNvPicPr preferRelativeResize="0"/>
          <p:nvPr/>
        </p:nvPicPr>
        <p:blipFill rotWithShape="1">
          <a:blip r:embed="rId3">
            <a:alphaModFix/>
          </a:blip>
          <a:srcRect l="52534" t="42013" r="309" b="26023"/>
          <a:stretch/>
        </p:blipFill>
        <p:spPr>
          <a:xfrm>
            <a:off x="432400" y="3467627"/>
            <a:ext cx="9406497" cy="1835301"/>
          </a:xfrm>
          <a:prstGeom prst="rect">
            <a:avLst/>
          </a:prstGeom>
          <a:noFill/>
          <a:ln>
            <a:noFill/>
          </a:ln>
        </p:spPr>
      </p:pic>
      <p:sp>
        <p:nvSpPr>
          <p:cNvPr id="417" name="Google Shape;417;p18"/>
          <p:cNvSpPr txBox="1"/>
          <p:nvPr/>
        </p:nvSpPr>
        <p:spPr>
          <a:xfrm>
            <a:off x="2534600" y="1315742"/>
            <a:ext cx="1255706" cy="760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82" tIns="34232" rIns="68482" bIns="34232" anchor="t" anchorCtr="0">
            <a:spAutoFit/>
          </a:bodyPr>
          <a:lstStyle/>
          <a:p>
            <a:r>
              <a:rPr lang="en-US" sz="4494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= 24</a:t>
            </a:r>
            <a:endParaRPr sz="1348"/>
          </a:p>
        </p:txBody>
      </p:sp>
      <p:sp>
        <p:nvSpPr>
          <p:cNvPr id="418" name="Google Shape;418;p18"/>
          <p:cNvSpPr txBox="1"/>
          <p:nvPr/>
        </p:nvSpPr>
        <p:spPr>
          <a:xfrm>
            <a:off x="2534600" y="2170264"/>
            <a:ext cx="1255706" cy="760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82" tIns="34232" rIns="68482" bIns="34232" anchor="t" anchorCtr="0">
            <a:spAutoFit/>
          </a:bodyPr>
          <a:lstStyle/>
          <a:p>
            <a:r>
              <a:rPr lang="en-US" sz="4494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= 40</a:t>
            </a:r>
            <a:endParaRPr sz="1348"/>
          </a:p>
        </p:txBody>
      </p:sp>
      <p:sp>
        <p:nvSpPr>
          <p:cNvPr id="419" name="Google Shape;419;p18"/>
          <p:cNvSpPr txBox="1"/>
          <p:nvPr/>
        </p:nvSpPr>
        <p:spPr>
          <a:xfrm>
            <a:off x="5559709" y="1315742"/>
            <a:ext cx="1255706" cy="760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82" tIns="34232" rIns="68482" bIns="34232" anchor="t" anchorCtr="0">
            <a:spAutoFit/>
          </a:bodyPr>
          <a:lstStyle/>
          <a:p>
            <a:r>
              <a:rPr lang="en-US" sz="4494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= 8</a:t>
            </a:r>
            <a:endParaRPr sz="1348"/>
          </a:p>
        </p:txBody>
      </p:sp>
      <p:sp>
        <p:nvSpPr>
          <p:cNvPr id="420" name="Google Shape;420;p18"/>
          <p:cNvSpPr txBox="1"/>
          <p:nvPr/>
        </p:nvSpPr>
        <p:spPr>
          <a:xfrm>
            <a:off x="5559709" y="2170264"/>
            <a:ext cx="1255706" cy="760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82" tIns="34232" rIns="68482" bIns="34232" anchor="t" anchorCtr="0">
            <a:spAutoFit/>
          </a:bodyPr>
          <a:lstStyle/>
          <a:p>
            <a:r>
              <a:rPr lang="en-US" sz="4494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= 64</a:t>
            </a:r>
            <a:endParaRPr sz="1348"/>
          </a:p>
        </p:txBody>
      </p:sp>
      <p:sp>
        <p:nvSpPr>
          <p:cNvPr id="421" name="Google Shape;421;p18"/>
          <p:cNvSpPr txBox="1"/>
          <p:nvPr/>
        </p:nvSpPr>
        <p:spPr>
          <a:xfrm>
            <a:off x="8640113" y="1306229"/>
            <a:ext cx="1255706" cy="760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82" tIns="34232" rIns="68482" bIns="34232" anchor="t" anchorCtr="0">
            <a:spAutoFit/>
          </a:bodyPr>
          <a:lstStyle/>
          <a:p>
            <a:r>
              <a:rPr lang="en-US" sz="4494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= 56</a:t>
            </a:r>
            <a:endParaRPr sz="1348"/>
          </a:p>
        </p:txBody>
      </p:sp>
      <p:sp>
        <p:nvSpPr>
          <p:cNvPr id="422" name="Google Shape;422;p18"/>
          <p:cNvSpPr txBox="1"/>
          <p:nvPr/>
        </p:nvSpPr>
        <p:spPr>
          <a:xfrm>
            <a:off x="8640113" y="2160751"/>
            <a:ext cx="1255706" cy="760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82" tIns="34232" rIns="68482" bIns="34232" anchor="t" anchorCtr="0">
            <a:spAutoFit/>
          </a:bodyPr>
          <a:lstStyle/>
          <a:p>
            <a:r>
              <a:rPr lang="en-US" sz="4494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= 72</a:t>
            </a:r>
            <a:endParaRPr sz="1348"/>
          </a:p>
        </p:txBody>
      </p:sp>
      <p:sp>
        <p:nvSpPr>
          <p:cNvPr id="423" name="Google Shape;423;p18"/>
          <p:cNvSpPr txBox="1"/>
          <p:nvPr/>
        </p:nvSpPr>
        <p:spPr>
          <a:xfrm>
            <a:off x="2797550" y="3638860"/>
            <a:ext cx="1255706" cy="760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82" tIns="34232" rIns="68482" bIns="34232" anchor="t" anchorCtr="0">
            <a:spAutoFit/>
          </a:bodyPr>
          <a:lstStyle/>
          <a:p>
            <a:r>
              <a:rPr lang="en-US" sz="4494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= 32</a:t>
            </a:r>
            <a:endParaRPr sz="1348"/>
          </a:p>
        </p:txBody>
      </p:sp>
      <p:sp>
        <p:nvSpPr>
          <p:cNvPr id="424" name="Google Shape;424;p18"/>
          <p:cNvSpPr txBox="1"/>
          <p:nvPr/>
        </p:nvSpPr>
        <p:spPr>
          <a:xfrm>
            <a:off x="2797550" y="4493382"/>
            <a:ext cx="1255706" cy="760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82" tIns="34232" rIns="68482" bIns="34232" anchor="t" anchorCtr="0">
            <a:spAutoFit/>
          </a:bodyPr>
          <a:lstStyle/>
          <a:p>
            <a:r>
              <a:rPr lang="en-US" sz="4494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= 80</a:t>
            </a:r>
            <a:endParaRPr sz="1348"/>
          </a:p>
        </p:txBody>
      </p:sp>
      <p:sp>
        <p:nvSpPr>
          <p:cNvPr id="425" name="Google Shape;425;p18"/>
          <p:cNvSpPr txBox="1"/>
          <p:nvPr/>
        </p:nvSpPr>
        <p:spPr>
          <a:xfrm>
            <a:off x="5535488" y="3591295"/>
            <a:ext cx="1255706" cy="760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82" tIns="34232" rIns="68482" bIns="34232" anchor="t" anchorCtr="0">
            <a:spAutoFit/>
          </a:bodyPr>
          <a:lstStyle/>
          <a:p>
            <a:r>
              <a:rPr lang="en-US" sz="4494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= 16</a:t>
            </a:r>
            <a:endParaRPr sz="1348"/>
          </a:p>
        </p:txBody>
      </p:sp>
      <p:sp>
        <p:nvSpPr>
          <p:cNvPr id="426" name="Google Shape;426;p18"/>
          <p:cNvSpPr txBox="1"/>
          <p:nvPr/>
        </p:nvSpPr>
        <p:spPr>
          <a:xfrm>
            <a:off x="5535488" y="4445817"/>
            <a:ext cx="1255706" cy="760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82" tIns="34232" rIns="68482" bIns="34232" anchor="t" anchorCtr="0">
            <a:spAutoFit/>
          </a:bodyPr>
          <a:lstStyle/>
          <a:p>
            <a:r>
              <a:rPr lang="en-US" sz="4494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= 16</a:t>
            </a:r>
            <a:endParaRPr sz="1348"/>
          </a:p>
        </p:txBody>
      </p:sp>
      <p:sp>
        <p:nvSpPr>
          <p:cNvPr id="427" name="Google Shape;427;p18"/>
          <p:cNvSpPr txBox="1"/>
          <p:nvPr/>
        </p:nvSpPr>
        <p:spPr>
          <a:xfrm>
            <a:off x="8615892" y="3581782"/>
            <a:ext cx="1255706" cy="760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82" tIns="34232" rIns="68482" bIns="34232" anchor="t" anchorCtr="0">
            <a:spAutoFit/>
          </a:bodyPr>
          <a:lstStyle/>
          <a:p>
            <a:r>
              <a:rPr lang="en-US" sz="4494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= 48</a:t>
            </a:r>
            <a:endParaRPr sz="1348"/>
          </a:p>
        </p:txBody>
      </p:sp>
      <p:sp>
        <p:nvSpPr>
          <p:cNvPr id="428" name="Google Shape;428;p18"/>
          <p:cNvSpPr txBox="1"/>
          <p:nvPr/>
        </p:nvSpPr>
        <p:spPr>
          <a:xfrm>
            <a:off x="8581407" y="4436304"/>
            <a:ext cx="1255706" cy="760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82" tIns="34232" rIns="68482" bIns="34232" anchor="t" anchorCtr="0">
            <a:spAutoFit/>
          </a:bodyPr>
          <a:lstStyle/>
          <a:p>
            <a:r>
              <a:rPr lang="en-US" sz="4494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= 48</a:t>
            </a:r>
            <a:endParaRPr sz="1348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3" name="Google Shape;433;p19" descr="Ảnh có chứa bàn&#10;&#10;Mô tả được tạo tự động"/>
          <p:cNvPicPr preferRelativeResize="0"/>
          <p:nvPr/>
        </p:nvPicPr>
        <p:blipFill rotWithShape="1">
          <a:blip r:embed="rId3">
            <a:alphaModFix/>
          </a:blip>
          <a:srcRect l="4478" t="26163" r="80351" b="44463"/>
          <a:stretch/>
        </p:blipFill>
        <p:spPr>
          <a:xfrm>
            <a:off x="445324" y="232658"/>
            <a:ext cx="2302128" cy="1255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434" name="Google Shape;434;p19" descr="Ảnh có chứa bàn&#10;&#10;Mô tả được tạo tự động"/>
          <p:cNvPicPr preferRelativeResize="0"/>
          <p:nvPr/>
        </p:nvPicPr>
        <p:blipFill rotWithShape="1">
          <a:blip r:embed="rId3">
            <a:alphaModFix/>
          </a:blip>
          <a:srcRect l="24706" t="27794" r="7653" b="28144"/>
          <a:stretch/>
        </p:blipFill>
        <p:spPr>
          <a:xfrm>
            <a:off x="186407" y="1830829"/>
            <a:ext cx="11819187" cy="2168946"/>
          </a:xfrm>
          <a:prstGeom prst="rect">
            <a:avLst/>
          </a:prstGeom>
          <a:noFill/>
          <a:ln>
            <a:noFill/>
          </a:ln>
        </p:spPr>
      </p:pic>
      <p:sp>
        <p:nvSpPr>
          <p:cNvPr id="435" name="Google Shape;435;p19"/>
          <p:cNvSpPr/>
          <p:nvPr/>
        </p:nvSpPr>
        <p:spPr>
          <a:xfrm>
            <a:off x="6267233" y="3029457"/>
            <a:ext cx="970318" cy="68493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68482" tIns="34232" rIns="68482" bIns="34232" anchor="ctr" anchorCtr="0">
            <a:noAutofit/>
          </a:bodyPr>
          <a:lstStyle/>
          <a:p>
            <a:pPr algn="ctr"/>
            <a:r>
              <a:rPr lang="en-US" sz="4045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56</a:t>
            </a:r>
            <a:endParaRPr sz="1348"/>
          </a:p>
        </p:txBody>
      </p:sp>
      <p:sp>
        <p:nvSpPr>
          <p:cNvPr id="436" name="Google Shape;436;p19"/>
          <p:cNvSpPr/>
          <p:nvPr/>
        </p:nvSpPr>
        <p:spPr>
          <a:xfrm>
            <a:off x="7465861" y="3029457"/>
            <a:ext cx="970318" cy="68493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68482" tIns="34232" rIns="68482" bIns="34232" anchor="ctr" anchorCtr="0">
            <a:noAutofit/>
          </a:bodyPr>
          <a:lstStyle/>
          <a:p>
            <a:pPr algn="ctr"/>
            <a:r>
              <a:rPr lang="en-US" sz="4045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64</a:t>
            </a:r>
            <a:endParaRPr sz="1348"/>
          </a:p>
        </p:txBody>
      </p:sp>
      <p:sp>
        <p:nvSpPr>
          <p:cNvPr id="437" name="Google Shape;437;p19"/>
          <p:cNvSpPr/>
          <p:nvPr/>
        </p:nvSpPr>
        <p:spPr>
          <a:xfrm>
            <a:off x="8550334" y="3029457"/>
            <a:ext cx="970318" cy="68493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68482" tIns="34232" rIns="68482" bIns="34232" anchor="ctr" anchorCtr="0">
            <a:noAutofit/>
          </a:bodyPr>
          <a:lstStyle/>
          <a:p>
            <a:pPr algn="ctr"/>
            <a:r>
              <a:rPr lang="en-US" sz="4045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48</a:t>
            </a:r>
            <a:endParaRPr sz="1348"/>
          </a:p>
        </p:txBody>
      </p:sp>
      <p:sp>
        <p:nvSpPr>
          <p:cNvPr id="438" name="Google Shape;438;p19"/>
          <p:cNvSpPr/>
          <p:nvPr/>
        </p:nvSpPr>
        <p:spPr>
          <a:xfrm>
            <a:off x="9710912" y="3029457"/>
            <a:ext cx="970318" cy="68493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68482" tIns="34232" rIns="68482" bIns="34232" anchor="ctr" anchorCtr="0">
            <a:noAutofit/>
          </a:bodyPr>
          <a:lstStyle/>
          <a:p>
            <a:pPr algn="ctr"/>
            <a:r>
              <a:rPr lang="en-US" sz="4045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32</a:t>
            </a:r>
            <a:endParaRPr sz="1348"/>
          </a:p>
        </p:txBody>
      </p:sp>
      <p:sp>
        <p:nvSpPr>
          <p:cNvPr id="439" name="Google Shape;439;p19"/>
          <p:cNvSpPr/>
          <p:nvPr/>
        </p:nvSpPr>
        <p:spPr>
          <a:xfrm>
            <a:off x="10871489" y="2985064"/>
            <a:ext cx="970318" cy="68493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68482" tIns="34232" rIns="68482" bIns="34232" anchor="ctr" anchorCtr="0">
            <a:noAutofit/>
          </a:bodyPr>
          <a:lstStyle/>
          <a:p>
            <a:pPr algn="ctr"/>
            <a:r>
              <a:rPr lang="en-US" sz="4045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40</a:t>
            </a:r>
            <a:endParaRPr sz="1348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43FAFF9-525A-E5E9-5307-059C2D8AE052}"/>
              </a:ext>
            </a:extLst>
          </p:cNvPr>
          <p:cNvSpPr txBox="1"/>
          <p:nvPr/>
        </p:nvSpPr>
        <p:spPr>
          <a:xfrm>
            <a:off x="445324" y="2168676"/>
            <a:ext cx="450507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endParaRPr lang="vi-VN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0CC8CE-DEFF-D8E1-CAF7-5F28B1488919}"/>
              </a:ext>
            </a:extLst>
          </p:cNvPr>
          <p:cNvSpPr txBox="1"/>
          <p:nvPr/>
        </p:nvSpPr>
        <p:spPr>
          <a:xfrm>
            <a:off x="379692" y="3118927"/>
            <a:ext cx="457071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endParaRPr lang="vi-VN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2FC097F4-9679-0F69-06E7-991C8306A7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3" y="0"/>
            <a:ext cx="12151467" cy="588251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3ED4121-F0FC-B8F4-FE84-F2FA356D09E0}"/>
              </a:ext>
            </a:extLst>
          </p:cNvPr>
          <p:cNvSpPr/>
          <p:nvPr/>
        </p:nvSpPr>
        <p:spPr>
          <a:xfrm>
            <a:off x="3698744" y="2345463"/>
            <a:ext cx="5365288" cy="1394782"/>
          </a:xfrm>
          <a:prstGeom prst="rect">
            <a:avLst/>
          </a:prstGeom>
          <a:noFill/>
        </p:spPr>
        <p:txBody>
          <a:bodyPr wrap="square" lIns="68493" tIns="34247" rIns="68493" bIns="34247">
            <a:spAutoFit/>
          </a:bodyPr>
          <a:lstStyle/>
          <a:p>
            <a:pPr algn="ctr"/>
            <a:r>
              <a:rPr lang="en-US" sz="8614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8614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614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endParaRPr lang="en-US" sz="8614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6882E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229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7031E9B0-D899-CB86-99B7-520ED86DB5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3" y="0"/>
            <a:ext cx="12151467" cy="588251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ECEDBFB-BB2C-B208-6E3B-CC9640448E7F}"/>
              </a:ext>
            </a:extLst>
          </p:cNvPr>
          <p:cNvSpPr/>
          <p:nvPr/>
        </p:nvSpPr>
        <p:spPr>
          <a:xfrm>
            <a:off x="3470433" y="2034235"/>
            <a:ext cx="5764831" cy="1394782"/>
          </a:xfrm>
          <a:prstGeom prst="rect">
            <a:avLst/>
          </a:prstGeom>
          <a:noFill/>
        </p:spPr>
        <p:txBody>
          <a:bodyPr wrap="square" lIns="68493" tIns="34247" rIns="68493" bIns="34247">
            <a:spAutoFit/>
          </a:bodyPr>
          <a:lstStyle/>
          <a:p>
            <a:pPr algn="ctr"/>
            <a:r>
              <a:rPr lang="en-US" sz="8614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Khởi</a:t>
            </a:r>
            <a:r>
              <a:rPr lang="en-US" sz="8614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614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endParaRPr lang="en-US" sz="8614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6882E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8198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&#10;&#10;Mô tả được tạo tự động">
            <a:extLst>
              <a:ext uri="{FF2B5EF4-FFF2-40B4-BE49-F238E27FC236}">
                <a16:creationId xmlns:a16="http://schemas.microsoft.com/office/drawing/2014/main" id="{EEBC76D6-BE5D-9821-A519-A5ACFFE5DC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398" y="1396509"/>
            <a:ext cx="9030768" cy="2963550"/>
          </a:xfrm>
          <a:prstGeom prst="rect">
            <a:avLst/>
          </a:prstGeom>
        </p:spPr>
      </p:pic>
      <p:pic>
        <p:nvPicPr>
          <p:cNvPr id="2" name="Picture 1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5786876B-AF16-3DC9-BC17-C47D441C9B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853" y="4229100"/>
            <a:ext cx="8182292" cy="2790075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81C90A94-1FE4-7196-47B1-AD02E0992F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30" y="3519685"/>
            <a:ext cx="2638084" cy="3334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Nhóm 10">
            <a:extLst>
              <a:ext uri="{FF2B5EF4-FFF2-40B4-BE49-F238E27FC236}">
                <a16:creationId xmlns:a16="http://schemas.microsoft.com/office/drawing/2014/main" id="{E2F5DF70-8324-06AB-A8A9-7A89195DF9D9}"/>
              </a:ext>
            </a:extLst>
          </p:cNvPr>
          <p:cNvGrpSpPr/>
          <p:nvPr/>
        </p:nvGrpSpPr>
        <p:grpSpPr>
          <a:xfrm>
            <a:off x="0" y="0"/>
            <a:ext cx="12192000" cy="1228722"/>
            <a:chOff x="-198120" y="-1143000"/>
            <a:chExt cx="12694920" cy="3657600"/>
          </a:xfrm>
        </p:grpSpPr>
        <p:sp>
          <p:nvSpPr>
            <p:cNvPr id="7" name="Rectangle 12">
              <a:extLst>
                <a:ext uri="{FF2B5EF4-FFF2-40B4-BE49-F238E27FC236}">
                  <a16:creationId xmlns:a16="http://schemas.microsoft.com/office/drawing/2014/main" id="{EF2E7BF3-0749-E767-25E7-E6309AAB47D0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13">
              <a:extLst>
                <a:ext uri="{FF2B5EF4-FFF2-40B4-BE49-F238E27FC236}">
                  <a16:creationId xmlns:a16="http://schemas.microsoft.com/office/drawing/2014/main" id="{82F84DF1-B8F7-F538-7DA5-6E74FBA2C0E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14">
              <a:extLst>
                <a:ext uri="{FF2B5EF4-FFF2-40B4-BE49-F238E27FC236}">
                  <a16:creationId xmlns:a16="http://schemas.microsoft.com/office/drawing/2014/main" id="{FBE162B1-C93A-38D0-B5F2-EFB4D60B5DE4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20855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5B0C8D3-2DE6-4A70-8243-5FEF4DAAAE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793" t="5325" r="3456" b="9927"/>
          <a:stretch/>
        </p:blipFill>
        <p:spPr>
          <a:xfrm>
            <a:off x="7729" y="4348"/>
            <a:ext cx="12176542" cy="6849305"/>
          </a:xfrm>
          <a:prstGeom prst="rect">
            <a:avLst/>
          </a:prstGeom>
        </p:spPr>
      </p:pic>
      <p:pic>
        <p:nvPicPr>
          <p:cNvPr id="10" name="Picture 4" descr="Free Wood Bridge Cliparts, Download Free Wood Bridge Cliparts png images,  Free ClipArts on Clipart Library">
            <a:extLst>
              <a:ext uri="{FF2B5EF4-FFF2-40B4-BE49-F238E27FC236}">
                <a16:creationId xmlns:a16="http://schemas.microsoft.com/office/drawing/2014/main" id="{3B0ECE0D-0999-4006-9459-0F9CEFE668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737"/>
          <a:stretch/>
        </p:blipFill>
        <p:spPr bwMode="auto">
          <a:xfrm>
            <a:off x="2616282" y="4778568"/>
            <a:ext cx="1125588" cy="1243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Free Wood Bridge Cliparts, Download Free Wood Bridge Cliparts png images,  Free ClipArts on Clipart Library">
            <a:extLst>
              <a:ext uri="{FF2B5EF4-FFF2-40B4-BE49-F238E27FC236}">
                <a16:creationId xmlns:a16="http://schemas.microsoft.com/office/drawing/2014/main" id="{8198442F-3334-4309-B9B1-6CFE103D8E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4" r="62503"/>
          <a:stretch/>
        </p:blipFill>
        <p:spPr bwMode="auto">
          <a:xfrm>
            <a:off x="3669021" y="4769700"/>
            <a:ext cx="1125588" cy="1243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Free Wood Bridge Cliparts, Download Free Wood Bridge Cliparts png images,  Free ClipArts on Clipart Library">
            <a:extLst>
              <a:ext uri="{FF2B5EF4-FFF2-40B4-BE49-F238E27FC236}">
                <a16:creationId xmlns:a16="http://schemas.microsoft.com/office/drawing/2014/main" id="{7534FE0A-4796-4F74-8EC2-FA1BC428E1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61" t="5710" r="44176" b="-5710"/>
          <a:stretch/>
        </p:blipFill>
        <p:spPr bwMode="auto">
          <a:xfrm>
            <a:off x="4721760" y="4849066"/>
            <a:ext cx="1125588" cy="1243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Free Wood Bridge Cliparts, Download Free Wood Bridge Cliparts png images,  Free ClipArts on Clipart Library">
            <a:extLst>
              <a:ext uri="{FF2B5EF4-FFF2-40B4-BE49-F238E27FC236}">
                <a16:creationId xmlns:a16="http://schemas.microsoft.com/office/drawing/2014/main" id="{27221332-5D0A-47D4-9126-1C381C3C46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44" t="-19704" r="1061" b="19704"/>
          <a:stretch/>
        </p:blipFill>
        <p:spPr bwMode="auto">
          <a:xfrm>
            <a:off x="6728861" y="4567703"/>
            <a:ext cx="1542366" cy="1243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Free Wood Bridge Cliparts, Download Free Wood Bridge Cliparts png images,  Free ClipArts on Clipart Library">
            <a:extLst>
              <a:ext uri="{FF2B5EF4-FFF2-40B4-BE49-F238E27FC236}">
                <a16:creationId xmlns:a16="http://schemas.microsoft.com/office/drawing/2014/main" id="{E876B844-0F01-4749-925A-7030FBB360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73" t="-4563" r="23164" b="4563"/>
          <a:stretch/>
        </p:blipFill>
        <p:spPr bwMode="auto">
          <a:xfrm>
            <a:off x="5847349" y="4734232"/>
            <a:ext cx="1125588" cy="1243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0F85F8AE-BD51-49F2-885F-5D2ADF3071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0958" y="3827640"/>
            <a:ext cx="1934063" cy="1813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1AB9EF5-5956-405C-A77C-CEBF28B28E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662" y="2804952"/>
            <a:ext cx="2939718" cy="2383555"/>
          </a:xfrm>
          <a:prstGeom prst="rect">
            <a:avLst/>
          </a:prstGeom>
        </p:spPr>
      </p:pic>
      <p:pic>
        <p:nvPicPr>
          <p:cNvPr id="1032" name="Picture 8" descr="Banana Tree Cartoon Png | Full Size PNG Download | SeekPNG">
            <a:extLst>
              <a:ext uri="{FF2B5EF4-FFF2-40B4-BE49-F238E27FC236}">
                <a16:creationId xmlns:a16="http://schemas.microsoft.com/office/drawing/2014/main" id="{1767B53A-858A-4C75-8337-B69951D9C7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2441" y="1066001"/>
            <a:ext cx="3191776" cy="3712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E8BFB77-EE87-4AC7-9C10-25A2174ACD4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621" y="-897472"/>
            <a:ext cx="8111636" cy="5407757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DC81A5E-8187-4B1A-9894-34F678D38423}"/>
              </a:ext>
            </a:extLst>
          </p:cNvPr>
          <p:cNvSpPr txBox="1"/>
          <p:nvPr/>
        </p:nvSpPr>
        <p:spPr>
          <a:xfrm>
            <a:off x="2648614" y="1853812"/>
            <a:ext cx="6055938" cy="79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94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Showcard" panose="02040603050506020204" pitchFamily="18" charset="0"/>
              </a:rPr>
              <a:t>KHỈ CON QUA CẦU</a:t>
            </a:r>
          </a:p>
        </p:txBody>
      </p:sp>
    </p:spTree>
    <p:extLst>
      <p:ext uri="{BB962C8B-B14F-4D97-AF65-F5344CB8AC3E}">
        <p14:creationId xmlns:p14="http://schemas.microsoft.com/office/powerpoint/2010/main" val="3992347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5B0C8D3-2DE6-4A70-8243-5FEF4DAAAEC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793" t="5325" r="3456" b="9927"/>
          <a:stretch/>
        </p:blipFill>
        <p:spPr>
          <a:xfrm>
            <a:off x="7729" y="4348"/>
            <a:ext cx="12176542" cy="6849305"/>
          </a:xfrm>
          <a:prstGeom prst="rect">
            <a:avLst/>
          </a:prstGeom>
        </p:spPr>
      </p:pic>
      <p:pic>
        <p:nvPicPr>
          <p:cNvPr id="10" name="Picture 4" descr="Free Wood Bridge Cliparts, Download Free Wood Bridge Cliparts png images,  Free ClipArts on Clipart Library">
            <a:extLst>
              <a:ext uri="{FF2B5EF4-FFF2-40B4-BE49-F238E27FC236}">
                <a16:creationId xmlns:a16="http://schemas.microsoft.com/office/drawing/2014/main" id="{3B0ECE0D-0999-4006-9459-0F9CEFE668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737"/>
          <a:stretch/>
        </p:blipFill>
        <p:spPr bwMode="auto">
          <a:xfrm>
            <a:off x="2616282" y="4778568"/>
            <a:ext cx="1125588" cy="1243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Free Wood Bridge Cliparts, Download Free Wood Bridge Cliparts png images,  Free ClipArts on Clipart Library">
            <a:extLst>
              <a:ext uri="{FF2B5EF4-FFF2-40B4-BE49-F238E27FC236}">
                <a16:creationId xmlns:a16="http://schemas.microsoft.com/office/drawing/2014/main" id="{8198442F-3334-4309-B9B1-6CFE103D8E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4" r="62503"/>
          <a:stretch/>
        </p:blipFill>
        <p:spPr bwMode="auto">
          <a:xfrm>
            <a:off x="3669021" y="4769700"/>
            <a:ext cx="1125588" cy="1243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Free Wood Bridge Cliparts, Download Free Wood Bridge Cliparts png images,  Free ClipArts on Clipart Library">
            <a:extLst>
              <a:ext uri="{FF2B5EF4-FFF2-40B4-BE49-F238E27FC236}">
                <a16:creationId xmlns:a16="http://schemas.microsoft.com/office/drawing/2014/main" id="{7534FE0A-4796-4F74-8EC2-FA1BC428E1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61" t="5710" r="44176" b="-5710"/>
          <a:stretch/>
        </p:blipFill>
        <p:spPr bwMode="auto">
          <a:xfrm>
            <a:off x="4721760" y="4849066"/>
            <a:ext cx="1125588" cy="1243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Free Wood Bridge Cliparts, Download Free Wood Bridge Cliparts png images,  Free ClipArts on Clipart Library">
            <a:extLst>
              <a:ext uri="{FF2B5EF4-FFF2-40B4-BE49-F238E27FC236}">
                <a16:creationId xmlns:a16="http://schemas.microsoft.com/office/drawing/2014/main" id="{27221332-5D0A-47D4-9126-1C381C3C46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44" t="-19704" r="1061" b="19704"/>
          <a:stretch/>
        </p:blipFill>
        <p:spPr bwMode="auto">
          <a:xfrm>
            <a:off x="6728861" y="4567703"/>
            <a:ext cx="1542366" cy="1243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Free Wood Bridge Cliparts, Download Free Wood Bridge Cliparts png images,  Free ClipArts on Clipart Library">
            <a:extLst>
              <a:ext uri="{FF2B5EF4-FFF2-40B4-BE49-F238E27FC236}">
                <a16:creationId xmlns:a16="http://schemas.microsoft.com/office/drawing/2014/main" id="{E876B844-0F01-4749-925A-7030FBB360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73" t="-4563" r="23164" b="4563"/>
          <a:stretch/>
        </p:blipFill>
        <p:spPr bwMode="auto">
          <a:xfrm>
            <a:off x="5847349" y="4734232"/>
            <a:ext cx="1125588" cy="1243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0F85F8AE-BD51-49F2-885F-5D2ADF3071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0958" y="3827640"/>
            <a:ext cx="1934063" cy="1813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2 Ghé thăm Fb.com/nkpowerskills">
            <a:hlinkClick r:id="rId7" action="ppaction://hlinksldjump"/>
            <a:extLst>
              <a:ext uri="{FF2B5EF4-FFF2-40B4-BE49-F238E27FC236}">
                <a16:creationId xmlns:a16="http://schemas.microsoft.com/office/drawing/2014/main" id="{73C321A1-69F8-4A26-B261-0D7F1DEBEB74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AEC9"/>
              </a:clrFrom>
              <a:clrTo>
                <a:srgbClr val="FFAEC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72834" y="257408"/>
            <a:ext cx="662105" cy="713395"/>
          </a:xfrm>
          <a:prstGeom prst="rect">
            <a:avLst/>
          </a:prstGeom>
        </p:spPr>
      </p:pic>
      <p:pic>
        <p:nvPicPr>
          <p:cNvPr id="17" name="3 Ghé thăm Fb.com/nkpowerskills">
            <a:hlinkClick r:id="rId9" action="ppaction://hlinksldjump"/>
            <a:extLst>
              <a:ext uri="{FF2B5EF4-FFF2-40B4-BE49-F238E27FC236}">
                <a16:creationId xmlns:a16="http://schemas.microsoft.com/office/drawing/2014/main" id="{1FA0E73A-2A54-4F08-8F3E-ACE12CD19E01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AEC9"/>
              </a:clrFrom>
              <a:clrTo>
                <a:srgbClr val="FFAEC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05124" y="258914"/>
            <a:ext cx="678425" cy="704070"/>
          </a:xfrm>
          <a:prstGeom prst="rect">
            <a:avLst/>
          </a:prstGeom>
        </p:spPr>
      </p:pic>
      <p:pic>
        <p:nvPicPr>
          <p:cNvPr id="18" name="4 Ghé thăm Fb.com/nkpowerskills">
            <a:hlinkClick r:id="rId11" action="ppaction://hlinksldjump"/>
            <a:extLst>
              <a:ext uri="{FF2B5EF4-FFF2-40B4-BE49-F238E27FC236}">
                <a16:creationId xmlns:a16="http://schemas.microsoft.com/office/drawing/2014/main" id="{092622DF-B544-4E72-B495-D3766B694F61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AEC9"/>
              </a:clrFrom>
              <a:clrTo>
                <a:srgbClr val="FFAEC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51095" y="262681"/>
            <a:ext cx="655112" cy="680757"/>
          </a:xfrm>
          <a:prstGeom prst="rect">
            <a:avLst/>
          </a:prstGeom>
        </p:spPr>
      </p:pic>
      <p:pic>
        <p:nvPicPr>
          <p:cNvPr id="19" name="5 Ghé thăm Fb.com/nkpowerskills">
            <a:hlinkClick r:id="rId13" action="ppaction://hlinksldjump"/>
            <a:extLst>
              <a:ext uri="{FF2B5EF4-FFF2-40B4-BE49-F238E27FC236}">
                <a16:creationId xmlns:a16="http://schemas.microsoft.com/office/drawing/2014/main" id="{93CA0CE1-5CBA-4E84-9BB9-58DADAB4569C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AEC9"/>
              </a:clrFrom>
              <a:clrTo>
                <a:srgbClr val="FFAEC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77523" y="263059"/>
            <a:ext cx="676092" cy="678423"/>
          </a:xfrm>
          <a:prstGeom prst="rect">
            <a:avLst/>
          </a:prstGeom>
        </p:spPr>
      </p:pic>
      <p:pic>
        <p:nvPicPr>
          <p:cNvPr id="20" name="1 Ghé thăm Fb.com/nkpowerskills">
            <a:hlinkClick r:id="rId15" action="ppaction://hlinksldjump"/>
            <a:extLst>
              <a:ext uri="{FF2B5EF4-FFF2-40B4-BE49-F238E27FC236}">
                <a16:creationId xmlns:a16="http://schemas.microsoft.com/office/drawing/2014/main" id="{C1B84831-0A61-4518-8620-8F2554806DF5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FAEC9"/>
              </a:clrFrom>
              <a:clrTo>
                <a:srgbClr val="FFAEC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46408" y="262681"/>
            <a:ext cx="655112" cy="680757"/>
          </a:xfrm>
          <a:prstGeom prst="rect">
            <a:avLst/>
          </a:prstGeom>
        </p:spPr>
      </p:pic>
      <p:pic>
        <p:nvPicPr>
          <p:cNvPr id="21" name="06 NK PowerSkills">
            <a:extLst>
              <a:ext uri="{FF2B5EF4-FFF2-40B4-BE49-F238E27FC236}">
                <a16:creationId xmlns:a16="http://schemas.microsoft.com/office/drawing/2014/main" id="{06E48FE6-75B3-4DFE-BBFB-5F49E0239B7B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ECEBEA"/>
              </a:clrFrom>
              <a:clrTo>
                <a:srgbClr val="ECEBE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84539" y="3438392"/>
            <a:ext cx="2870984" cy="205671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1AB9EF5-5956-405C-A77C-CEBF28B28E9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662" y="2804952"/>
            <a:ext cx="2939718" cy="2383555"/>
          </a:xfrm>
          <a:prstGeom prst="rect">
            <a:avLst/>
          </a:prstGeom>
        </p:spPr>
      </p:pic>
      <p:pic>
        <p:nvPicPr>
          <p:cNvPr id="1032" name="Picture 8" descr="Banana Tree Cartoon Png | Full Size PNG Download | SeekPNG">
            <a:extLst>
              <a:ext uri="{FF2B5EF4-FFF2-40B4-BE49-F238E27FC236}">
                <a16:creationId xmlns:a16="http://schemas.microsoft.com/office/drawing/2014/main" id="{1767B53A-858A-4C75-8337-B69951D9C7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2441" y="1066001"/>
            <a:ext cx="3191776" cy="3712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2" descr="Káº¿t quáº£ hÃ¬nh áº£nh cho win text gif">
            <a:hlinkClick r:id="rId20" action="ppaction://hlinksldjump"/>
            <a:extLst>
              <a:ext uri="{FF2B5EF4-FFF2-40B4-BE49-F238E27FC236}">
                <a16:creationId xmlns:a16="http://schemas.microsoft.com/office/drawing/2014/main" id="{86832CE2-5C0D-4629-BCAB-D9C58663B09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666" y="4349"/>
            <a:ext cx="3533857" cy="3533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0820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97 0.0338 L 0.01497 0.03403 C 0.12721 0.05185 0.10885 0.05185 0.24935 0.05555 C 0.26146 0.05602 0.27344 0.05301 0.28542 0.05231 L 0.43737 0.04375 L 0.56732 0.0169 C 0.58125 0.01389 0.59518 0.00926 0.60911 0.00671 C 0.63086 0.00255 0.65273 1.11111E-6 0.67461 -0.00347 L 0.67943 -0.00671 " pathEditMode="relative" rAng="0" ptsTypes="AAAAAAAAA">
                                      <p:cBhvr>
                                        <p:cTn id="3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16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5B26F41-B18E-4E15-9E9F-B2138746319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793" t="5325" r="3456" b="9927"/>
          <a:stretch/>
        </p:blipFill>
        <p:spPr>
          <a:xfrm>
            <a:off x="7729" y="4348"/>
            <a:ext cx="12176542" cy="6849305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2EB4861-6D8A-41DB-92E0-50D219D8DEC6}"/>
              </a:ext>
            </a:extLst>
          </p:cNvPr>
          <p:cNvSpPr/>
          <p:nvPr/>
        </p:nvSpPr>
        <p:spPr>
          <a:xfrm>
            <a:off x="1105746" y="860511"/>
            <a:ext cx="10487537" cy="2878703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196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06 NK PowerSkills">
            <a:extLst>
              <a:ext uri="{FF2B5EF4-FFF2-40B4-BE49-F238E27FC236}">
                <a16:creationId xmlns:a16="http://schemas.microsoft.com/office/drawing/2014/main" id="{988093B8-1828-401A-9A0E-C8E3771A8207}"/>
              </a:ext>
            </a:extLst>
          </p:cNvPr>
          <p:cNvSpPr txBox="1"/>
          <p:nvPr/>
        </p:nvSpPr>
        <p:spPr>
          <a:xfrm>
            <a:off x="1113788" y="1046103"/>
            <a:ext cx="10163484" cy="1198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719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 x 3 = 21</a:t>
            </a:r>
          </a:p>
        </p:txBody>
      </p:sp>
      <p:sp>
        <p:nvSpPr>
          <p:cNvPr id="7" name="Đ Ghé thăm Fb.com/nkpowerskills">
            <a:extLst>
              <a:ext uri="{FF2B5EF4-FFF2-40B4-BE49-F238E27FC236}">
                <a16:creationId xmlns:a16="http://schemas.microsoft.com/office/drawing/2014/main" id="{5C0478A7-E285-492B-AA3A-D2C60EB14E1D}"/>
              </a:ext>
            </a:extLst>
          </p:cNvPr>
          <p:cNvSpPr/>
          <p:nvPr/>
        </p:nvSpPr>
        <p:spPr>
          <a:xfrm>
            <a:off x="1105746" y="3848787"/>
            <a:ext cx="4820313" cy="1294171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3196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3196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Ghé thăm Fb.com/nkpowerskills">
            <a:extLst>
              <a:ext uri="{FF2B5EF4-FFF2-40B4-BE49-F238E27FC236}">
                <a16:creationId xmlns:a16="http://schemas.microsoft.com/office/drawing/2014/main" id="{24038068-3A8F-4D04-B5B6-BCA0FC87A006}"/>
              </a:ext>
            </a:extLst>
          </p:cNvPr>
          <p:cNvSpPr/>
          <p:nvPr/>
        </p:nvSpPr>
        <p:spPr>
          <a:xfrm>
            <a:off x="6454453" y="3860655"/>
            <a:ext cx="4820313" cy="1294171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3196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</a:p>
        </p:txBody>
      </p:sp>
      <p:pic>
        <p:nvPicPr>
          <p:cNvPr id="11" name="Picture 10">
            <a:hlinkClick r:id="rId5" action="ppaction://hlinksldjump"/>
            <a:extLst>
              <a:ext uri="{FF2B5EF4-FFF2-40B4-BE49-F238E27FC236}">
                <a16:creationId xmlns:a16="http://schemas.microsoft.com/office/drawing/2014/main" id="{5C06FEFF-4122-4936-ADE5-9815E8C90F7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770" y="5742544"/>
            <a:ext cx="968841" cy="968841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2" name="Picture 4" descr="Káº¿t quáº£ hÃ¬nh áº£nh cho right icon">
            <a:extLst>
              <a:ext uri="{FF2B5EF4-FFF2-40B4-BE49-F238E27FC236}">
                <a16:creationId xmlns:a16="http://schemas.microsoft.com/office/drawing/2014/main" id="{8FEDDAE8-9D61-4B37-8490-ED3C5743F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552" y="4289272"/>
            <a:ext cx="951704" cy="95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Káº¿t quáº£ hÃ¬nh áº£nh cho wrong icon">
            <a:extLst>
              <a:ext uri="{FF2B5EF4-FFF2-40B4-BE49-F238E27FC236}">
                <a16:creationId xmlns:a16="http://schemas.microsoft.com/office/drawing/2014/main" id="{13C3B74A-0913-4A01-B656-DB9EA28F39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6632" y="4275112"/>
            <a:ext cx="951704" cy="95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01 NK PowerSkills">
            <a:extLst>
              <a:ext uri="{FF2B5EF4-FFF2-40B4-BE49-F238E27FC236}">
                <a16:creationId xmlns:a16="http://schemas.microsoft.com/office/drawing/2014/main" id="{0376BEAD-E9AC-4400-8BB5-B7BFE4831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15078" y="1631184"/>
            <a:ext cx="3970236" cy="3219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5816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7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19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30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5B26F41-B18E-4E15-9E9F-B2138746319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793" t="5325" r="3456" b="9927"/>
          <a:stretch/>
        </p:blipFill>
        <p:spPr>
          <a:xfrm>
            <a:off x="7729" y="4348"/>
            <a:ext cx="12176542" cy="6849305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2EB4861-6D8A-41DB-92E0-50D219D8DEC6}"/>
              </a:ext>
            </a:extLst>
          </p:cNvPr>
          <p:cNvSpPr/>
          <p:nvPr/>
        </p:nvSpPr>
        <p:spPr>
          <a:xfrm>
            <a:off x="1105746" y="1202976"/>
            <a:ext cx="10487537" cy="2878703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196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06 NK PowerSkills">
            <a:extLst>
              <a:ext uri="{FF2B5EF4-FFF2-40B4-BE49-F238E27FC236}">
                <a16:creationId xmlns:a16="http://schemas.microsoft.com/office/drawing/2014/main" id="{988093B8-1828-401A-9A0E-C8E3771A8207}"/>
              </a:ext>
            </a:extLst>
          </p:cNvPr>
          <p:cNvSpPr txBox="1"/>
          <p:nvPr/>
        </p:nvSpPr>
        <p:spPr>
          <a:xfrm>
            <a:off x="1267772" y="1548561"/>
            <a:ext cx="10163484" cy="1014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5992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 x 4 = 24</a:t>
            </a:r>
          </a:p>
        </p:txBody>
      </p:sp>
      <p:sp>
        <p:nvSpPr>
          <p:cNvPr id="7" name="Đ Ghé thăm Fb.com/nkpowerskills">
            <a:extLst>
              <a:ext uri="{FF2B5EF4-FFF2-40B4-BE49-F238E27FC236}">
                <a16:creationId xmlns:a16="http://schemas.microsoft.com/office/drawing/2014/main" id="{5C0478A7-E285-492B-AA3A-D2C60EB14E1D}"/>
              </a:ext>
            </a:extLst>
          </p:cNvPr>
          <p:cNvSpPr/>
          <p:nvPr/>
        </p:nvSpPr>
        <p:spPr>
          <a:xfrm>
            <a:off x="1233827" y="4649090"/>
            <a:ext cx="4820313" cy="1294171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3196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3196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Ghé thăm Fb.com/nkpowerskills">
            <a:extLst>
              <a:ext uri="{FF2B5EF4-FFF2-40B4-BE49-F238E27FC236}">
                <a16:creationId xmlns:a16="http://schemas.microsoft.com/office/drawing/2014/main" id="{24038068-3A8F-4D04-B5B6-BCA0FC87A006}"/>
              </a:ext>
            </a:extLst>
          </p:cNvPr>
          <p:cNvSpPr/>
          <p:nvPr/>
        </p:nvSpPr>
        <p:spPr>
          <a:xfrm>
            <a:off x="6582535" y="4660958"/>
            <a:ext cx="4820313" cy="1294171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3196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</a:p>
        </p:txBody>
      </p:sp>
      <p:pic>
        <p:nvPicPr>
          <p:cNvPr id="11" name="Picture 10">
            <a:hlinkClick r:id="rId5" action="ppaction://hlinksldjump"/>
            <a:extLst>
              <a:ext uri="{FF2B5EF4-FFF2-40B4-BE49-F238E27FC236}">
                <a16:creationId xmlns:a16="http://schemas.microsoft.com/office/drawing/2014/main" id="{5C06FEFF-4122-4936-ADE5-9815E8C90F7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770" y="5742544"/>
            <a:ext cx="968841" cy="968841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2" name="Picture 4" descr="Káº¿t quáº£ hÃ¬nh áº£nh cho right icon">
            <a:extLst>
              <a:ext uri="{FF2B5EF4-FFF2-40B4-BE49-F238E27FC236}">
                <a16:creationId xmlns:a16="http://schemas.microsoft.com/office/drawing/2014/main" id="{8FEDDAE8-9D61-4B37-8490-ED3C5743F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1144" y="5040254"/>
            <a:ext cx="951704" cy="95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Káº¿t quáº£ hÃ¬nh áº£nh cho wrong icon">
            <a:extLst>
              <a:ext uri="{FF2B5EF4-FFF2-40B4-BE49-F238E27FC236}">
                <a16:creationId xmlns:a16="http://schemas.microsoft.com/office/drawing/2014/main" id="{13C3B74A-0913-4A01-B656-DB9EA28F39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614" y="5003426"/>
            <a:ext cx="951704" cy="95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01 NK PowerSkills">
            <a:extLst>
              <a:ext uri="{FF2B5EF4-FFF2-40B4-BE49-F238E27FC236}">
                <a16:creationId xmlns:a16="http://schemas.microsoft.com/office/drawing/2014/main" id="{0376BEAD-E9AC-4400-8BB5-B7BFE4831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172" y="2077065"/>
            <a:ext cx="3970236" cy="3219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3386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3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4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5B26F41-B18E-4E15-9E9F-B2138746319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793" t="5325" r="3456" b="9927"/>
          <a:stretch/>
        </p:blipFill>
        <p:spPr>
          <a:xfrm>
            <a:off x="7729" y="4348"/>
            <a:ext cx="12176542" cy="6849305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2EB4861-6D8A-41DB-92E0-50D219D8DEC6}"/>
              </a:ext>
            </a:extLst>
          </p:cNvPr>
          <p:cNvSpPr/>
          <p:nvPr/>
        </p:nvSpPr>
        <p:spPr>
          <a:xfrm>
            <a:off x="1105746" y="125791"/>
            <a:ext cx="10487537" cy="2878703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196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06 NK PowerSkills">
            <a:extLst>
              <a:ext uri="{FF2B5EF4-FFF2-40B4-BE49-F238E27FC236}">
                <a16:creationId xmlns:a16="http://schemas.microsoft.com/office/drawing/2014/main" id="{988093B8-1828-401A-9A0E-C8E3771A8207}"/>
              </a:ext>
            </a:extLst>
          </p:cNvPr>
          <p:cNvSpPr txBox="1"/>
          <p:nvPr/>
        </p:nvSpPr>
        <p:spPr>
          <a:xfrm>
            <a:off x="1113788" y="311383"/>
            <a:ext cx="10163484" cy="1198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719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 x 5 = 35</a:t>
            </a:r>
          </a:p>
        </p:txBody>
      </p:sp>
      <p:sp>
        <p:nvSpPr>
          <p:cNvPr id="7" name="Đ Ghé thăm Fb.com/nkpowerskills">
            <a:extLst>
              <a:ext uri="{FF2B5EF4-FFF2-40B4-BE49-F238E27FC236}">
                <a16:creationId xmlns:a16="http://schemas.microsoft.com/office/drawing/2014/main" id="{5C0478A7-E285-492B-AA3A-D2C60EB14E1D}"/>
              </a:ext>
            </a:extLst>
          </p:cNvPr>
          <p:cNvSpPr/>
          <p:nvPr/>
        </p:nvSpPr>
        <p:spPr>
          <a:xfrm>
            <a:off x="6642666" y="3193712"/>
            <a:ext cx="4820313" cy="1294171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3196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3196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Ghé thăm Fb.com/nkpowerskills">
            <a:extLst>
              <a:ext uri="{FF2B5EF4-FFF2-40B4-BE49-F238E27FC236}">
                <a16:creationId xmlns:a16="http://schemas.microsoft.com/office/drawing/2014/main" id="{24038068-3A8F-4D04-B5B6-BCA0FC87A006}"/>
              </a:ext>
            </a:extLst>
          </p:cNvPr>
          <p:cNvSpPr/>
          <p:nvPr/>
        </p:nvSpPr>
        <p:spPr>
          <a:xfrm>
            <a:off x="1275688" y="3190086"/>
            <a:ext cx="4820313" cy="1294171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3196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</a:p>
        </p:txBody>
      </p:sp>
      <p:pic>
        <p:nvPicPr>
          <p:cNvPr id="11" name="Picture 10">
            <a:hlinkClick r:id="rId5" action="ppaction://hlinksldjump"/>
            <a:extLst>
              <a:ext uri="{FF2B5EF4-FFF2-40B4-BE49-F238E27FC236}">
                <a16:creationId xmlns:a16="http://schemas.microsoft.com/office/drawing/2014/main" id="{5C06FEFF-4122-4936-ADE5-9815E8C90F7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770" y="5742544"/>
            <a:ext cx="968841" cy="968841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2" name="Picture 4" descr="Káº¿t quáº£ hÃ¬nh áº£nh cho right icon">
            <a:extLst>
              <a:ext uri="{FF2B5EF4-FFF2-40B4-BE49-F238E27FC236}">
                <a16:creationId xmlns:a16="http://schemas.microsoft.com/office/drawing/2014/main" id="{8FEDDAE8-9D61-4B37-8490-ED3C5743F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8472" y="3634196"/>
            <a:ext cx="951704" cy="95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Káº¿t quáº£ hÃ¬nh áº£nh cho wrong icon">
            <a:extLst>
              <a:ext uri="{FF2B5EF4-FFF2-40B4-BE49-F238E27FC236}">
                <a16:creationId xmlns:a16="http://schemas.microsoft.com/office/drawing/2014/main" id="{13C3B74A-0913-4A01-B656-DB9EA28F39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867" y="3604544"/>
            <a:ext cx="951704" cy="95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01 NK PowerSkills">
            <a:extLst>
              <a:ext uri="{FF2B5EF4-FFF2-40B4-BE49-F238E27FC236}">
                <a16:creationId xmlns:a16="http://schemas.microsoft.com/office/drawing/2014/main" id="{0376BEAD-E9AC-4400-8BB5-B7BFE4831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8651" y="628703"/>
            <a:ext cx="3970236" cy="3219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2128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7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19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30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5B26F41-B18E-4E15-9E9F-B2138746319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793" t="5325" r="3456" b="9927"/>
          <a:stretch/>
        </p:blipFill>
        <p:spPr>
          <a:xfrm>
            <a:off x="7729" y="4348"/>
            <a:ext cx="12176542" cy="6849305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2EB4861-6D8A-41DB-92E0-50D219D8DEC6}"/>
              </a:ext>
            </a:extLst>
          </p:cNvPr>
          <p:cNvSpPr/>
          <p:nvPr/>
        </p:nvSpPr>
        <p:spPr>
          <a:xfrm>
            <a:off x="1016099" y="819584"/>
            <a:ext cx="10487537" cy="2878703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196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06 NK PowerSkills">
            <a:extLst>
              <a:ext uri="{FF2B5EF4-FFF2-40B4-BE49-F238E27FC236}">
                <a16:creationId xmlns:a16="http://schemas.microsoft.com/office/drawing/2014/main" id="{988093B8-1828-401A-9A0E-C8E3771A8207}"/>
              </a:ext>
            </a:extLst>
          </p:cNvPr>
          <p:cNvSpPr txBox="1"/>
          <p:nvPr/>
        </p:nvSpPr>
        <p:spPr>
          <a:xfrm>
            <a:off x="924611" y="1558764"/>
            <a:ext cx="10163484" cy="1198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719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 x 2 = 9</a:t>
            </a:r>
          </a:p>
        </p:txBody>
      </p:sp>
      <p:sp>
        <p:nvSpPr>
          <p:cNvPr id="7" name="Đ Ghé thăm Fb.com/nkpowerskills">
            <a:extLst>
              <a:ext uri="{FF2B5EF4-FFF2-40B4-BE49-F238E27FC236}">
                <a16:creationId xmlns:a16="http://schemas.microsoft.com/office/drawing/2014/main" id="{5C0478A7-E285-492B-AA3A-D2C60EB14E1D}"/>
              </a:ext>
            </a:extLst>
          </p:cNvPr>
          <p:cNvSpPr/>
          <p:nvPr/>
        </p:nvSpPr>
        <p:spPr>
          <a:xfrm>
            <a:off x="6454453" y="4492096"/>
            <a:ext cx="4820313" cy="1294171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3196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3196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Ghé thăm Fb.com/nkpowerskills">
            <a:extLst>
              <a:ext uri="{FF2B5EF4-FFF2-40B4-BE49-F238E27FC236}">
                <a16:creationId xmlns:a16="http://schemas.microsoft.com/office/drawing/2014/main" id="{1BB4345F-1A38-4772-8E94-D5345F52617B}"/>
              </a:ext>
            </a:extLst>
          </p:cNvPr>
          <p:cNvSpPr/>
          <p:nvPr/>
        </p:nvSpPr>
        <p:spPr>
          <a:xfrm>
            <a:off x="1096610" y="4513523"/>
            <a:ext cx="4820313" cy="1294171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3196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</a:p>
        </p:txBody>
      </p:sp>
      <p:pic>
        <p:nvPicPr>
          <p:cNvPr id="11" name="Picture 10">
            <a:hlinkClick r:id="rId5" action="ppaction://hlinksldjump"/>
            <a:extLst>
              <a:ext uri="{FF2B5EF4-FFF2-40B4-BE49-F238E27FC236}">
                <a16:creationId xmlns:a16="http://schemas.microsoft.com/office/drawing/2014/main" id="{5C06FEFF-4122-4936-ADE5-9815E8C90F7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770" y="5742544"/>
            <a:ext cx="968841" cy="968841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2" name="Picture 4" descr="Káº¿t quáº£ hÃ¬nh áº£nh cho right icon">
            <a:extLst>
              <a:ext uri="{FF2B5EF4-FFF2-40B4-BE49-F238E27FC236}">
                <a16:creationId xmlns:a16="http://schemas.microsoft.com/office/drawing/2014/main" id="{8FEDDAE8-9D61-4B37-8490-ED3C5743F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177" y="4747716"/>
            <a:ext cx="951704" cy="95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Káº¿t quáº£ hÃ¬nh áº£nh cho wrong icon">
            <a:extLst>
              <a:ext uri="{FF2B5EF4-FFF2-40B4-BE49-F238E27FC236}">
                <a16:creationId xmlns:a16="http://schemas.microsoft.com/office/drawing/2014/main" id="{C6FF8856-8708-4104-AF38-B92E7BED33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6716" y="4767622"/>
            <a:ext cx="951704" cy="95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01 NK PowerSkills">
            <a:extLst>
              <a:ext uri="{FF2B5EF4-FFF2-40B4-BE49-F238E27FC236}">
                <a16:creationId xmlns:a16="http://schemas.microsoft.com/office/drawing/2014/main" id="{0376BEAD-E9AC-4400-8BB5-B7BFE4831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72611" y="2146640"/>
            <a:ext cx="3970236" cy="3219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2137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7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30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5B26F41-B18E-4E15-9E9F-B2138746319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793" t="5325" r="3456" b="9927"/>
          <a:stretch/>
        </p:blipFill>
        <p:spPr>
          <a:xfrm>
            <a:off x="7729" y="4348"/>
            <a:ext cx="12176542" cy="6849305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2EB4861-6D8A-41DB-92E0-50D219D8DEC6}"/>
              </a:ext>
            </a:extLst>
          </p:cNvPr>
          <p:cNvSpPr/>
          <p:nvPr/>
        </p:nvSpPr>
        <p:spPr>
          <a:xfrm>
            <a:off x="1105746" y="125791"/>
            <a:ext cx="10487537" cy="2878703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196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06 NK PowerSkills">
            <a:extLst>
              <a:ext uri="{FF2B5EF4-FFF2-40B4-BE49-F238E27FC236}">
                <a16:creationId xmlns:a16="http://schemas.microsoft.com/office/drawing/2014/main" id="{988093B8-1828-401A-9A0E-C8E3771A8207}"/>
              </a:ext>
            </a:extLst>
          </p:cNvPr>
          <p:cNvSpPr txBox="1"/>
          <p:nvPr/>
        </p:nvSpPr>
        <p:spPr>
          <a:xfrm>
            <a:off x="1113788" y="311383"/>
            <a:ext cx="10163484" cy="1198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719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 x 6 = 30</a:t>
            </a:r>
          </a:p>
        </p:txBody>
      </p:sp>
      <p:sp>
        <p:nvSpPr>
          <p:cNvPr id="7" name="Đ Ghé thăm Fb.com/nkpowerskills">
            <a:extLst>
              <a:ext uri="{FF2B5EF4-FFF2-40B4-BE49-F238E27FC236}">
                <a16:creationId xmlns:a16="http://schemas.microsoft.com/office/drawing/2014/main" id="{5C0478A7-E285-492B-AA3A-D2C60EB14E1D}"/>
              </a:ext>
            </a:extLst>
          </p:cNvPr>
          <p:cNvSpPr/>
          <p:nvPr/>
        </p:nvSpPr>
        <p:spPr>
          <a:xfrm>
            <a:off x="1105746" y="3114068"/>
            <a:ext cx="4820313" cy="1294171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3196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3196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Ghé thăm Fb.com/nkpowerskills">
            <a:extLst>
              <a:ext uri="{FF2B5EF4-FFF2-40B4-BE49-F238E27FC236}">
                <a16:creationId xmlns:a16="http://schemas.microsoft.com/office/drawing/2014/main" id="{24038068-3A8F-4D04-B5B6-BCA0FC87A006}"/>
              </a:ext>
            </a:extLst>
          </p:cNvPr>
          <p:cNvSpPr/>
          <p:nvPr/>
        </p:nvSpPr>
        <p:spPr>
          <a:xfrm>
            <a:off x="6454453" y="3125936"/>
            <a:ext cx="4820313" cy="1294171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3196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</a:p>
        </p:txBody>
      </p:sp>
      <p:pic>
        <p:nvPicPr>
          <p:cNvPr id="11" name="Picture 10">
            <a:hlinkClick r:id="rId5" action="ppaction://hlinksldjump"/>
            <a:extLst>
              <a:ext uri="{FF2B5EF4-FFF2-40B4-BE49-F238E27FC236}">
                <a16:creationId xmlns:a16="http://schemas.microsoft.com/office/drawing/2014/main" id="{5C06FEFF-4122-4936-ADE5-9815E8C90F7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770" y="5742544"/>
            <a:ext cx="968841" cy="968841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2" name="Picture 4" descr="Káº¿t quáº£ hÃ¬nh áº£nh cho right icon">
            <a:extLst>
              <a:ext uri="{FF2B5EF4-FFF2-40B4-BE49-F238E27FC236}">
                <a16:creationId xmlns:a16="http://schemas.microsoft.com/office/drawing/2014/main" id="{8FEDDAE8-9D61-4B37-8490-ED3C5743F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7451" y="3297169"/>
            <a:ext cx="951704" cy="95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Káº¿t quáº£ hÃ¬nh áº£nh cho wrong icon">
            <a:extLst>
              <a:ext uri="{FF2B5EF4-FFF2-40B4-BE49-F238E27FC236}">
                <a16:creationId xmlns:a16="http://schemas.microsoft.com/office/drawing/2014/main" id="{13C3B74A-0913-4A01-B656-DB9EA28F39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096" y="3377655"/>
            <a:ext cx="951704" cy="95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01 NK PowerSkills">
            <a:extLst>
              <a:ext uri="{FF2B5EF4-FFF2-40B4-BE49-F238E27FC236}">
                <a16:creationId xmlns:a16="http://schemas.microsoft.com/office/drawing/2014/main" id="{0376BEAD-E9AC-4400-8BB5-B7BFE4831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89672" y="741557"/>
            <a:ext cx="3970236" cy="3219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7679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3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7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331</Words>
  <Application>Microsoft Office PowerPoint</Application>
  <PresentationFormat>Widescreen</PresentationFormat>
  <Paragraphs>80</Paragraphs>
  <Slides>20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Arial-Rounded</vt:lpstr>
      <vt:lpstr>Calibri</vt:lpstr>
      <vt:lpstr>Times New Roman</vt:lpstr>
      <vt:lpstr>UTM Showcard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Đào Thị Minh Phượng</dc:creator>
  <cp:lastModifiedBy>Đào Thị Minh Phượng</cp:lastModifiedBy>
  <cp:revision>12</cp:revision>
  <dcterms:created xsi:type="dcterms:W3CDTF">2022-09-26T05:53:31Z</dcterms:created>
  <dcterms:modified xsi:type="dcterms:W3CDTF">2022-09-26T10:01:30Z</dcterms:modified>
</cp:coreProperties>
</file>