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89" r:id="rId3"/>
    <p:sldId id="262" r:id="rId4"/>
    <p:sldId id="275" r:id="rId5"/>
    <p:sldId id="276" r:id="rId6"/>
    <p:sldId id="277" r:id="rId7"/>
    <p:sldId id="259" r:id="rId8"/>
    <p:sldId id="260" r:id="rId9"/>
    <p:sldId id="261" r:id="rId10"/>
    <p:sldId id="279" r:id="rId11"/>
    <p:sldId id="272" r:id="rId12"/>
    <p:sldId id="273" r:id="rId13"/>
    <p:sldId id="282" r:id="rId14"/>
    <p:sldId id="290" r:id="rId15"/>
    <p:sldId id="284" r:id="rId16"/>
    <p:sldId id="288" r:id="rId17"/>
    <p:sldId id="2647" r:id="rId18"/>
    <p:sldId id="2648" r:id="rId19"/>
    <p:sldId id="2650" r:id="rId20"/>
    <p:sldId id="2649" r:id="rId21"/>
    <p:sldId id="2651" r:id="rId22"/>
    <p:sldId id="280" r:id="rId23"/>
    <p:sldId id="281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05A35-E368-4F71-9B3B-AED4C85F092B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A053-2622-4AF7-8A31-56F87318A1A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144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text quay/dừng để điều khiển vòng quay. </a:t>
            </a:r>
          </a:p>
          <a:p>
            <a:r>
              <a:rPr lang="en-US"/>
              <a:t>Vòng quay ngẫu nhiên nên HS đọc lại phép tính cũng được.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631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850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61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56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90CBC-A6BC-CE20-B54B-A2FE70E1C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2F60C-3C77-59A0-0C6F-3D6610A19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2D8BC-386D-9C61-BDE8-17554C0E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2579E-8EC1-C4D0-E8F7-481169938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1AD1F-BEC5-932A-D67F-BF7C11D6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682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9DE2-15B7-123C-6BB9-284F9FEFC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E224BD-DC6A-A93E-772F-BFFDC45AF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9DACC-97E2-0794-F7DA-A38360A73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F253B-5B6C-0299-46E2-3FE4E578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6E713-845D-4CA2-C78A-FE19B9768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5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C176FA-761A-48C2-A053-F734C54F0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7CF346-88C2-C68D-950E-3C4F5744B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98DEF-0D78-D5C7-C1DB-204097D1F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4D577-A9F8-3C90-9D4B-0CB2023E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9E51B-4233-5B01-EE06-2BB3AF98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97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51305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395A3-7A0F-F49B-976E-861D2AEE8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CA6CE-D532-A126-FCF4-EF06C53DC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A9214-55D0-8320-936F-75266AA21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7A11D-1AA2-F90F-E817-191508C89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6C035-93BE-C6F4-7058-AAA3EBF1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564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82CC0-5309-788F-4741-F938CF80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B9898-6740-10FB-09AA-1E3EDF551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D9440-9BF8-3A2F-1E90-6951B47EF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B8FFB-56FE-93B2-E80A-379378C3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E16E0-ED8C-6CD8-1427-E329D79FD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302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01075-EEA1-EAAD-265F-AF9A96B6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5247-1804-24E2-85CB-EE0835B5E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9FC5A-69E3-B3CD-1DB3-FDB85E738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F2D3D-0F9D-2046-F24D-18375D2AA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81F7E-BADA-F74F-8870-FDBDABBD7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F990F-D2FA-BB62-38C2-36EF50A0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364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BD9A-4C40-D452-4B11-9ABF5027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FBAAC-C73F-C22B-7920-4C2160DB3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A7E94-E640-C4C7-5CD9-D9474FAFD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D9DD8-B779-E746-403D-A9C6816E8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AFCC31-D22B-16B4-6BEF-A39E98A4F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EEA51A-183A-CA77-B140-0703959C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BBA5C-C7D5-3F1E-BAEB-098FE9CA3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0EF8D-8D33-81B8-A9E7-429CC79E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14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FFD65-31D9-5139-C50D-9962FD32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415619-23DB-E75F-2589-FACFAB1EC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2A1DD-96B9-A189-5316-4F440766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01379-F1BF-155E-77C2-CC6E06A7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8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788B2-918D-DE1B-2D96-4768659BE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92CD7-FCD0-1E5B-A029-791BD8596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267E4-F843-A850-BE91-C31988B6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6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01E2F-993A-DC11-0C67-E7D7B508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04E0D-BF7C-C66D-5C39-52BBD802B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CBC61-F1CB-EB2A-EE05-9C8913F89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7FDAC-4359-F2C0-2A9F-4DC627FD1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0C68D-9681-5C62-4188-826CAA2E0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E00F2-4BBD-6F4A-2668-A20EBC8C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109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AFEED-C925-2B9C-65A5-3257C19D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BFC0A2-A943-2BB2-2EE8-68EB0E7AB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18FB9-C69E-C033-F304-9EA4C3EEE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23FF-E13F-99B2-5650-44E5A69C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9342-8360-48FF-9767-2BBC7650E6AC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33ED8-88CB-4DCE-CCF8-A6C4B4DA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7A020-9A03-94B3-C8E6-5AA1AED4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03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7CBBD-F923-4DED-95AF-93B627285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45AF9-0E31-129A-AD8D-C9E135F25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A0ACB-AC57-4409-BBF0-B4D7CDFBD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E9342-8360-48FF-9767-2BBC7650E6AC}" type="datetimeFigureOut">
              <a:rPr lang="vi-VN" smtClean="0"/>
              <a:t>27/09/2022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07330-5AD0-4441-B2CB-553C6ACCC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0CFFD-122C-4145-4C13-F06F32A2F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EC615-4E1E-48E7-A22B-C529CF964E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224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slide" Target="slide9.xml"/><Relationship Id="rId26" Type="http://schemas.openxmlformats.org/officeDocument/2006/relationships/image" Target="../media/image23.gif"/><Relationship Id="rId3" Type="http://schemas.openxmlformats.org/officeDocument/2006/relationships/audio" Target="../media/audio2.wav"/><Relationship Id="rId21" Type="http://schemas.openxmlformats.org/officeDocument/2006/relationships/image" Target="../media/image19.png"/><Relationship Id="rId7" Type="http://schemas.openxmlformats.org/officeDocument/2006/relationships/image" Target="../media/image10.png"/><Relationship Id="rId12" Type="http://schemas.openxmlformats.org/officeDocument/2006/relationships/slide" Target="slide6.xml"/><Relationship Id="rId17" Type="http://schemas.openxmlformats.org/officeDocument/2006/relationships/image" Target="../media/image17.png"/><Relationship Id="rId25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microsoft.com/office/2007/relationships/hdphoto" Target="../media/hdphoto2.wdp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slide" Target="slide7.xml"/><Relationship Id="rId22" Type="http://schemas.openxmlformats.org/officeDocument/2006/relationships/image" Target="../media/image20.png"/><Relationship Id="rId27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3146041" y="2401604"/>
            <a:ext cx="6963460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(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22">
            <a:extLst>
              <a:ext uri="{FF2B5EF4-FFF2-40B4-BE49-F238E27FC236}">
                <a16:creationId xmlns:a16="http://schemas.microsoft.com/office/drawing/2014/main" id="{411B1570-3C92-E052-8C33-94C90EAB4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666" y="-324363"/>
            <a:ext cx="5802802" cy="2725967"/>
          </a:xfrm>
          <a:prstGeom prst="rect">
            <a:avLst/>
          </a:prstGeom>
        </p:spPr>
      </p:pic>
      <p:pic>
        <p:nvPicPr>
          <p:cNvPr id="13" name="Hình ảnh 24">
            <a:extLst>
              <a:ext uri="{FF2B5EF4-FFF2-40B4-BE49-F238E27FC236}">
                <a16:creationId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2" y="60725"/>
            <a:ext cx="1071037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37F6013-4772-AC93-5E05-E00FAEBC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F9B0F-D8B6-1260-724E-050B51BE395F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ACF38D-E31F-CA0D-4BC0-C7C0EF42A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1" t="21594" b="8297"/>
          <a:stretch/>
        </p:blipFill>
        <p:spPr>
          <a:xfrm>
            <a:off x="145261" y="1938911"/>
            <a:ext cx="11874973" cy="307303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8E0B0AA-CCF5-5393-4DC3-016BBDED1819}"/>
              </a:ext>
            </a:extLst>
          </p:cNvPr>
          <p:cNvSpPr txBox="1"/>
          <p:nvPr/>
        </p:nvSpPr>
        <p:spPr>
          <a:xfrm>
            <a:off x="1836164" y="212444"/>
            <a:ext cx="745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798910-7600-8ACC-1488-0FDD3A96A72F}"/>
              </a:ext>
            </a:extLst>
          </p:cNvPr>
          <p:cNvSpPr/>
          <p:nvPr/>
        </p:nvSpPr>
        <p:spPr>
          <a:xfrm>
            <a:off x="4510867" y="4419924"/>
            <a:ext cx="285388" cy="334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229D5B-54D3-53D4-DDF8-45AA7C4CCDC8}"/>
              </a:ext>
            </a:extLst>
          </p:cNvPr>
          <p:cNvSpPr/>
          <p:nvPr/>
        </p:nvSpPr>
        <p:spPr>
          <a:xfrm>
            <a:off x="6202018" y="4412971"/>
            <a:ext cx="261907" cy="380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D727ED-2E07-C0D0-32EA-7A4190CF8D9B}"/>
              </a:ext>
            </a:extLst>
          </p:cNvPr>
          <p:cNvSpPr/>
          <p:nvPr/>
        </p:nvSpPr>
        <p:spPr>
          <a:xfrm>
            <a:off x="7196303" y="4452727"/>
            <a:ext cx="635732" cy="32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5FF47A-47D0-E116-4007-666B0C72ABBA}"/>
              </a:ext>
            </a:extLst>
          </p:cNvPr>
          <p:cNvSpPr/>
          <p:nvPr/>
        </p:nvSpPr>
        <p:spPr>
          <a:xfrm>
            <a:off x="5366696" y="4404698"/>
            <a:ext cx="265875" cy="38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887BC3-82A8-3B71-AE38-1A5847035F93}"/>
              </a:ext>
            </a:extLst>
          </p:cNvPr>
          <p:cNvGrpSpPr/>
          <p:nvPr/>
        </p:nvGrpSpPr>
        <p:grpSpPr>
          <a:xfrm>
            <a:off x="779072" y="236354"/>
            <a:ext cx="797937" cy="704550"/>
            <a:chOff x="779072" y="236354"/>
            <a:chExt cx="797937" cy="70455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4AAE4A3-13F5-35E9-BBF6-7AACDEB11640}"/>
                </a:ext>
              </a:extLst>
            </p:cNvPr>
            <p:cNvSpPr/>
            <p:nvPr/>
          </p:nvSpPr>
          <p:spPr>
            <a:xfrm>
              <a:off x="779072" y="236354"/>
              <a:ext cx="797937" cy="704550"/>
            </a:xfrm>
            <a:prstGeom prst="ellipse">
              <a:avLst/>
            </a:prstGeom>
            <a:solidFill>
              <a:srgbClr val="0081E2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slope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3DC238-5AD4-B0F5-C645-4B63D013AAF7}"/>
                </a:ext>
              </a:extLst>
            </p:cNvPr>
            <p:cNvSpPr txBox="1"/>
            <p:nvPr/>
          </p:nvSpPr>
          <p:spPr>
            <a:xfrm>
              <a:off x="958714" y="254777"/>
              <a:ext cx="362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23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8" grpId="0" animBg="1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69903" y="132265"/>
            <a:ext cx="10223314" cy="9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Quay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kim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trên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vòng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tròn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để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chọn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bất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kì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Thực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hiện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nhân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7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với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đó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nêu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46" b="1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846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F17FBF-71C3-F52D-9380-BC323CE57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3" t="21707" r="13484"/>
          <a:stretch/>
        </p:blipFill>
        <p:spPr>
          <a:xfrm>
            <a:off x="1577009" y="1313062"/>
            <a:ext cx="9646104" cy="46268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64CA0E-DEEB-1EE7-0BCB-64329D54C878}"/>
              </a:ext>
            </a:extLst>
          </p:cNvPr>
          <p:cNvGrpSpPr/>
          <p:nvPr/>
        </p:nvGrpSpPr>
        <p:grpSpPr>
          <a:xfrm>
            <a:off x="779072" y="236354"/>
            <a:ext cx="797937" cy="704550"/>
            <a:chOff x="779072" y="236354"/>
            <a:chExt cx="797937" cy="70455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58EFF2-FD2A-4421-77DC-6B210F5FBB63}"/>
                </a:ext>
              </a:extLst>
            </p:cNvPr>
            <p:cNvSpPr/>
            <p:nvPr/>
          </p:nvSpPr>
          <p:spPr>
            <a:xfrm>
              <a:off x="779072" y="236354"/>
              <a:ext cx="797937" cy="704550"/>
            </a:xfrm>
            <a:prstGeom prst="ellipse">
              <a:avLst/>
            </a:prstGeom>
            <a:solidFill>
              <a:srgbClr val="0081E2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slope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2C9D29-93FD-DD7D-D6F4-AC0815FB90B0}"/>
                </a:ext>
              </a:extLst>
            </p:cNvPr>
            <p:cNvSpPr txBox="1"/>
            <p:nvPr/>
          </p:nvSpPr>
          <p:spPr>
            <a:xfrm>
              <a:off x="958714" y="254777"/>
              <a:ext cx="362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31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FFB04C-1752-1F13-BB99-AC0450DB3F15}"/>
              </a:ext>
            </a:extLst>
          </p:cNvPr>
          <p:cNvGrpSpPr/>
          <p:nvPr/>
        </p:nvGrpSpPr>
        <p:grpSpPr>
          <a:xfrm>
            <a:off x="6556642" y="595761"/>
            <a:ext cx="4943731" cy="4922091"/>
            <a:chOff x="8753288" y="789552"/>
            <a:chExt cx="6600010" cy="6571120"/>
          </a:xfrm>
        </p:grpSpPr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62E0E042-E6EB-481A-7F5B-A19A5C023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34BBAB5E-12AA-F8E0-BB93-0649D809DE01}"/>
                </a:ext>
              </a:extLst>
            </p:cNvPr>
            <p:cNvSpPr txBox="1"/>
            <p:nvPr/>
          </p:nvSpPr>
          <p:spPr>
            <a:xfrm rot="14897297">
              <a:off x="10839229" y="8640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78BC27D-7A13-6D8F-9B20-A7463A5B89A0}"/>
                </a:ext>
              </a:extLst>
            </p:cNvPr>
            <p:cNvSpPr txBox="1"/>
            <p:nvPr/>
          </p:nvSpPr>
          <p:spPr>
            <a:xfrm rot="17848469">
              <a:off x="12472454" y="1050409"/>
              <a:ext cx="884775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BF25F1C2-1B45-AF49-E166-CBD32770F340}"/>
                </a:ext>
              </a:extLst>
            </p:cNvPr>
            <p:cNvSpPr txBox="1"/>
            <p:nvPr/>
          </p:nvSpPr>
          <p:spPr>
            <a:xfrm rot="19280387">
              <a:off x="13901021" y="1896147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15322C3E-DC18-C9D8-273C-7D33F47C8B29}"/>
                </a:ext>
              </a:extLst>
            </p:cNvPr>
            <p:cNvSpPr txBox="1"/>
            <p:nvPr/>
          </p:nvSpPr>
          <p:spPr>
            <a:xfrm>
              <a:off x="14481206" y="35565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4746805A-FCDE-910E-570C-00E7F7846CF0}"/>
                </a:ext>
              </a:extLst>
            </p:cNvPr>
            <p:cNvSpPr txBox="1"/>
            <p:nvPr/>
          </p:nvSpPr>
          <p:spPr>
            <a:xfrm rot="2334982">
              <a:off x="13854526" y="5213575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E2BC0CFE-DC2C-18F1-EAF2-A15EC8F8EB93}"/>
                </a:ext>
              </a:extLst>
            </p:cNvPr>
            <p:cNvSpPr txBox="1"/>
            <p:nvPr/>
          </p:nvSpPr>
          <p:spPr>
            <a:xfrm rot="4541019">
              <a:off x="12480818" y="6119912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6171645D-189B-EA9F-9ED2-900F2F16D47F}"/>
                </a:ext>
              </a:extLst>
            </p:cNvPr>
            <p:cNvSpPr txBox="1"/>
            <p:nvPr/>
          </p:nvSpPr>
          <p:spPr>
            <a:xfrm rot="6554113">
              <a:off x="10903717" y="6094079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D8EB897D-4F96-E524-0AD8-38706A71E34B}"/>
                </a:ext>
              </a:extLst>
            </p:cNvPr>
            <p:cNvSpPr txBox="1"/>
            <p:nvPr/>
          </p:nvSpPr>
          <p:spPr>
            <a:xfrm rot="8764984">
              <a:off x="9408021" y="5151583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1A230DE5-B28B-BA15-747F-B1FC6A7E5831}"/>
                </a:ext>
              </a:extLst>
            </p:cNvPr>
            <p:cNvSpPr txBox="1"/>
            <p:nvPr/>
          </p:nvSpPr>
          <p:spPr>
            <a:xfrm rot="11008513">
              <a:off x="8953053" y="338435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DA8CCD06-CFF6-908A-E943-DB072475721A}"/>
                </a:ext>
              </a:extLst>
            </p:cNvPr>
            <p:cNvSpPr txBox="1"/>
            <p:nvPr/>
          </p:nvSpPr>
          <p:spPr>
            <a:xfrm rot="12922515">
              <a:off x="9389973" y="2069612"/>
              <a:ext cx="1335847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0F535965-4912-9CE2-78AB-05C31BE8F0A0}"/>
              </a:ext>
            </a:extLst>
          </p:cNvPr>
          <p:cNvGrpSpPr/>
          <p:nvPr/>
        </p:nvGrpSpPr>
        <p:grpSpPr>
          <a:xfrm>
            <a:off x="8741337" y="2769636"/>
            <a:ext cx="2159136" cy="574343"/>
            <a:chOff x="1889919" y="3962400"/>
            <a:chExt cx="2882503" cy="766763"/>
          </a:xfrm>
        </p:grpSpPr>
        <p:sp>
          <p:nvSpPr>
            <p:cNvPr id="28" name="Mũi tên: Hình ngũ giác 27">
              <a:extLst>
                <a:ext uri="{FF2B5EF4-FFF2-40B4-BE49-F238E27FC236}">
                  <a16:creationId xmlns:a16="http://schemas.microsoft.com/office/drawing/2014/main" id="{A582F221-4926-84B8-7477-86CFB03FB3B2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9" name="Hình Bầu dục 28">
              <a:extLst>
                <a:ext uri="{FF2B5EF4-FFF2-40B4-BE49-F238E27FC236}">
                  <a16:creationId xmlns:a16="http://schemas.microsoft.com/office/drawing/2014/main" id="{C7A5090E-15DF-3F54-C184-841B602E056A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pic>
        <p:nvPicPr>
          <p:cNvPr id="33" name="Hình ảnh 3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90D79D51-85F0-E0E3-1E81-032F272A2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7" y="2668303"/>
            <a:ext cx="3983702" cy="4207209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45FF96C7-0453-8F4A-06FD-A8EFD2925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8" y="99121"/>
            <a:ext cx="5865016" cy="329582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A5562CE2-F0E5-8FBD-E833-8721A5C1D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967" y="913825"/>
            <a:ext cx="3967392" cy="1589176"/>
          </a:xfrm>
          <a:prstGeom prst="rect">
            <a:avLst/>
          </a:prstGeom>
        </p:spPr>
      </p:pic>
      <p:sp>
        <p:nvSpPr>
          <p:cNvPr id="50" name="Hình chữ nhật: Góc Tròn 49">
            <a:extLst>
              <a:ext uri="{FF2B5EF4-FFF2-40B4-BE49-F238E27FC236}">
                <a16:creationId xmlns:a16="http://schemas.microsoft.com/office/drawing/2014/main" id="{A05FE767-97F4-BE70-657C-57F0761EA70D}"/>
              </a:ext>
            </a:extLst>
          </p:cNvPr>
          <p:cNvSpPr/>
          <p:nvPr/>
        </p:nvSpPr>
        <p:spPr>
          <a:xfrm>
            <a:off x="10092409" y="5582275"/>
            <a:ext cx="1964744" cy="658130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</p:spTree>
    <p:extLst>
      <p:ext uri="{BB962C8B-B14F-4D97-AF65-F5344CB8AC3E}">
        <p14:creationId xmlns:p14="http://schemas.microsoft.com/office/powerpoint/2010/main" val="32542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FC097F4-9679-0F69-06E7-991C8306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ED4121-F0FC-B8F4-FE84-F2FA356D09E0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91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C22962-5EE8-B0D4-200C-B644D29B3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21"/>
          <a:stretch/>
        </p:blipFill>
        <p:spPr>
          <a:xfrm>
            <a:off x="0" y="4348"/>
            <a:ext cx="12149215" cy="1712326"/>
          </a:xfrm>
          <a:prstGeom prst="rect">
            <a:avLst/>
          </a:prstGeom>
        </p:spPr>
      </p:pic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8E1B1CE3-64A6-7011-E63B-CD570EC90ADE}"/>
              </a:ext>
            </a:extLst>
          </p:cNvPr>
          <p:cNvCxnSpPr/>
          <p:nvPr/>
        </p:nvCxnSpPr>
        <p:spPr>
          <a:xfrm>
            <a:off x="8379101" y="817028"/>
            <a:ext cx="21118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6">
            <a:extLst>
              <a:ext uri="{FF2B5EF4-FFF2-40B4-BE49-F238E27FC236}">
                <a16:creationId xmlns:a16="http://schemas.microsoft.com/office/drawing/2014/main" id="{CFF4BC06-FC49-64A8-63E8-284246ACA4A6}"/>
              </a:ext>
            </a:extLst>
          </p:cNvPr>
          <p:cNvCxnSpPr>
            <a:cxnSpLocks/>
          </p:cNvCxnSpPr>
          <p:nvPr/>
        </p:nvCxnSpPr>
        <p:spPr>
          <a:xfrm>
            <a:off x="10734520" y="817028"/>
            <a:ext cx="11833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4">
            <a:extLst>
              <a:ext uri="{FF2B5EF4-FFF2-40B4-BE49-F238E27FC236}">
                <a16:creationId xmlns:a16="http://schemas.microsoft.com/office/drawing/2014/main" id="{7C4F1853-ECEA-9A59-B347-4B1B9E10EBCE}"/>
              </a:ext>
            </a:extLst>
          </p:cNvPr>
          <p:cNvCxnSpPr>
            <a:cxnSpLocks/>
          </p:cNvCxnSpPr>
          <p:nvPr/>
        </p:nvCxnSpPr>
        <p:spPr>
          <a:xfrm>
            <a:off x="1130254" y="1260054"/>
            <a:ext cx="19977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56">
            <a:extLst>
              <a:ext uri="{FF2B5EF4-FFF2-40B4-BE49-F238E27FC236}">
                <a16:creationId xmlns:a16="http://schemas.microsoft.com/office/drawing/2014/main" id="{A9986071-8076-33A3-B051-10067ED1FE5F}"/>
              </a:ext>
            </a:extLst>
          </p:cNvPr>
          <p:cNvCxnSpPr>
            <a:cxnSpLocks/>
          </p:cNvCxnSpPr>
          <p:nvPr/>
        </p:nvCxnSpPr>
        <p:spPr>
          <a:xfrm>
            <a:off x="3984131" y="1233160"/>
            <a:ext cx="33176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56">
            <a:extLst>
              <a:ext uri="{FF2B5EF4-FFF2-40B4-BE49-F238E27FC236}">
                <a16:creationId xmlns:a16="http://schemas.microsoft.com/office/drawing/2014/main" id="{53E587B4-F8E9-91C1-74FB-58EAAA3082C4}"/>
              </a:ext>
            </a:extLst>
          </p:cNvPr>
          <p:cNvCxnSpPr>
            <a:cxnSpLocks/>
          </p:cNvCxnSpPr>
          <p:nvPr/>
        </p:nvCxnSpPr>
        <p:spPr>
          <a:xfrm>
            <a:off x="7416898" y="1233160"/>
            <a:ext cx="2937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DDD176D-3F13-CCA5-54B3-88E632D24E48}"/>
              </a:ext>
            </a:extLst>
          </p:cNvPr>
          <p:cNvSpPr txBox="1"/>
          <p:nvPr/>
        </p:nvSpPr>
        <p:spPr>
          <a:xfrm>
            <a:off x="1025324" y="3653932"/>
            <a:ext cx="107028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x 5 = 35 (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6E833-25A7-7153-CBA8-568A56B5A703}"/>
              </a:ext>
            </a:extLst>
          </p:cNvPr>
          <p:cNvSpPr txBox="1"/>
          <p:nvPr/>
        </p:nvSpPr>
        <p:spPr>
          <a:xfrm>
            <a:off x="164470" y="1749999"/>
            <a:ext cx="39292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…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5049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83EF2E1-A4BD-F979-2D69-DF64B37F1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334" y="3131079"/>
            <a:ext cx="4374177" cy="3710558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F61EA4B5-8C9B-660A-E234-4DD38C722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847" y="-230001"/>
            <a:ext cx="11815050" cy="687373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B911959-27BE-CF88-FCDD-7FC48A3BD666}"/>
              </a:ext>
            </a:extLst>
          </p:cNvPr>
          <p:cNvSpPr txBox="1"/>
          <p:nvPr/>
        </p:nvSpPr>
        <p:spPr>
          <a:xfrm>
            <a:off x="1358564" y="2137973"/>
            <a:ext cx="7191770" cy="2582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539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2912527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96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gấp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6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56?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  x 8  =  56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031E9B0-D899-CB86-99B7-520ED86DB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CEDBFB-BB2C-B208-6E3B-CC9640448E7F}"/>
              </a:ext>
            </a:extLst>
          </p:cNvPr>
          <p:cNvSpPr/>
          <p:nvPr/>
        </p:nvSpPr>
        <p:spPr>
          <a:xfrm>
            <a:off x="3470433" y="2034235"/>
            <a:ext cx="5764831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9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4565" y="1150252"/>
            <a:ext cx="2762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5" y="239553"/>
            <a:ext cx="4643290" cy="2249527"/>
            <a:chOff x="7077075" y="-180163"/>
            <a:chExt cx="4643290" cy="224952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113588" y="-14853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742950" marR="0" lvl="0" indent="-7429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lain" startAt="7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 4 + 7  = 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 x 5 = 35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0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gấp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42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7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229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8" y="1396509"/>
            <a:ext cx="9030768" cy="2963550"/>
          </a:xfrm>
          <a:prstGeom prst="rect">
            <a:avLst/>
          </a:prstGeom>
        </p:spPr>
      </p:pic>
      <p:pic>
        <p:nvPicPr>
          <p:cNvPr id="2" name="Picture 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5786876B-AF16-3DC9-BC17-C47D441C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1C90A94-1FE4-7196-47B1-AD02E099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10">
            <a:extLst>
              <a:ext uri="{FF2B5EF4-FFF2-40B4-BE49-F238E27FC236}">
                <a16:creationId xmlns:a16="http://schemas.microsoft.com/office/drawing/2014/main" id="{E2F5DF70-8324-06AB-A8A9-7A89195DF9D9}"/>
              </a:ext>
            </a:extLst>
          </p:cNvPr>
          <p:cNvGrpSpPr/>
          <p:nvPr/>
        </p:nvGrpSpPr>
        <p:grpSpPr>
          <a:xfrm>
            <a:off x="0" y="0"/>
            <a:ext cx="12192000" cy="1228722"/>
            <a:chOff x="-198120" y="-1143000"/>
            <a:chExt cx="12694920" cy="3657600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EF2E7BF3-0749-E767-25E7-E6309AAB47D0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82F84DF1-B8F7-F538-7DA5-6E74FBA2C0E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FBE162B1-C93A-38D0-B5F2-EFB4D60B5DE4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0855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33847-6620-4395-8320-D603402CE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" y="4348"/>
            <a:ext cx="12174517" cy="68493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69F56E-D756-4F44-9082-92EBC06029C9}"/>
              </a:ext>
            </a:extLst>
          </p:cNvPr>
          <p:cNvSpPr/>
          <p:nvPr/>
        </p:nvSpPr>
        <p:spPr>
          <a:xfrm>
            <a:off x="1238630" y="1923183"/>
            <a:ext cx="9714742" cy="1277508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59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Xây</a:t>
            </a:r>
            <a:r>
              <a:rPr lang="en-US" sz="659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59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lâu</a:t>
            </a:r>
            <a:r>
              <a:rPr lang="en-US" sz="659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59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đài</a:t>
            </a:r>
            <a:r>
              <a:rPr lang="en-US" sz="659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59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cát</a:t>
            </a:r>
            <a:endParaRPr lang="en-US" sz="659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0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65F81B-D01E-4F33-A654-B00BF824F9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pic>
        <p:nvPicPr>
          <p:cNvPr id="5" name="ĐC SHARE MIỄN PHÍ BỞI NK POWERSKILLS">
            <a:extLst>
              <a:ext uri="{FF2B5EF4-FFF2-40B4-BE49-F238E27FC236}">
                <a16:creationId xmlns:a16="http://schemas.microsoft.com/office/drawing/2014/main" id="{423E93CB-8CDF-45AC-BF8B-839B5D288A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132" y="2775865"/>
            <a:ext cx="3277063" cy="3240651"/>
          </a:xfrm>
          <a:prstGeom prst="rect">
            <a:avLst/>
          </a:prstGeom>
        </p:spPr>
      </p:pic>
      <p:pic>
        <p:nvPicPr>
          <p:cNvPr id="6" name="CẤM BUÔN BÁN, CẤM REUP">
            <a:extLst>
              <a:ext uri="{FF2B5EF4-FFF2-40B4-BE49-F238E27FC236}">
                <a16:creationId xmlns:a16="http://schemas.microsoft.com/office/drawing/2014/main" id="{60A5F441-623F-490A-A22F-0F5685C7A4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959" y="2055140"/>
            <a:ext cx="2825446" cy="3961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42064-0605-409B-B555-3C13CA1E96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75" t="14950" r="24419" b="16104"/>
          <a:stretch/>
        </p:blipFill>
        <p:spPr>
          <a:xfrm>
            <a:off x="5729267" y="3028921"/>
            <a:ext cx="1393114" cy="2321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2BD15-AA01-405D-B9F9-AB48152D3A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7228" r="22982" b="31846"/>
          <a:stretch/>
        </p:blipFill>
        <p:spPr>
          <a:xfrm>
            <a:off x="6613828" y="3389308"/>
            <a:ext cx="1521120" cy="2373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71172E-EC5B-4534-92AB-7A2AD2190C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31" t="14708" r="17121" b="33155"/>
          <a:stretch/>
        </p:blipFill>
        <p:spPr>
          <a:xfrm>
            <a:off x="6171696" y="2486766"/>
            <a:ext cx="1521120" cy="2940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9C215D-1745-4B6D-8E9A-FD08B1AF15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12" t="18603" r="34437" b="27262"/>
          <a:stretch/>
        </p:blipFill>
        <p:spPr>
          <a:xfrm>
            <a:off x="4182576" y="2486766"/>
            <a:ext cx="1393112" cy="28631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57B74D-B702-4BBA-AA94-21C8EC242B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45" t="29317" r="39637" b="25350"/>
          <a:stretch/>
        </p:blipFill>
        <p:spPr>
          <a:xfrm>
            <a:off x="4933664" y="3167846"/>
            <a:ext cx="1175842" cy="2321036"/>
          </a:xfrm>
          <a:prstGeom prst="rect">
            <a:avLst/>
          </a:prstGeom>
        </p:spPr>
      </p:pic>
      <p:pic>
        <p:nvPicPr>
          <p:cNvPr id="21" name="2 Ghé thăm Fb.com/nkpowerskills">
            <a:hlinkClick r:id="rId12" action="ppaction://hlinksldjump"/>
            <a:extLst>
              <a:ext uri="{FF2B5EF4-FFF2-40B4-BE49-F238E27FC236}">
                <a16:creationId xmlns:a16="http://schemas.microsoft.com/office/drawing/2014/main" id="{8692CEA5-9E1F-4F3B-A9BB-133516D892C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215" y="213076"/>
            <a:ext cx="662105" cy="713395"/>
          </a:xfrm>
          <a:prstGeom prst="rect">
            <a:avLst/>
          </a:prstGeom>
        </p:spPr>
      </p:pic>
      <p:pic>
        <p:nvPicPr>
          <p:cNvPr id="22" name="3 Ghé thăm Fb.com/nkpowerskills">
            <a:hlinkClick r:id="rId14" action="ppaction://hlinksldjump"/>
            <a:extLst>
              <a:ext uri="{FF2B5EF4-FFF2-40B4-BE49-F238E27FC236}">
                <a16:creationId xmlns:a16="http://schemas.microsoft.com/office/drawing/2014/main" id="{52B572BF-9883-47B5-A1E7-2289783D6BA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4505" y="214583"/>
            <a:ext cx="678425" cy="704070"/>
          </a:xfrm>
          <a:prstGeom prst="rect">
            <a:avLst/>
          </a:prstGeom>
        </p:spPr>
      </p:pic>
      <p:pic>
        <p:nvPicPr>
          <p:cNvPr id="23" name="4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FE4AC062-9050-4930-A884-0BA70E6DF10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476" y="218349"/>
            <a:ext cx="655112" cy="680757"/>
          </a:xfrm>
          <a:prstGeom prst="rect">
            <a:avLst/>
          </a:prstGeom>
        </p:spPr>
      </p:pic>
      <p:pic>
        <p:nvPicPr>
          <p:cNvPr id="24" name="5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F532E96-5814-4D83-A055-57BDDF07761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6903" y="218728"/>
            <a:ext cx="676092" cy="678423"/>
          </a:xfrm>
          <a:prstGeom prst="rect">
            <a:avLst/>
          </a:prstGeom>
        </p:spPr>
      </p:pic>
      <p:pic>
        <p:nvPicPr>
          <p:cNvPr id="25" name="1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A4D1DCFF-4CE0-46EE-A938-B2DE24FFC595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789" y="218349"/>
            <a:ext cx="655112" cy="6807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D187C2-13EB-41B6-9FAC-11404D0446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287" b="89917" l="9952" r="89928">
                        <a14:foregroundMark x1="61751" y1="8287" x2="60072" y2="10221"/>
                        <a14:backgroundMark x1="25300" y1="40055" x2="26259" y2="41436"/>
                        <a14:backgroundMark x1="36930" y1="64641" x2="38729" y2="68508"/>
                        <a14:backgroundMark x1="64029" y1="57459" x2="60552" y2="57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6088" y="3284982"/>
            <a:ext cx="1223469" cy="10621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369520-51E9-48E6-B826-7F9997E3183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45" t="27141" r="31750" b="15970"/>
          <a:stretch/>
        </p:blipFill>
        <p:spPr>
          <a:xfrm>
            <a:off x="5363868" y="3806800"/>
            <a:ext cx="1656529" cy="18013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3E3C13-2ABE-43D4-B404-160C8E76FE26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6457" y="4448786"/>
            <a:ext cx="6074740" cy="1986298"/>
          </a:xfrm>
          <a:prstGeom prst="rect">
            <a:avLst/>
          </a:prstGeom>
        </p:spPr>
      </p:pic>
      <p:pic>
        <p:nvPicPr>
          <p:cNvPr id="29" name="Picture 12" descr="Káº¿t quáº£ hÃ¬nh áº£nh cho win text gif">
            <a:hlinkClick r:id="rId12" action="ppaction://hlinksldjump"/>
            <a:extLst>
              <a:ext uri="{FF2B5EF4-FFF2-40B4-BE49-F238E27FC236}">
                <a16:creationId xmlns:a16="http://schemas.microsoft.com/office/drawing/2014/main" id="{0C95A9F4-2084-4353-8437-8F54AB32E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204" y="-92992"/>
            <a:ext cx="3533857" cy="353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r: 5 Points 1">
            <a:hlinkClick r:id="rId27" action="ppaction://hlinksldjump"/>
            <a:extLst>
              <a:ext uri="{FF2B5EF4-FFF2-40B4-BE49-F238E27FC236}">
                <a16:creationId xmlns:a16="http://schemas.microsoft.com/office/drawing/2014/main" id="{B230F747-4A41-5685-32DE-114553665BBF}"/>
              </a:ext>
            </a:extLst>
          </p:cNvPr>
          <p:cNvSpPr/>
          <p:nvPr/>
        </p:nvSpPr>
        <p:spPr>
          <a:xfrm>
            <a:off x="9930609" y="6016515"/>
            <a:ext cx="1001318" cy="72884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87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9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393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x 4 = ?</a:t>
            </a:r>
            <a:endParaRPr lang="en-US" sz="5393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105746" y="311406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454453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096610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52" y="355455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1" y="491861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83" y="490311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83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9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393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x 9 = ?</a:t>
            </a:r>
            <a:endParaRPr lang="en-US" sz="5393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215541" y="466414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573384" y="3155112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215541" y="3155112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564249" y="4676011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347" y="510462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592" y="3560201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428" y="509046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14" y="354470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992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x 2 = ?</a:t>
            </a:r>
            <a:endParaRPr lang="en-US" sz="5992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6663049" y="336508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1113787" y="474904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6653914" y="4764542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1113787" y="3361460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855" y="3805570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95" y="515413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67" y="377591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888" y="515413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89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992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x 6 = ?</a:t>
            </a:r>
            <a:endParaRPr lang="en-US" sz="5992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186943" y="4667811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510860" y="4703207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169766" y="3189067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50" y="5108295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067" y="5108295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40" y="357866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38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DA1BE-1C8F-4F7D-91D6-696189F91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8838" y="-10995"/>
            <a:ext cx="12203819" cy="6864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5A4BB-DC6C-4369-B38E-DCAB9409C0E1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AC2BCDAF-86D5-4FAA-91B7-E9A7AFF33718}"/>
              </a:ext>
            </a:extLst>
          </p:cNvPr>
          <p:cNvSpPr txBox="1"/>
          <p:nvPr/>
        </p:nvSpPr>
        <p:spPr>
          <a:xfrm>
            <a:off x="1113788" y="311384"/>
            <a:ext cx="10163484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992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x 1 = ?</a:t>
            </a:r>
            <a:endParaRPr lang="en-US" sz="5992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9E3F4973-4320-4CBE-A641-613006F47754}"/>
              </a:ext>
            </a:extLst>
          </p:cNvPr>
          <p:cNvSpPr/>
          <p:nvPr/>
        </p:nvSpPr>
        <p:spPr>
          <a:xfrm>
            <a:off x="1105746" y="311406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7C5A083-9FC2-48CA-830A-D84FE84BB9B8}"/>
              </a:ext>
            </a:extLst>
          </p:cNvPr>
          <p:cNvSpPr/>
          <p:nvPr/>
        </p:nvSpPr>
        <p:spPr>
          <a:xfrm>
            <a:off x="6454453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CCE77C8-8EB5-4195-830E-6734CE97BC84}"/>
              </a:ext>
            </a:extLst>
          </p:cNvPr>
          <p:cNvSpPr/>
          <p:nvPr/>
        </p:nvSpPr>
        <p:spPr>
          <a:xfrm>
            <a:off x="1096610" y="45135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7524B1E-BB28-4BEE-8872-3986A07185DD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196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196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2C3A60F-C797-40E8-AFCB-D6530EB34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8230E64-EB55-4199-9DC9-45AF6B97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52" y="355455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51114E3-C27E-4A2F-9632-A9F262CB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1" y="491861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6EAD564-6546-4CDE-8C1E-9C44A573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ACBDBFC-C00E-4A98-9CC9-63868D89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83" y="4903118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FC23674-CA33-4954-AAF6-AC75CFBC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34" y="346011"/>
            <a:ext cx="3971027" cy="3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4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311</Words>
  <Application>Microsoft Office PowerPoint</Application>
  <PresentationFormat>Widescreen</PresentationFormat>
  <Paragraphs>77</Paragraphs>
  <Slides>23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Arial</vt:lpstr>
      <vt:lpstr>Arial-Rounded</vt:lpstr>
      <vt:lpstr>Calibri</vt:lpstr>
      <vt:lpstr>Calibri Light</vt:lpstr>
      <vt:lpstr>SVN-Poky's</vt:lpstr>
      <vt:lpstr>SVN-Ziclets</vt:lpstr>
      <vt:lpstr>Times New Roman</vt:lpstr>
      <vt:lpstr>UTM Cookies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Administrator</cp:lastModifiedBy>
  <cp:revision>11</cp:revision>
  <dcterms:created xsi:type="dcterms:W3CDTF">2022-09-23T08:31:29Z</dcterms:created>
  <dcterms:modified xsi:type="dcterms:W3CDTF">2022-09-27T03:00:05Z</dcterms:modified>
</cp:coreProperties>
</file>