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9" r:id="rId3"/>
    <p:sldMasterId id="2147483701" r:id="rId4"/>
    <p:sldMasterId id="2147483714" r:id="rId5"/>
  </p:sldMasterIdLst>
  <p:notesMasterIdLst>
    <p:notesMasterId r:id="rId22"/>
  </p:notesMasterIdLst>
  <p:sldIdLst>
    <p:sldId id="257" r:id="rId6"/>
    <p:sldId id="497" r:id="rId7"/>
    <p:sldId id="2007577150" r:id="rId8"/>
    <p:sldId id="258" r:id="rId9"/>
    <p:sldId id="2007577151" r:id="rId10"/>
    <p:sldId id="264" r:id="rId11"/>
    <p:sldId id="2007577152" r:id="rId12"/>
    <p:sldId id="265" r:id="rId13"/>
    <p:sldId id="276" r:id="rId14"/>
    <p:sldId id="327" r:id="rId15"/>
    <p:sldId id="2007577153" r:id="rId16"/>
    <p:sldId id="2007577154" r:id="rId17"/>
    <p:sldId id="2007577155" r:id="rId18"/>
    <p:sldId id="2007577156" r:id="rId19"/>
    <p:sldId id="270" r:id="rId20"/>
    <p:sldId id="2007577157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59" d="100"/>
          <a:sy n="59" d="100"/>
        </p:scale>
        <p:origin x="964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4E4032-BDFE-46D0-A084-362019D0FB3C}" type="datetimeFigureOut">
              <a:rPr lang="en-US" smtClean="0"/>
              <a:t>22/9/2023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3D3DBF-6ADE-46AF-BFAE-FBCF60EE2D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47883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112722-9A19-4BB8-9F6E-BF77D86EEBD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07463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C5854E-E115-43CF-A843-5B2ED9D9BB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19128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C5854E-E115-43CF-A843-5B2ED9D9BB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70687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9328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112722-9A19-4BB8-9F6E-BF77D86EEBD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92296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6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19.png"/><Relationship Id="rId5" Type="http://schemas.openxmlformats.org/officeDocument/2006/relationships/image" Target="../media/image25.png"/><Relationship Id="rId4" Type="http://schemas.openxmlformats.org/officeDocument/2006/relationships/image" Target="../media/image15.png"/></Relationships>
</file>

<file path=ppt/slideLayouts/_rels/slideLayout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4.png"/><Relationship Id="rId7" Type="http://schemas.openxmlformats.org/officeDocument/2006/relationships/image" Target="../media/image27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19.png"/><Relationship Id="rId5" Type="http://schemas.openxmlformats.org/officeDocument/2006/relationships/image" Target="../media/image25.png"/><Relationship Id="rId4" Type="http://schemas.openxmlformats.org/officeDocument/2006/relationships/image" Target="../media/image15.png"/></Relationships>
</file>

<file path=ppt/slideLayouts/_rels/slideLayout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4.png"/><Relationship Id="rId7" Type="http://schemas.openxmlformats.org/officeDocument/2006/relationships/image" Target="../media/image29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19.png"/><Relationship Id="rId5" Type="http://schemas.openxmlformats.org/officeDocument/2006/relationships/image" Target="../media/image25.png"/><Relationship Id="rId4" Type="http://schemas.openxmlformats.org/officeDocument/2006/relationships/image" Target="../media/image15.png"/><Relationship Id="rId9" Type="http://schemas.openxmlformats.org/officeDocument/2006/relationships/image" Target="../media/image31.png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D6EFF0AD-39B3-4D90-8037-AD92088F085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930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4836F25-147E-4FB9-B70F-6C625A243C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736B732-1C54-49BA-B04E-E888A54716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5A0D398-C156-4CCE-9B8E-E569296E69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9D546-96EE-4D21-A47C-92A9066D43E1}" type="datetimeFigureOut">
              <a:rPr lang="zh-CN" altLang="en-US" smtClean="0"/>
              <a:t>2023/9/22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2CACBCE-F858-44ED-93DF-A72A15D5DC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D1F9F3F-BD5D-4BF5-A51E-7031C32020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66697-2AF5-48CC-B609-F74F4CB6721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4341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C31A4523-E515-44F1-89A4-780856E011E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331FCBB-47C1-4403-98DC-019162FCF3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4F6E7EE-7EC3-4D4E-8DF3-332DB75681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9D546-96EE-4D21-A47C-92A9066D43E1}" type="datetimeFigureOut">
              <a:rPr lang="zh-CN" altLang="en-US" smtClean="0"/>
              <a:t>2023/9/22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0BE1293-2671-4773-A85D-F94C38ED13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8706597-F3FA-4350-8680-CA4D958DC8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66697-2AF5-48CC-B609-F74F4CB6721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02680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그림 6" descr="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직사각형 7"/>
          <p:cNvSpPr/>
          <p:nvPr/>
        </p:nvSpPr>
        <p:spPr>
          <a:xfrm>
            <a:off x="0" y="6413501"/>
            <a:ext cx="12192000" cy="17463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3076" name="그림 8" descr="3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433" y="2949576"/>
            <a:ext cx="2827867" cy="27797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7" name="그림 9" descr="4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34500" y="3708401"/>
            <a:ext cx="2389717" cy="17637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8" name="그림 10" descr="5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21985" y="2722563"/>
            <a:ext cx="7548033" cy="34925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제목 1"/>
          <p:cNvSpPr>
            <a:spLocks noGrp="1"/>
          </p:cNvSpPr>
          <p:nvPr>
            <p:ph type="ctrTitle" hasCustomPrompt="1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 hasCustomPrompt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12" name="날짜 개체 틀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latinLnBrk="1">
              <a:defRPr/>
            </a:pPr>
            <a:fld id="{77DDF403-B60D-4F2B-B047-018E1BD1D8E6}" type="datetimeFigureOut">
              <a:rPr lang="ko-KR" altLang="en-US" smtClean="0"/>
              <a:pPr latinLnBrk="1">
                <a:defRPr/>
              </a:pPr>
              <a:t>2023-09-22</a:t>
            </a:fld>
            <a:endParaRPr lang="ko-KR" altLang="en-US"/>
          </a:p>
        </p:txBody>
      </p:sp>
      <p:sp>
        <p:nvSpPr>
          <p:cNvPr id="13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latinLnBrk="1">
              <a:defRPr/>
            </a:pPr>
            <a:endParaRPr lang="ko-KR" altLang="en-US"/>
          </a:p>
        </p:txBody>
      </p:sp>
      <p:sp>
        <p:nvSpPr>
          <p:cNvPr id="14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algn="r"/>
            <a:fld id="{9A0DB2DC-4C9A-4742-B13C-FB6460FD3503}" type="slidenum">
              <a:rPr lang="ko-KR" altLang="en-US" sz="1200" dirty="0">
                <a:solidFill>
                  <a:srgbClr val="898989"/>
                </a:solidFill>
              </a:rPr>
              <a:t>‹#›</a:t>
            </a:fld>
            <a:endParaRPr lang="ko-KR" altLang="en-US" sz="1200" dirty="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6286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atinLnBrk="1">
              <a:defRPr/>
            </a:pPr>
            <a:endParaRPr lang="ko-KR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atinLnBrk="1">
              <a:defRPr/>
            </a:pPr>
            <a:endParaRPr lang="ko-KR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ko-KR" altLang="en-US" sz="1200" dirty="0">
                <a:solidFill>
                  <a:srgbClr val="898989"/>
                </a:solidFill>
              </a:rPr>
              <a:t>‹#›</a:t>
            </a:fld>
            <a:endParaRPr lang="ko-KR" altLang="en-US" sz="1200" dirty="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0373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 hasCustomPrompt="1"/>
          </p:nvPr>
        </p:nvSpPr>
        <p:spPr>
          <a:xfrm>
            <a:off x="609600" y="56901"/>
            <a:ext cx="10972800" cy="909603"/>
          </a:xfrm>
        </p:spPr>
        <p:txBody>
          <a:bodyPr>
            <a:normAutofit/>
          </a:bodyPr>
          <a:lstStyle>
            <a:lvl1pPr>
              <a:defRPr sz="3500" b="0"/>
            </a:lvl1pPr>
          </a:lstStyle>
          <a:p>
            <a:r>
              <a:rPr lang="ko-KR" altLang="en-US" dirty="0"/>
              <a:t>마스터 제목 스타일 편집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atinLnBrk="1">
              <a:defRPr/>
            </a:pPr>
            <a:endParaRPr lang="ko-KR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atinLnBrk="1">
              <a:defRPr/>
            </a:pPr>
            <a:endParaRPr lang="ko-KR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ko-KR" altLang="en-US" sz="1200" dirty="0">
                <a:solidFill>
                  <a:srgbClr val="898989"/>
                </a:solidFill>
              </a:rPr>
              <a:t>‹#›</a:t>
            </a:fld>
            <a:endParaRPr lang="ko-KR" altLang="en-US" sz="1200" dirty="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801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그림 6" descr="나비.png"/>
          <p:cNvPicPr>
            <a:picLocks noChangeAspect="1"/>
          </p:cNvPicPr>
          <p:nvPr userDrawn="1"/>
        </p:nvPicPr>
        <p:blipFill>
          <a:blip r:embed="rId2"/>
          <a:srcRect l="53795" r="16418"/>
          <a:stretch>
            <a:fillRect/>
          </a:stretch>
        </p:blipFill>
        <p:spPr>
          <a:xfrm rot="565956">
            <a:off x="6074833" y="1982788"/>
            <a:ext cx="2116667" cy="132556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날짜 개체 틀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latinLnBrk="1">
              <a:defRPr/>
            </a:pPr>
            <a:endParaRPr lang="ko-KR" altLang="en-US" dirty="0"/>
          </a:p>
        </p:txBody>
      </p:sp>
      <p:sp>
        <p:nvSpPr>
          <p:cNvPr id="9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latinLnBrk="1">
              <a:defRPr/>
            </a:pPr>
            <a:endParaRPr lang="ko-KR" altLang="en-US" dirty="0"/>
          </a:p>
        </p:txBody>
      </p:sp>
      <p:sp>
        <p:nvSpPr>
          <p:cNvPr id="10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algn="r"/>
            <a:fld id="{9A0DB2DC-4C9A-4742-B13C-FB6460FD3503}" type="slidenum">
              <a:rPr lang="ko-KR" altLang="en-US" sz="1200" dirty="0">
                <a:solidFill>
                  <a:srgbClr val="898989"/>
                </a:solidFill>
              </a:rPr>
              <a:t>‹#›</a:t>
            </a:fld>
            <a:endParaRPr lang="ko-KR" altLang="en-US" sz="1200" dirty="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0644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8A31B2C-79EA-48F4-B78D-988BAABCBD5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156F5B78-1CFE-485A-A531-358CE57821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6A72520-B24E-4B0E-9365-BE50A09311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4CBD-FCA8-4606-B545-782C727023E8}" type="datetimeFigureOut">
              <a:rPr lang="zh-CN" altLang="en-US" smtClean="0"/>
              <a:t>2023/9/22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3ECD5C6-04DD-4AF5-BCC3-3A3C10DDF5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1B25029-CB60-4C48-83BC-6A5473FBF7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9C6B9-7DFB-4444-9E29-E348627861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70783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040E58E1-F5CB-4276-9429-90F958981EF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3" r="352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824EE04-F161-4881-AED1-0E8AD13F9DD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3549" y="592484"/>
            <a:ext cx="1569661" cy="1569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5165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82FE64D6-785B-4BBA-BAE9-FDF4FE19AAB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3" r="352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6763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1EBDA94-4F8F-4449-B45E-C5C936CB01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B049243-3A2C-40A2-AE45-7FCED004A67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0EFB3B5-CD89-415D-AFC7-7CC0C355CF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6434D44-F1CA-4D24-8C7A-F8229E9217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4CBD-FCA8-4606-B545-782C727023E8}" type="datetimeFigureOut">
              <a:rPr lang="zh-CN" altLang="en-US" smtClean="0"/>
              <a:t>2023/9/22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9FF2B0A-37A1-49DF-8BAF-B93FEAB142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8560651-FF1F-4EEE-85F5-593C987FBE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9C6B9-7DFB-4444-9E29-E348627861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41144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E6E4722B-71F0-4F41-89DB-CB5F294F028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5448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C1B1CED-AA1A-433B-85AE-2434F33585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619395E-EBC6-4DA8-99EB-4AFCC660D1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989EAC0-80BF-41D9-A64A-94A7318F3C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D20FF1A-E266-41BA-8CD5-6E59EB50110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342B2E34-FE45-44C1-8067-273C14E8F9D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706AA4BB-B49D-4DEF-8ADE-316A10636F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4CBD-FCA8-4606-B545-782C727023E8}" type="datetimeFigureOut">
              <a:rPr lang="zh-CN" altLang="en-US" smtClean="0"/>
              <a:t>2023/9/22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E57BBABE-5557-4EC0-93CF-702B174D89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C3D5781B-E8F8-4D0E-B534-1151A84A9F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9C6B9-7DFB-4444-9E29-E348627861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3072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7A482E4-E014-4C41-9216-A08F164AF6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218581C2-E4F9-48C0-8A88-107CE802A3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4CBD-FCA8-4606-B545-782C727023E8}" type="datetimeFigureOut">
              <a:rPr lang="zh-CN" altLang="en-US" smtClean="0"/>
              <a:t>2023/9/22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F7AEB8F6-D3F2-48E8-80F0-86E5A69CC5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D21FF83-897B-4405-B069-423DFAC64C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9C6B9-7DFB-4444-9E29-E348627861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21891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8C8D0C68-8446-4383-ACF9-026759654A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4CBD-FCA8-4606-B545-782C727023E8}" type="datetimeFigureOut">
              <a:rPr lang="zh-CN" altLang="en-US" smtClean="0"/>
              <a:t>2023/9/22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265B720F-0787-4D13-A00B-2CCB618D78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CD7DBB9-D2BA-4193-8BC2-9119198966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9C6B9-7DFB-4444-9E29-E348627861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13458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80E35F6-BCD8-43A5-9AE3-23811867AB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4108611-04E2-4E2D-AAA6-BD9F44C71F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CC2499A-A618-4AD8-B37A-1F4E28131D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88A480B-FE96-4965-A688-5C623986CF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4CBD-FCA8-4606-B545-782C727023E8}" type="datetimeFigureOut">
              <a:rPr lang="zh-CN" altLang="en-US" smtClean="0"/>
              <a:t>2023/9/22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94FC19E-D76D-43FE-BFFD-15F81C7CAB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145DE3E-21B3-43B5-95A9-88FDD244EA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9C6B9-7DFB-4444-9E29-E348627861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42275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E81C9B1-ABBB-4E3F-8515-18BB5121E6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9A4F0AFA-56F1-4F88-97AE-1C91CD35E9D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DCB4879-4C53-4CFA-87AE-F264043079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98190E1-C95E-4D42-8574-424AAF542E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4CBD-FCA8-4606-B545-782C727023E8}" type="datetimeFigureOut">
              <a:rPr lang="zh-CN" altLang="en-US" smtClean="0"/>
              <a:t>2023/9/22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29915A4-5933-479D-87DE-152FD8881A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96D889A4-B9A2-4B99-9A5B-2307B432FA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9C6B9-7DFB-4444-9E29-E348627861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66218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7418389-6C99-48C0-9394-D3D2DF65E3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8B60DD5-AE56-4488-A620-20809B0659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5573D35-DEC4-4363-82E5-C7719EB820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4CBD-FCA8-4606-B545-782C727023E8}" type="datetimeFigureOut">
              <a:rPr lang="zh-CN" altLang="en-US" smtClean="0"/>
              <a:t>2023/9/22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A43D746-185E-4671-88D9-98428AE27B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3BE713F-2413-4EA1-A915-CD30E1F6A1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9C6B9-7DFB-4444-9E29-E348627861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32858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501D982A-B753-45B6-8B83-869103E4D17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AFADD39-332E-4B93-8218-0809495A8B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7833307-7C9C-49DE-9468-9683786E62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F4CBD-FCA8-4606-B545-782C727023E8}" type="datetimeFigureOut">
              <a:rPr lang="zh-CN" altLang="en-US" smtClean="0"/>
              <a:t>2023/9/22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9E5C09F-6927-4320-917D-905B69C441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CE92AD4-C1B7-4040-A240-86B48D5D45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9C6B9-7DFB-4444-9E29-E348627861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42413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8345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0999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3704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E1D91AE6-E41B-4866-BB5D-670C4BA410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77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A363E78C-65C0-48D0-8F84-162F25E85785}"/>
              </a:ext>
            </a:extLst>
          </p:cNvPr>
          <p:cNvSpPr/>
          <p:nvPr userDrawn="1"/>
        </p:nvSpPr>
        <p:spPr>
          <a:xfrm>
            <a:off x="215590" y="182137"/>
            <a:ext cx="11775688" cy="6508252"/>
          </a:xfrm>
          <a:prstGeom prst="rect">
            <a:avLst/>
          </a:prstGeom>
          <a:noFill/>
          <a:ln w="38100">
            <a:solidFill>
              <a:srgbClr val="7CB55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C36941DD-8589-48A0-A6A7-F632323F3041}"/>
              </a:ext>
            </a:extLst>
          </p:cNvPr>
          <p:cNvSpPr/>
          <p:nvPr userDrawn="1"/>
        </p:nvSpPr>
        <p:spPr>
          <a:xfrm>
            <a:off x="282498" y="247187"/>
            <a:ext cx="11649307" cy="6372381"/>
          </a:xfrm>
          <a:prstGeom prst="rect">
            <a:avLst/>
          </a:prstGeom>
          <a:noFill/>
          <a:ln w="12700">
            <a:solidFill>
              <a:srgbClr val="7CB55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92103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927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6837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6297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4893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7217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7557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4549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3069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6809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04354"/>
            <a:ext cx="12192000" cy="347616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6" t="5993" r="3703" b="2991"/>
          <a:stretch>
            <a:fillRect/>
          </a:stretch>
        </p:blipFill>
        <p:spPr>
          <a:xfrm rot="5400000">
            <a:off x="1430856" y="-910162"/>
            <a:ext cx="5532990" cy="8115303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2" t="22014" r="4095" b="24216"/>
          <a:stretch>
            <a:fillRect/>
          </a:stretch>
        </p:blipFill>
        <p:spPr>
          <a:xfrm>
            <a:off x="204685" y="3942762"/>
            <a:ext cx="3009057" cy="176820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96" t="9445" r="16638" b="6667"/>
          <a:stretch>
            <a:fillRect/>
          </a:stretch>
        </p:blipFill>
        <p:spPr>
          <a:xfrm>
            <a:off x="7247462" y="944017"/>
            <a:ext cx="4279900" cy="5753104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2" t="22014" r="4095" b="24216"/>
          <a:stretch>
            <a:fillRect/>
          </a:stretch>
        </p:blipFill>
        <p:spPr>
          <a:xfrm>
            <a:off x="5332944" y="4249056"/>
            <a:ext cx="1972728" cy="1159232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70" t="24804"/>
          <a:stretch>
            <a:fillRect/>
          </a:stretch>
        </p:blipFill>
        <p:spPr>
          <a:xfrm>
            <a:off x="0" y="0"/>
            <a:ext cx="2081707" cy="2410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3730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FC8AB8E-66E0-4A02-ACBE-284DE9BE16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D77C189-04E8-437D-A620-4E57E3E3581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7C219F3-AF87-43E8-A95B-653F0711FE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231301A-3C78-4FC0-B459-5EB8314812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9D546-96EE-4D21-A47C-92A9066D43E1}" type="datetimeFigureOut">
              <a:rPr lang="zh-CN" altLang="en-US" smtClean="0"/>
              <a:t>2023/9/22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98E87E1-54EF-4E52-9128-F94F87B845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950F638-56B1-485D-B48D-5F09EBAD30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66697-2AF5-48CC-B609-F74F4CB6721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98760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70" t="22589"/>
          <a:stretch>
            <a:fillRect/>
          </a:stretch>
        </p:blipFill>
        <p:spPr>
          <a:xfrm>
            <a:off x="0" y="1"/>
            <a:ext cx="2081707" cy="2481208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465"/>
          <a:stretch>
            <a:fillRect/>
          </a:stretch>
        </p:blipFill>
        <p:spPr>
          <a:xfrm flipH="1">
            <a:off x="0" y="3404354"/>
            <a:ext cx="12192000" cy="347616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6" t="5993" r="3703" b="2991"/>
          <a:stretch>
            <a:fillRect/>
          </a:stretch>
        </p:blipFill>
        <p:spPr>
          <a:xfrm rot="5400000">
            <a:off x="4634240" y="-1233194"/>
            <a:ext cx="6153378" cy="9025234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11" t="22014" r="4095" b="24216"/>
          <a:stretch>
            <a:fillRect/>
          </a:stretch>
        </p:blipFill>
        <p:spPr>
          <a:xfrm>
            <a:off x="-1" y="3429000"/>
            <a:ext cx="3547993" cy="2290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6556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6" t="5993" r="3703" b="2991"/>
          <a:stretch>
            <a:fillRect/>
          </a:stretch>
        </p:blipFill>
        <p:spPr>
          <a:xfrm rot="5400000">
            <a:off x="3757780" y="-1011714"/>
            <a:ext cx="4676442" cy="731656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193"/>
          <a:stretch>
            <a:fillRect/>
          </a:stretch>
        </p:blipFill>
        <p:spPr>
          <a:xfrm>
            <a:off x="-1" y="2732704"/>
            <a:ext cx="12192001" cy="414781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2" t="22014" r="4095" b="24216"/>
          <a:stretch>
            <a:fillRect/>
          </a:stretch>
        </p:blipFill>
        <p:spPr>
          <a:xfrm>
            <a:off x="204685" y="3942762"/>
            <a:ext cx="3009057" cy="176820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2" t="22014" r="4095" b="24216"/>
          <a:stretch>
            <a:fillRect/>
          </a:stretch>
        </p:blipFill>
        <p:spPr>
          <a:xfrm>
            <a:off x="6459028" y="3867506"/>
            <a:ext cx="2519231" cy="1480373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33" t="7766"/>
          <a:stretch>
            <a:fillRect/>
          </a:stretch>
        </p:blipFill>
        <p:spPr>
          <a:xfrm>
            <a:off x="0" y="0"/>
            <a:ext cx="2437719" cy="2956305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96" t="9445" r="16638" b="6667"/>
          <a:stretch>
            <a:fillRect/>
          </a:stretch>
        </p:blipFill>
        <p:spPr>
          <a:xfrm>
            <a:off x="8744604" y="1873213"/>
            <a:ext cx="3478941" cy="4676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3949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节标题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6" t="5993" r="3703" b="2991"/>
          <a:stretch>
            <a:fillRect/>
          </a:stretch>
        </p:blipFill>
        <p:spPr>
          <a:xfrm rot="5400000">
            <a:off x="3757780" y="-1011714"/>
            <a:ext cx="4676442" cy="731656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193"/>
          <a:stretch>
            <a:fillRect/>
          </a:stretch>
        </p:blipFill>
        <p:spPr>
          <a:xfrm>
            <a:off x="-1" y="2732704"/>
            <a:ext cx="12192001" cy="414781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2" t="22014" r="4095" b="24216"/>
          <a:stretch>
            <a:fillRect/>
          </a:stretch>
        </p:blipFill>
        <p:spPr>
          <a:xfrm>
            <a:off x="204685" y="3942762"/>
            <a:ext cx="3009057" cy="176820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2" t="22014" r="4095" b="24216"/>
          <a:stretch>
            <a:fillRect/>
          </a:stretch>
        </p:blipFill>
        <p:spPr>
          <a:xfrm>
            <a:off x="6459028" y="3867506"/>
            <a:ext cx="2519231" cy="1480373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33" t="7766"/>
          <a:stretch>
            <a:fillRect/>
          </a:stretch>
        </p:blipFill>
        <p:spPr>
          <a:xfrm>
            <a:off x="0" y="0"/>
            <a:ext cx="2437719" cy="295630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874843" y="3703687"/>
            <a:ext cx="3257072" cy="233423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96" t="9445" r="16638" b="6667"/>
          <a:stretch>
            <a:fillRect/>
          </a:stretch>
        </p:blipFill>
        <p:spPr>
          <a:xfrm flipH="1">
            <a:off x="429896" y="2286000"/>
            <a:ext cx="3171857" cy="4263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2165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节标题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6" t="5993" r="3703" b="2991"/>
          <a:stretch>
            <a:fillRect/>
          </a:stretch>
        </p:blipFill>
        <p:spPr>
          <a:xfrm rot="5400000">
            <a:off x="3757780" y="-1011714"/>
            <a:ext cx="4676442" cy="731656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193"/>
          <a:stretch>
            <a:fillRect/>
          </a:stretch>
        </p:blipFill>
        <p:spPr>
          <a:xfrm>
            <a:off x="-1" y="2732704"/>
            <a:ext cx="12192001" cy="414781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2" t="22014" r="4095" b="24216"/>
          <a:stretch>
            <a:fillRect/>
          </a:stretch>
        </p:blipFill>
        <p:spPr>
          <a:xfrm>
            <a:off x="204685" y="3942762"/>
            <a:ext cx="3009057" cy="176820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2" t="22014" r="4095" b="24216"/>
          <a:stretch>
            <a:fillRect/>
          </a:stretch>
        </p:blipFill>
        <p:spPr>
          <a:xfrm>
            <a:off x="6459028" y="3867506"/>
            <a:ext cx="2519231" cy="1480373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33" t="7766"/>
          <a:stretch>
            <a:fillRect/>
          </a:stretch>
        </p:blipFill>
        <p:spPr>
          <a:xfrm>
            <a:off x="0" y="0"/>
            <a:ext cx="2437719" cy="295630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978258" y="1582793"/>
            <a:ext cx="3172985" cy="4966862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4" t="26956" b="28171"/>
          <a:stretch>
            <a:fillRect/>
          </a:stretch>
        </p:blipFill>
        <p:spPr>
          <a:xfrm>
            <a:off x="-154453" y="3921060"/>
            <a:ext cx="6225695" cy="2917455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96" t="9445" r="16638" b="6667"/>
          <a:stretch>
            <a:fillRect/>
          </a:stretch>
        </p:blipFill>
        <p:spPr>
          <a:xfrm flipH="1">
            <a:off x="1799834" y="2301760"/>
            <a:ext cx="2012127" cy="2704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450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6" t="5993" r="3703" b="2991"/>
          <a:stretch>
            <a:fillRect/>
          </a:stretch>
        </p:blipFill>
        <p:spPr>
          <a:xfrm rot="5400000">
            <a:off x="2557579" y="-2717801"/>
            <a:ext cx="7076843" cy="12293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0256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909AA-9B9D-4628-A56D-54F917604EB6}" type="datetimeFigureOut">
              <a:rPr lang="zh-CN" altLang="en-US" smtClean="0"/>
              <a:t>2023/9/22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494AF-523F-49CC-84ED-E1EB710199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98721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909AA-9B9D-4628-A56D-54F917604EB6}" type="datetimeFigureOut">
              <a:rPr lang="zh-CN" altLang="en-US" smtClean="0"/>
              <a:t>2023/9/22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494AF-523F-49CC-84ED-E1EB710199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6263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909AA-9B9D-4628-A56D-54F917604EB6}" type="datetimeFigureOut">
              <a:rPr lang="zh-CN" altLang="en-US" smtClean="0"/>
              <a:t>2023/9/22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494AF-523F-49CC-84ED-E1EB710199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12639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909AA-9B9D-4628-A56D-54F917604EB6}" type="datetimeFigureOut">
              <a:rPr lang="zh-CN" altLang="en-US" smtClean="0"/>
              <a:t>2023/9/22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494AF-523F-49CC-84ED-E1EB710199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7232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909AA-9B9D-4628-A56D-54F917604EB6}" type="datetimeFigureOut">
              <a:rPr lang="zh-CN" altLang="en-US" smtClean="0"/>
              <a:t>2023/9/22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494AF-523F-49CC-84ED-E1EB710199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46158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A3C45D7-B403-4F7C-94DE-265E7414B2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DEA9873-3ED3-47AB-8599-0EFC21B7CF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0AA068D-9145-4F40-BB1A-602A7F339D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C92C1D6F-86D7-4F65-99D6-3B2ADE1D419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076A7E08-FF4F-43D2-80A6-1A97EEA073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987C2D4C-331B-427F-88A0-CF8AA77D5E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9D546-96EE-4D21-A47C-92A9066D43E1}" type="datetimeFigureOut">
              <a:rPr lang="zh-CN" altLang="en-US" smtClean="0"/>
              <a:t>2023/9/22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DB421D53-2C5A-4993-BFB3-5AAD0F8CB3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B283CC75-78BE-4C05-9827-F46349A831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66697-2AF5-48CC-B609-F74F4CB6721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29459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909AA-9B9D-4628-A56D-54F917604EB6}" type="datetimeFigureOut">
              <a:rPr lang="zh-CN" altLang="en-US" smtClean="0"/>
              <a:t>2023/9/22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494AF-523F-49CC-84ED-E1EB710199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62744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3909AA-9B9D-4628-A56D-54F917604EB6}" type="datetimeFigureOut">
              <a:rPr lang="zh-CN" altLang="en-US" smtClean="0"/>
              <a:t>2023/9/22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B494AF-523F-49CC-84ED-E1EB710199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690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64446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81128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950C9E1-AAC3-420C-89A5-2101B8F444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1DCFED8-3DB9-4AFE-8486-29D3C107FD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9D546-96EE-4D21-A47C-92A9066D43E1}" type="datetimeFigureOut">
              <a:rPr lang="zh-CN" altLang="en-US" smtClean="0"/>
              <a:t>2023/9/22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4A8D7C33-F06C-4762-B68B-57C11EFD9E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ADC32CE4-70F5-47D6-B01E-AA8FCD4548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66697-2AF5-48CC-B609-F74F4CB6721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1380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BE42B12F-76C9-4E73-BE64-CABC9B186B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9D546-96EE-4D21-A47C-92A9066D43E1}" type="datetimeFigureOut">
              <a:rPr lang="zh-CN" altLang="en-US" smtClean="0"/>
              <a:t>2023/9/22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05AF040-2D36-4AB3-9D10-AA6F8AEB31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C0A3679-9E35-4B7D-BEA1-627AF0DFB1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66697-2AF5-48CC-B609-F74F4CB6721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04863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84C771D-317B-4DA8-9A48-5A9917535B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8B64B8E-4D91-4106-B4B8-39704EFE88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2218DA9-61D5-4419-B5DD-751E065273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C89585F-A509-4968-B140-0087E1A7B9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9D546-96EE-4D21-A47C-92A9066D43E1}" type="datetimeFigureOut">
              <a:rPr lang="zh-CN" altLang="en-US" smtClean="0"/>
              <a:t>2023/9/22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2141C99-D532-497D-8DB6-9BD3772E8D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981312F5-1F9D-4E71-8A7E-1F1139F1C1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66697-2AF5-48CC-B609-F74F4CB6721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83996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673EFFD-4415-4492-BC30-600367B97D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9C429EB5-C63A-404A-B6A8-6B2301894DE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5FEAFAF-97EE-4C95-AE78-51129ACEDB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F72089F-6437-4304-9750-21B682EB39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9D546-96EE-4D21-A47C-92A9066D43E1}" type="datetimeFigureOut">
              <a:rPr lang="zh-CN" altLang="en-US" smtClean="0"/>
              <a:t>2023/9/22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FDDBC80-9AC3-4BE5-AEEC-055B7EABE8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B27DAB3-FA79-40F2-9DB1-1244569FE3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66697-2AF5-48CC-B609-F74F4CB6721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0185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image" Target="../media/image12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slideLayout" Target="../slideLayouts/slideLayout51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50.xml"/><Relationship Id="rId2" Type="http://schemas.openxmlformats.org/officeDocument/2006/relationships/slideLayout" Target="../slideLayouts/slideLayout40.xml"/><Relationship Id="rId16" Type="http://schemas.openxmlformats.org/officeDocument/2006/relationships/theme" Target="../theme/theme5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Relationship Id="rId14" Type="http://schemas.openxmlformats.org/officeDocument/2006/relationships/slideLayout" Target="../slideLayouts/slideLayout5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E81C2FFE-BE8F-43E6-B43D-D4DC7A9C74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1992F99-7F8C-43D1-A2C0-FF2F5C19A7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6E85CA9-C290-4BA2-A207-038678855C2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59D546-96EE-4D21-A47C-92A9066D43E1}" type="datetimeFigureOut">
              <a:rPr lang="zh-CN" altLang="en-US" smtClean="0"/>
              <a:t>2023/9/22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DBAF416-8063-44F2-ADD2-6DB740CF8F3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05892A6-A0D0-4111-A70F-F3F722BAC8E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666697-2AF5-48CC-B609-F74F4CB67217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id="{78DCA443-0C0F-4E5B-9347-66587A153DB2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90870" y="245166"/>
            <a:ext cx="1191569" cy="1191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9889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제목 개체 틀 1"/>
          <p:cNvSpPr>
            <a:spLocks noGrp="1"/>
          </p:cNvSpPr>
          <p:nvPr userDrawn="1">
            <p:ph type="title"/>
          </p:nvPr>
        </p:nvSpPr>
        <p:spPr>
          <a:xfrm>
            <a:off x="609600" y="0"/>
            <a:ext cx="10972800" cy="909638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rPr lang="ko-KR" altLang="en-US" dirty="0"/>
              <a:t>마스터 제목 스타일 편집</a:t>
            </a:r>
          </a:p>
        </p:txBody>
      </p:sp>
      <p:sp>
        <p:nvSpPr>
          <p:cNvPr id="1027" name="텍스트 개체 틀 2"/>
          <p:cNvSpPr>
            <a:spLocks noGrp="1"/>
          </p:cNvSpPr>
          <p:nvPr userDrawn="1"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ko-KR" altLang="en-US" dirty="0"/>
              <a:t>마스터 텍스트 스타일을 편집합니다</a:t>
            </a:r>
          </a:p>
          <a:p>
            <a:pPr lvl="1"/>
            <a:r>
              <a:rPr lang="ko-KR" altLang="en-US" dirty="0"/>
              <a:t>둘째 수준</a:t>
            </a:r>
          </a:p>
          <a:p>
            <a:pPr lvl="2"/>
            <a:r>
              <a:rPr lang="ko-KR" altLang="en-US" dirty="0"/>
              <a:t>셋째 수준</a:t>
            </a:r>
          </a:p>
          <a:p>
            <a:pPr lvl="3"/>
            <a:r>
              <a:rPr lang="ko-KR" altLang="en-US" dirty="0"/>
              <a:t>넷째 수준</a:t>
            </a:r>
          </a:p>
          <a:p>
            <a:pPr lvl="4"/>
            <a:r>
              <a:rPr lang="ko-KR" altLang="en-US" dirty="0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atinLnBrk="1">
              <a:defRPr/>
            </a:pPr>
            <a:fld id="{B25735D7-CE78-4F2F-A040-7D836B67C313}" type="datetimeFigureOut">
              <a:rPr lang="ko-KR" altLang="en-US" smtClean="0"/>
              <a:pPr latinLnBrk="1">
                <a:defRPr/>
              </a:pPr>
              <a:t>2023-09-22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atinLnBrk="1">
              <a:defRPr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lvl="0" algn="r"/>
            <a:fld id="{9A0DB2DC-4C9A-4742-B13C-FB6460FD3503}" type="slidenum">
              <a:rPr lang="ko-KR" altLang="en-US" sz="1200" dirty="0">
                <a:solidFill>
                  <a:srgbClr val="898989"/>
                </a:solidFill>
              </a:rPr>
              <a:t>‹#›</a:t>
            </a:fld>
            <a:endParaRPr lang="ko-KR" altLang="en-US" sz="1200" dirty="0">
              <a:solidFill>
                <a:srgbClr val="898989"/>
              </a:solidFill>
            </a:endParaRPr>
          </a:p>
        </p:txBody>
      </p:sp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9E270FCF-7185-4774-8209-BD092BF5929D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67678" y="0"/>
            <a:ext cx="1198195" cy="1198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78312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  <p:txStyles>
    <p:titleStyle>
      <a:lvl1pPr algn="l" defTabSz="914400" rtl="0" eaLnBrk="1" latinLnBrk="1" hangingPunct="1">
        <a:spcBef>
          <a:spcPct val="0"/>
        </a:spcBef>
        <a:buNone/>
        <a:defRPr sz="4000" kern="1200">
          <a:solidFill>
            <a:schemeClr val="tx1"/>
          </a:solidFill>
          <a:latin typeface="HY견고딕" pitchFamily="18" charset="-127"/>
          <a:ea typeface="HY견고딕" pitchFamily="18" charset="-127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4EB9CE55-CAFE-4115-B626-9348E5A792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E59336A-F649-4905-81A0-94BF4BC28F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6F45D64-8185-4F3C-8A5C-FB847EC05C7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2F4CBD-FCA8-4606-B545-782C727023E8}" type="datetimeFigureOut">
              <a:rPr lang="zh-CN" altLang="en-US" smtClean="0"/>
              <a:t>2023/9/22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312528A-C613-4D95-B813-BD34654382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5C85B59-A6CB-41D1-A7D9-FD70E9936B2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99C6B9-7DFB-4444-9E29-E348627861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61155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" name="Picture 4" descr="Shape&#10;&#10;Description automatically generated with medium confidence">
            <a:extLst>
              <a:ext uri="{FF2B5EF4-FFF2-40B4-BE49-F238E27FC236}">
                <a16:creationId xmlns:a16="http://schemas.microsoft.com/office/drawing/2014/main" id="{83FD4EF0-2ED6-411C-AB76-AE11D3081277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4750" y="196702"/>
            <a:ext cx="1300900" cy="130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373605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  <p:sldLayoutId id="2147483713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3909AA-9B9D-4628-A56D-54F917604EB6}" type="datetimeFigureOut">
              <a:rPr lang="zh-CN" altLang="en-US" smtClean="0"/>
              <a:t>2023/9/22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B494AF-523F-49CC-84ED-E1EB710199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66516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  <p:sldLayoutId id="2147483726" r:id="rId12"/>
    <p:sldLayoutId id="2147483727" r:id="rId13"/>
    <p:sldLayoutId id="2147483728" r:id="rId14"/>
    <p:sldLayoutId id="2147483729" r:id="rId15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5" Type="http://schemas.openxmlformats.org/officeDocument/2006/relationships/image" Target="../media/image36.jpeg"/><Relationship Id="rId4" Type="http://schemas.openxmlformats.org/officeDocument/2006/relationships/image" Target="../media/image3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image" Target="../media/image63.png"/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12" Type="http://schemas.openxmlformats.org/officeDocument/2006/relationships/image" Target="../media/image62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56.png"/><Relationship Id="rId11" Type="http://schemas.openxmlformats.org/officeDocument/2006/relationships/image" Target="../media/image61.png"/><Relationship Id="rId5" Type="http://schemas.openxmlformats.org/officeDocument/2006/relationships/image" Target="../media/image55.png"/><Relationship Id="rId10" Type="http://schemas.openxmlformats.org/officeDocument/2006/relationships/image" Target="../media/image60.png"/><Relationship Id="rId4" Type="http://schemas.openxmlformats.org/officeDocument/2006/relationships/image" Target="../media/image54.png"/><Relationship Id="rId9" Type="http://schemas.openxmlformats.org/officeDocument/2006/relationships/image" Target="../media/image59.jpg"/><Relationship Id="rId1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3.xml"/><Relationship Id="rId4" Type="http://schemas.microsoft.com/office/2007/relationships/hdphoto" Target="../media/hdphoto2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6" Type="http://schemas.microsoft.com/office/2007/relationships/hdphoto" Target="../media/hdphoto3.wdp"/><Relationship Id="rId5" Type="http://schemas.openxmlformats.org/officeDocument/2006/relationships/image" Target="../media/image67.png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7" Type="http://schemas.openxmlformats.org/officeDocument/2006/relationships/image" Target="../media/image45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48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png"/><Relationship Id="rId5" Type="http://schemas.openxmlformats.org/officeDocument/2006/relationships/image" Target="../media/image41.jpeg"/><Relationship Id="rId4" Type="http://schemas.openxmlformats.org/officeDocument/2006/relationships/image" Target="../media/image4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30544F70-1D05-4A3F-AF98-5DA538025BE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565" t="21218" r="-81" b="276"/>
          <a:stretch/>
        </p:blipFill>
        <p:spPr>
          <a:xfrm>
            <a:off x="10836499" y="2814452"/>
            <a:ext cx="1850306" cy="4146468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083DE9EA-DA41-4FFD-BA57-31D98CA33C8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1" t="17322" r="51932" b="4172"/>
          <a:stretch/>
        </p:blipFill>
        <p:spPr>
          <a:xfrm>
            <a:off x="-142506" y="1330036"/>
            <a:ext cx="6563021" cy="5320146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6B451D9C-E880-4EC4-A5D0-E70602129ED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41353"/>
            <a:ext cx="12192000" cy="611664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1961286-AC6B-4512-B280-53463155514B}"/>
              </a:ext>
            </a:extLst>
          </p:cNvPr>
          <p:cNvPicPr/>
          <p:nvPr/>
        </p:nvPicPr>
        <p:blipFill>
          <a:blip r:embed="rId5">
            <a:clrChange>
              <a:clrFrom>
                <a:srgbClr val="F5F5F5">
                  <a:alpha val="100000"/>
                </a:srgbClr>
              </a:clrFrom>
              <a:clrTo>
                <a:srgbClr val="F5F5F5">
                  <a:alpha val="100000"/>
                  <a:alpha val="0"/>
                </a:srgbClr>
              </a:clrTo>
            </a:clrChange>
          </a:blip>
          <a:srcRect t="43206" r="422" b="9687"/>
          <a:stretch>
            <a:fillRect/>
          </a:stretch>
        </p:blipFill>
        <p:spPr>
          <a:xfrm>
            <a:off x="6188171" y="633730"/>
            <a:ext cx="4245610" cy="159956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E3C0800-BA6B-4968-8D5C-FBE9904E442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88992" y="1056094"/>
            <a:ext cx="3706689" cy="85961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F5AE931-1745-46BE-8D6C-BB44292E169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79808" y="2341550"/>
            <a:ext cx="6175783" cy="17558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36EAD44-5164-4B08-8826-081830631C9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04042" y="3913961"/>
            <a:ext cx="2517866" cy="1182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0190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339612" y="2128100"/>
            <a:ext cx="5877496" cy="791198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067" y="284082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6475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>
            <a:extLst>
              <a:ext uri="{FF2B5EF4-FFF2-40B4-BE49-F238E27FC236}">
                <a16:creationId xmlns:a16="http://schemas.microsoft.com/office/drawing/2014/main" id="{06338038-B874-4B65-A540-ABC9EE2647B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658" t="37087" r="31548" b="8865"/>
          <a:stretch/>
        </p:blipFill>
        <p:spPr bwMode="auto">
          <a:xfrm>
            <a:off x="381008" y="761368"/>
            <a:ext cx="5259506" cy="509832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pSp>
        <p:nvGrpSpPr>
          <p:cNvPr id="37" name="Group 36">
            <a:extLst>
              <a:ext uri="{FF2B5EF4-FFF2-40B4-BE49-F238E27FC236}">
                <a16:creationId xmlns:a16="http://schemas.microsoft.com/office/drawing/2014/main" id="{32A8CB22-FAD2-450D-BE4C-75B2E74A023D}"/>
              </a:ext>
            </a:extLst>
          </p:cNvPr>
          <p:cNvGrpSpPr/>
          <p:nvPr/>
        </p:nvGrpSpPr>
        <p:grpSpPr>
          <a:xfrm>
            <a:off x="5637944" y="616088"/>
            <a:ext cx="6554056" cy="1202438"/>
            <a:chOff x="843304" y="1088700"/>
            <a:chExt cx="7919696" cy="3788100"/>
          </a:xfrm>
        </p:grpSpPr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70B7B5F7-B3FC-4540-9FD9-1ACA63BD8E0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43304" y="1088700"/>
              <a:ext cx="7919696" cy="3788100"/>
            </a:xfrm>
            <a:prstGeom prst="rect">
              <a:avLst/>
            </a:prstGeom>
          </p:spPr>
        </p:pic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049D390D-F26F-43C1-81A8-84FD3F86936A}"/>
                </a:ext>
              </a:extLst>
            </p:cNvPr>
            <p:cNvSpPr txBox="1"/>
            <p:nvPr/>
          </p:nvSpPr>
          <p:spPr>
            <a:xfrm>
              <a:off x="1066800" y="1459232"/>
              <a:ext cx="6705600" cy="292416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28575" marR="28575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2600" b="1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Nhà cửa không sạch sẽ: chổi, rác thải,… bừa bãi khắp nơi.</a:t>
              </a:r>
              <a:endParaRPr lang="en-US" sz="26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7DAA0656-8170-4330-B5AB-FFDF8F698F49}"/>
              </a:ext>
            </a:extLst>
          </p:cNvPr>
          <p:cNvGrpSpPr/>
          <p:nvPr/>
        </p:nvGrpSpPr>
        <p:grpSpPr>
          <a:xfrm>
            <a:off x="5637944" y="2065106"/>
            <a:ext cx="6554056" cy="1614529"/>
            <a:chOff x="843304" y="1088700"/>
            <a:chExt cx="7919696" cy="3788100"/>
          </a:xfrm>
        </p:grpSpPr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A1F38922-FAB7-4771-9954-AE874EDC738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43304" y="1088700"/>
              <a:ext cx="7919696" cy="3788100"/>
            </a:xfrm>
            <a:prstGeom prst="rect">
              <a:avLst/>
            </a:prstGeom>
          </p:spPr>
        </p:pic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658B7F25-2038-416C-8BFD-509584FDC302}"/>
                </a:ext>
              </a:extLst>
            </p:cNvPr>
            <p:cNvSpPr txBox="1"/>
            <p:nvPr/>
          </p:nvSpPr>
          <p:spPr>
            <a:xfrm>
              <a:off x="1079214" y="1321015"/>
              <a:ext cx="6705600" cy="330431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28575" marR="28575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2600" b="1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Cây cối không được cắt tỉa: Cây trước nhà mọc lan ra cổng, cỏ cây mọc um tùm, không gọn gàng.</a:t>
              </a:r>
              <a:endParaRPr lang="en-US" sz="26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AAD00FA9-F22B-4BC2-805A-BB96BE3D025D}"/>
              </a:ext>
            </a:extLst>
          </p:cNvPr>
          <p:cNvGrpSpPr/>
          <p:nvPr/>
        </p:nvGrpSpPr>
        <p:grpSpPr>
          <a:xfrm>
            <a:off x="5637944" y="3872996"/>
            <a:ext cx="6554056" cy="1202438"/>
            <a:chOff x="843304" y="1088700"/>
            <a:chExt cx="7919696" cy="3788100"/>
          </a:xfrm>
        </p:grpSpPr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DF67C43E-D5D5-461A-9652-3BEB0780F94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43304" y="1088700"/>
              <a:ext cx="7919696" cy="3788100"/>
            </a:xfrm>
            <a:prstGeom prst="rect">
              <a:avLst/>
            </a:prstGeom>
          </p:spPr>
        </p:pic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50D538DB-85DC-447A-AAC2-747F2166873F}"/>
                </a:ext>
              </a:extLst>
            </p:cNvPr>
            <p:cNvSpPr txBox="1"/>
            <p:nvPr/>
          </p:nvSpPr>
          <p:spPr>
            <a:xfrm>
              <a:off x="1066800" y="1459232"/>
              <a:ext cx="6705600" cy="292416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2600" b="1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Khu giếng nước rất bẩn: gàu múc nước,… vứt vương vãi</a:t>
              </a:r>
              <a:endPara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088D9D3E-AC76-4AE0-9458-69EC9F92B9C8}"/>
              </a:ext>
            </a:extLst>
          </p:cNvPr>
          <p:cNvGrpSpPr/>
          <p:nvPr/>
        </p:nvGrpSpPr>
        <p:grpSpPr>
          <a:xfrm>
            <a:off x="5637944" y="5249733"/>
            <a:ext cx="6554056" cy="1202438"/>
            <a:chOff x="843304" y="1088700"/>
            <a:chExt cx="7919696" cy="3788100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C8B774C6-85F8-49F9-9050-A0E313C7843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43304" y="1088700"/>
              <a:ext cx="7919696" cy="3788100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5ED870D1-89D0-42F1-9B0E-59177F255F74}"/>
                </a:ext>
              </a:extLst>
            </p:cNvPr>
            <p:cNvSpPr txBox="1"/>
            <p:nvPr/>
          </p:nvSpPr>
          <p:spPr>
            <a:xfrm>
              <a:off x="1066800" y="1459232"/>
              <a:ext cx="6705600" cy="292416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2600" b="1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Khu chuồng gia súc còn rất nhiều rác, có một đống rác lớn ở chuồng.</a:t>
              </a:r>
              <a:endPara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20767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>
            <a:extLst>
              <a:ext uri="{FF2B5EF4-FFF2-40B4-BE49-F238E27FC236}">
                <a16:creationId xmlns:a16="http://schemas.microsoft.com/office/drawing/2014/main" id="{7DAA0656-8170-4330-B5AB-FFDF8F698F49}"/>
              </a:ext>
            </a:extLst>
          </p:cNvPr>
          <p:cNvGrpSpPr/>
          <p:nvPr/>
        </p:nvGrpSpPr>
        <p:grpSpPr>
          <a:xfrm>
            <a:off x="2637889" y="1777429"/>
            <a:ext cx="7482155" cy="4489807"/>
            <a:chOff x="843304" y="1088699"/>
            <a:chExt cx="7919696" cy="5288819"/>
          </a:xfrm>
        </p:grpSpPr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A1F38922-FAB7-4771-9954-AE874EDC738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43304" y="1088699"/>
              <a:ext cx="7919696" cy="5288819"/>
            </a:xfrm>
            <a:prstGeom prst="rect">
              <a:avLst/>
            </a:prstGeom>
          </p:spPr>
        </p:pic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658B7F25-2038-416C-8BFD-509584FDC302}"/>
                </a:ext>
              </a:extLst>
            </p:cNvPr>
            <p:cNvSpPr txBox="1"/>
            <p:nvPr/>
          </p:nvSpPr>
          <p:spPr>
            <a:xfrm>
              <a:off x="1079214" y="1321015"/>
              <a:ext cx="6705600" cy="48320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28575" marR="28575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+ Dọn dẹp lại nhà cửa.</a:t>
              </a:r>
              <a:endParaRPr lang="en-US" sz="32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endParaRPr>
            </a:p>
            <a:p>
              <a:pPr marL="28575" marR="28575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+ Cắt tỉa cây gọn gàng.</a:t>
              </a:r>
              <a:endParaRPr lang="en-US" sz="32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endParaRPr>
            </a:p>
            <a:p>
              <a:pPr marL="28575" marR="28575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+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Vệ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sinh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khu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chuồng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gia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súc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.</a:t>
              </a:r>
            </a:p>
            <a:p>
              <a:pPr marL="28575" marR="28575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+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Vệ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sinh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khu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vực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giếng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nước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.</a:t>
              </a:r>
            </a:p>
            <a:p>
              <a:pPr marL="28575" marR="28575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+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Dọn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dẹp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cửa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và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khu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vực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trước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cửa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.</a:t>
              </a:r>
            </a:p>
            <a:p>
              <a:pPr marL="28575" marR="28575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+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Xây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lại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mương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nước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.</a:t>
              </a:r>
            </a:p>
            <a:p>
              <a:pPr marL="28575" marR="28575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+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Sơn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sửa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lại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tường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.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03E3DA1-93A5-4CAE-A968-23444255F699}"/>
              </a:ext>
            </a:extLst>
          </p:cNvPr>
          <p:cNvGrpSpPr/>
          <p:nvPr/>
        </p:nvGrpSpPr>
        <p:grpSpPr>
          <a:xfrm>
            <a:off x="657546" y="404470"/>
            <a:ext cx="11188557" cy="1163743"/>
            <a:chOff x="1181100" y="4876799"/>
            <a:chExt cx="5548316" cy="1637409"/>
          </a:xfrm>
        </p:grpSpPr>
        <p:sp>
          <p:nvSpPr>
            <p:cNvPr id="21" name="Flowchart: Alternate Process 20">
              <a:extLst>
                <a:ext uri="{FF2B5EF4-FFF2-40B4-BE49-F238E27FC236}">
                  <a16:creationId xmlns:a16="http://schemas.microsoft.com/office/drawing/2014/main" id="{F786BC61-0F16-4652-94A1-8A2CB2B713A9}"/>
                </a:ext>
              </a:extLst>
            </p:cNvPr>
            <p:cNvSpPr/>
            <p:nvPr/>
          </p:nvSpPr>
          <p:spPr>
            <a:xfrm>
              <a:off x="1319216" y="5050701"/>
              <a:ext cx="5410200" cy="1463507"/>
            </a:xfrm>
            <a:prstGeom prst="flowChartAlternateProcess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2" name="Flowchart: Alternate Process 21">
              <a:extLst>
                <a:ext uri="{FF2B5EF4-FFF2-40B4-BE49-F238E27FC236}">
                  <a16:creationId xmlns:a16="http://schemas.microsoft.com/office/drawing/2014/main" id="{CF79CCBC-6C49-4371-9888-66705E8FED60}"/>
                </a:ext>
              </a:extLst>
            </p:cNvPr>
            <p:cNvSpPr/>
            <p:nvPr/>
          </p:nvSpPr>
          <p:spPr>
            <a:xfrm>
              <a:off x="1181100" y="4876799"/>
              <a:ext cx="5410200" cy="1463507"/>
            </a:xfrm>
            <a:prstGeom prst="flowChartAlternateProcess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28575" marR="28575" algn="ctr">
                <a:spcBef>
                  <a:spcPts val="0"/>
                </a:spcBef>
                <a:spcAft>
                  <a:spcPts val="0"/>
                </a:spcAft>
              </a:pPr>
              <a:r>
                <a:rPr lang="nl-NL" sz="3200" b="1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Nếu sống ở ngôi nhà trong hình trên, em và các thành viên trong gia đình sẽ:</a:t>
              </a:r>
              <a:endParaRPr lang="en-US" sz="32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97652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7" dur="1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8" dur="1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10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10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>
            <a:extLst>
              <a:ext uri="{FF2B5EF4-FFF2-40B4-BE49-F238E27FC236}">
                <a16:creationId xmlns:a16="http://schemas.microsoft.com/office/drawing/2014/main" id="{7DAA0656-8170-4330-B5AB-FFDF8F698F49}"/>
              </a:ext>
            </a:extLst>
          </p:cNvPr>
          <p:cNvGrpSpPr/>
          <p:nvPr/>
        </p:nvGrpSpPr>
        <p:grpSpPr>
          <a:xfrm>
            <a:off x="2699534" y="1952090"/>
            <a:ext cx="7482155" cy="4489807"/>
            <a:chOff x="843304" y="1088699"/>
            <a:chExt cx="7919696" cy="5288819"/>
          </a:xfrm>
        </p:grpSpPr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A1F38922-FAB7-4771-9954-AE874EDC738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43304" y="1088699"/>
              <a:ext cx="7919696" cy="5288819"/>
            </a:xfrm>
            <a:prstGeom prst="rect">
              <a:avLst/>
            </a:prstGeom>
          </p:spPr>
        </p:pic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658B7F25-2038-416C-8BFD-509584FDC302}"/>
                </a:ext>
              </a:extLst>
            </p:cNvPr>
            <p:cNvSpPr txBox="1"/>
            <p:nvPr/>
          </p:nvSpPr>
          <p:spPr>
            <a:xfrm>
              <a:off x="1133588" y="1575169"/>
              <a:ext cx="6705600" cy="386333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28575" marR="28575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+ Xung quanh nhà ở sạch sẽ giúp phòng trách bệnh tật.</a:t>
              </a:r>
            </a:p>
            <a:p>
              <a:pPr marL="28575" marR="28575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+ Giúp tinh thần thoải mái.</a:t>
              </a:r>
            </a:p>
            <a:p>
              <a:pPr marL="28575" marR="28575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+ Đảm bảo vệ sinh môi trường.</a:t>
              </a:r>
            </a:p>
            <a:p>
              <a:pPr marL="28575" marR="28575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+ Đảm bảo sức khỏe.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03E3DA1-93A5-4CAE-A968-23444255F699}"/>
              </a:ext>
            </a:extLst>
          </p:cNvPr>
          <p:cNvGrpSpPr/>
          <p:nvPr/>
        </p:nvGrpSpPr>
        <p:grpSpPr>
          <a:xfrm>
            <a:off x="657546" y="404470"/>
            <a:ext cx="11188557" cy="1163743"/>
            <a:chOff x="1181100" y="4876799"/>
            <a:chExt cx="5548316" cy="1637409"/>
          </a:xfrm>
        </p:grpSpPr>
        <p:sp>
          <p:nvSpPr>
            <p:cNvPr id="21" name="Flowchart: Alternate Process 20">
              <a:extLst>
                <a:ext uri="{FF2B5EF4-FFF2-40B4-BE49-F238E27FC236}">
                  <a16:creationId xmlns:a16="http://schemas.microsoft.com/office/drawing/2014/main" id="{F786BC61-0F16-4652-94A1-8A2CB2B713A9}"/>
                </a:ext>
              </a:extLst>
            </p:cNvPr>
            <p:cNvSpPr/>
            <p:nvPr/>
          </p:nvSpPr>
          <p:spPr>
            <a:xfrm>
              <a:off x="1319216" y="5050701"/>
              <a:ext cx="5410200" cy="1463507"/>
            </a:xfrm>
            <a:prstGeom prst="flowChartAlternateProcess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2" name="Flowchart: Alternate Process 21">
              <a:extLst>
                <a:ext uri="{FF2B5EF4-FFF2-40B4-BE49-F238E27FC236}">
                  <a16:creationId xmlns:a16="http://schemas.microsoft.com/office/drawing/2014/main" id="{CF79CCBC-6C49-4371-9888-66705E8FED60}"/>
                </a:ext>
              </a:extLst>
            </p:cNvPr>
            <p:cNvSpPr/>
            <p:nvPr/>
          </p:nvSpPr>
          <p:spPr>
            <a:xfrm>
              <a:off x="1181100" y="4876799"/>
              <a:ext cx="5410200" cy="1463507"/>
            </a:xfrm>
            <a:prstGeom prst="flowChartAlternateProcess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28575" marR="28575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Cần phải giữ vệ sinh xung quanh nhà ở vì: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60835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7" dur="1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8" dur="1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10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10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>
            <a:extLst>
              <a:ext uri="{FF2B5EF4-FFF2-40B4-BE49-F238E27FC236}">
                <a16:creationId xmlns:a16="http://schemas.microsoft.com/office/drawing/2014/main" id="{45533CCD-428D-4D3D-88C5-E1C4BD887465}"/>
              </a:ext>
            </a:extLst>
          </p:cNvPr>
          <p:cNvGrpSpPr/>
          <p:nvPr/>
        </p:nvGrpSpPr>
        <p:grpSpPr>
          <a:xfrm>
            <a:off x="5410643" y="1184464"/>
            <a:ext cx="1370714" cy="1370714"/>
            <a:chOff x="5410643" y="1184464"/>
            <a:chExt cx="1370714" cy="1370714"/>
          </a:xfrm>
        </p:grpSpPr>
        <p:sp>
          <p:nvSpPr>
            <p:cNvPr id="13" name="文本框 11">
              <a:extLst>
                <a:ext uri="{FF2B5EF4-FFF2-40B4-BE49-F238E27FC236}">
                  <a16:creationId xmlns:a16="http://schemas.microsoft.com/office/drawing/2014/main" id="{30D5F983-8602-40F0-B866-DCB60F025DEA}"/>
                </a:ext>
              </a:extLst>
            </p:cNvPr>
            <p:cNvSpPr txBox="1"/>
            <p:nvPr/>
          </p:nvSpPr>
          <p:spPr>
            <a:xfrm>
              <a:off x="5496560" y="1361990"/>
              <a:ext cx="1198880" cy="1015663"/>
            </a:xfrm>
            <a:prstGeom prst="rect">
              <a:avLst/>
            </a:prstGeom>
            <a:noFill/>
            <a:ln w="9525">
              <a:noFill/>
              <a:miter/>
            </a:ln>
          </p:spPr>
          <p:txBody>
            <a:bodyPr wrap="square" lIns="0" tIns="0" rIns="0" bIns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6600" b="0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.黑体-韩语" panose="02000500000000000000" pitchFamily="2" charset="-122"/>
                  <a:ea typeface=".黑体-韩语" panose="02000500000000000000" pitchFamily="2" charset="-122"/>
                  <a:cs typeface="+mn-ea"/>
                  <a:sym typeface="+mn-lt"/>
                </a:rPr>
                <a:t>3</a:t>
              </a:r>
            </a:p>
          </p:txBody>
        </p:sp>
        <p:sp>
          <p:nvSpPr>
            <p:cNvPr id="14" name="椭圆 13">
              <a:extLst>
                <a:ext uri="{FF2B5EF4-FFF2-40B4-BE49-F238E27FC236}">
                  <a16:creationId xmlns:a16="http://schemas.microsoft.com/office/drawing/2014/main" id="{061617D0-35FC-469F-82F3-B8E84BB5B649}"/>
                </a:ext>
              </a:extLst>
            </p:cNvPr>
            <p:cNvSpPr/>
            <p:nvPr/>
          </p:nvSpPr>
          <p:spPr>
            <a:xfrm>
              <a:off x="5410643" y="1184464"/>
              <a:ext cx="1370714" cy="1370714"/>
            </a:xfrm>
            <a:prstGeom prst="ellipse">
              <a:avLst/>
            </a:prstGeom>
            <a:noFill/>
            <a:ln>
              <a:solidFill>
                <a:srgbClr val="009999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黑体-韩语" panose="02000500000000000000" pitchFamily="2" charset="-122"/>
                <a:ea typeface=".黑体-韩语" panose="02000500000000000000" pitchFamily="2" charset="-122"/>
                <a:cs typeface="+mn-ea"/>
                <a:sym typeface="+mn-lt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794B8516-5CD1-4B8F-A15E-62D55738AF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29878" y="2515444"/>
            <a:ext cx="5450296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0421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74893C1C-1A6A-4093-A77B-1D658E0ED26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4612" y="2549660"/>
            <a:ext cx="4824972" cy="4824972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1DA980A5-0708-471D-98A4-4268973C06B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17199" y1="17553" x2="18617" y2="22163"/>
                        <a14:foregroundMark x1="18617" y1="22163" x2="18617" y2="22163"/>
                        <a14:foregroundMark x1="24645" y1="18794" x2="23936" y2="21099"/>
                        <a14:foregroundMark x1="13121" y1="23936" x2="15071" y2="25887"/>
                        <a14:foregroundMark x1="20745" y1="34220" x2="50709" y2="47695"/>
                        <a14:foregroundMark x1="24468" y1="52660" x2="69681" y2="57092"/>
                      </a14:backgroundRemoval>
                    </a14:imgEffect>
                  </a14:imgLayer>
                </a14:imgProps>
              </a:ext>
            </a:extLst>
          </a:blip>
          <a:srcRect l="9959" t="13012" r="5371" b="17812"/>
          <a:stretch/>
        </p:blipFill>
        <p:spPr>
          <a:xfrm>
            <a:off x="1734657" y="169562"/>
            <a:ext cx="7374667" cy="416804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0E72A71-3A9C-481F-A503-208B2D8A1E1C}"/>
              </a:ext>
            </a:extLst>
          </p:cNvPr>
          <p:cNvSpPr txBox="1"/>
          <p:nvPr/>
        </p:nvSpPr>
        <p:spPr>
          <a:xfrm>
            <a:off x="2256183" y="1510748"/>
            <a:ext cx="59436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600" b="1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</a:t>
            </a:r>
            <a:r>
              <a:rPr lang="nl-NL" sz="36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hia sẻ một số việc em đã làm để giữ vệ sinh xung quanh nhà ở</a:t>
            </a:r>
            <a:endParaRPr lang="en-US" sz="3600" b="1" dirty="0">
              <a:solidFill>
                <a:srgbClr val="FF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5860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30544F70-1D05-4A3F-AF98-5DA538025BE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565" t="21218" r="-81" b="276"/>
          <a:stretch/>
        </p:blipFill>
        <p:spPr>
          <a:xfrm>
            <a:off x="10836499" y="2814452"/>
            <a:ext cx="1850306" cy="4146468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083DE9EA-DA41-4FFD-BA57-31D98CA33C8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1" t="17322" r="51932" b="4172"/>
          <a:stretch/>
        </p:blipFill>
        <p:spPr>
          <a:xfrm>
            <a:off x="-142506" y="1330036"/>
            <a:ext cx="6563021" cy="5320146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6B451D9C-E880-4EC4-A5D0-E70602129ED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41353"/>
            <a:ext cx="12192000" cy="6116647"/>
          </a:xfrm>
          <a:prstGeom prst="rect">
            <a:avLst/>
          </a:prstGeom>
        </p:spPr>
      </p:pic>
      <p:grpSp>
        <p:nvGrpSpPr>
          <p:cNvPr id="14" name="Google Shape;3528;p76">
            <a:extLst>
              <a:ext uri="{FF2B5EF4-FFF2-40B4-BE49-F238E27FC236}">
                <a16:creationId xmlns:a16="http://schemas.microsoft.com/office/drawing/2014/main" id="{30DB6751-73B9-40BD-AA11-158CDD87D3FA}"/>
              </a:ext>
            </a:extLst>
          </p:cNvPr>
          <p:cNvGrpSpPr/>
          <p:nvPr/>
        </p:nvGrpSpPr>
        <p:grpSpPr>
          <a:xfrm>
            <a:off x="5883966" y="675861"/>
            <a:ext cx="5416826" cy="6081498"/>
            <a:chOff x="4749425" y="1171575"/>
            <a:chExt cx="3450000" cy="4343343"/>
          </a:xfrm>
        </p:grpSpPr>
        <p:sp>
          <p:nvSpPr>
            <p:cNvPr id="15" name="Google Shape;3529;p76">
              <a:extLst>
                <a:ext uri="{FF2B5EF4-FFF2-40B4-BE49-F238E27FC236}">
                  <a16:creationId xmlns:a16="http://schemas.microsoft.com/office/drawing/2014/main" id="{0715A640-69BA-4FCA-B801-B269C9DC017B}"/>
                </a:ext>
              </a:extLst>
            </p:cNvPr>
            <p:cNvSpPr/>
            <p:nvPr/>
          </p:nvSpPr>
          <p:spPr>
            <a:xfrm>
              <a:off x="6420015" y="3765643"/>
              <a:ext cx="299405" cy="1749275"/>
            </a:xfrm>
            <a:custGeom>
              <a:avLst/>
              <a:gdLst/>
              <a:ahLst/>
              <a:cxnLst/>
              <a:rect l="l" t="t" r="r" b="b"/>
              <a:pathLst>
                <a:path w="5575" h="20532" extrusionOk="0">
                  <a:moveTo>
                    <a:pt x="0" y="1"/>
                  </a:moveTo>
                  <a:lnTo>
                    <a:pt x="0" y="20532"/>
                  </a:lnTo>
                  <a:lnTo>
                    <a:pt x="5575" y="20532"/>
                  </a:lnTo>
                  <a:lnTo>
                    <a:pt x="5575" y="1"/>
                  </a:ln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3530;p76">
              <a:extLst>
                <a:ext uri="{FF2B5EF4-FFF2-40B4-BE49-F238E27FC236}">
                  <a16:creationId xmlns:a16="http://schemas.microsoft.com/office/drawing/2014/main" id="{69F6EE03-BF82-410E-A41B-406D1D225B9A}"/>
                </a:ext>
              </a:extLst>
            </p:cNvPr>
            <p:cNvSpPr/>
            <p:nvPr/>
          </p:nvSpPr>
          <p:spPr>
            <a:xfrm>
              <a:off x="4749425" y="1171575"/>
              <a:ext cx="3450000" cy="3077700"/>
            </a:xfrm>
            <a:prstGeom prst="roundRect">
              <a:avLst>
                <a:gd name="adj" fmla="val 6436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3531;p76">
              <a:extLst>
                <a:ext uri="{FF2B5EF4-FFF2-40B4-BE49-F238E27FC236}">
                  <a16:creationId xmlns:a16="http://schemas.microsoft.com/office/drawing/2014/main" id="{D87CDD62-2D90-4514-8BE2-DB0F974D64B9}"/>
                </a:ext>
              </a:extLst>
            </p:cNvPr>
            <p:cNvSpPr/>
            <p:nvPr/>
          </p:nvSpPr>
          <p:spPr>
            <a:xfrm>
              <a:off x="4938669" y="1340283"/>
              <a:ext cx="3071700" cy="2740200"/>
            </a:xfrm>
            <a:prstGeom prst="roundRect">
              <a:avLst>
                <a:gd name="adj" fmla="val 4539"/>
              </a:avLst>
            </a:prstGeom>
            <a:noFill/>
            <a:ln w="19050" cap="flat" cmpd="sng">
              <a:solidFill>
                <a:srgbClr val="E1556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FB9215EC-B5D4-4867-9397-CDD357CDF1B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28813" y="1263571"/>
            <a:ext cx="4644595" cy="3418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9187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>
            <a:extLst>
              <a:ext uri="{FF2B5EF4-FFF2-40B4-BE49-F238E27FC236}">
                <a16:creationId xmlns:a16="http://schemas.microsoft.com/office/drawing/2014/main" id="{45533CCD-428D-4D3D-88C5-E1C4BD887465}"/>
              </a:ext>
            </a:extLst>
          </p:cNvPr>
          <p:cNvGrpSpPr/>
          <p:nvPr/>
        </p:nvGrpSpPr>
        <p:grpSpPr>
          <a:xfrm>
            <a:off x="5410643" y="1184464"/>
            <a:ext cx="1370714" cy="1370714"/>
            <a:chOff x="5410643" y="1184464"/>
            <a:chExt cx="1370714" cy="1370714"/>
          </a:xfrm>
        </p:grpSpPr>
        <p:sp>
          <p:nvSpPr>
            <p:cNvPr id="13" name="文本框 11">
              <a:extLst>
                <a:ext uri="{FF2B5EF4-FFF2-40B4-BE49-F238E27FC236}">
                  <a16:creationId xmlns:a16="http://schemas.microsoft.com/office/drawing/2014/main" id="{30D5F983-8602-40F0-B866-DCB60F025DEA}"/>
                </a:ext>
              </a:extLst>
            </p:cNvPr>
            <p:cNvSpPr txBox="1"/>
            <p:nvPr/>
          </p:nvSpPr>
          <p:spPr>
            <a:xfrm>
              <a:off x="5496560" y="1361990"/>
              <a:ext cx="1198880" cy="1015663"/>
            </a:xfrm>
            <a:prstGeom prst="rect">
              <a:avLst/>
            </a:prstGeom>
            <a:noFill/>
            <a:ln w="9525">
              <a:noFill/>
              <a:miter/>
            </a:ln>
          </p:spPr>
          <p:txBody>
            <a:bodyPr wrap="square" lIns="0" tIns="0" rIns="0" bIns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6600" b="0" i="0" u="none" strike="noStrike" kern="1200" cap="none" spc="0" normalizeH="0" baseline="0" noProof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.黑体-韩语" panose="02000500000000000000" pitchFamily="2" charset="-122"/>
                  <a:ea typeface=".黑体-韩语" panose="02000500000000000000" pitchFamily="2" charset="-122"/>
                  <a:cs typeface="+mn-ea"/>
                  <a:sym typeface="+mn-lt"/>
                </a:rPr>
                <a:t>2</a:t>
              </a:r>
              <a:endParaRPr kumimoji="0" lang="en-US" altLang="zh-CN" sz="6600" b="0" i="0" u="none" strike="noStrike" kern="120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.黑体-韩语" panose="02000500000000000000" pitchFamily="2" charset="-122"/>
                <a:ea typeface=".黑体-韩语" panose="02000500000000000000" pitchFamily="2" charset="-122"/>
                <a:cs typeface="+mn-ea"/>
                <a:sym typeface="+mn-lt"/>
              </a:endParaRPr>
            </a:p>
          </p:txBody>
        </p:sp>
        <p:sp>
          <p:nvSpPr>
            <p:cNvPr id="14" name="椭圆 13">
              <a:extLst>
                <a:ext uri="{FF2B5EF4-FFF2-40B4-BE49-F238E27FC236}">
                  <a16:creationId xmlns:a16="http://schemas.microsoft.com/office/drawing/2014/main" id="{061617D0-35FC-469F-82F3-B8E84BB5B649}"/>
                </a:ext>
              </a:extLst>
            </p:cNvPr>
            <p:cNvSpPr/>
            <p:nvPr/>
          </p:nvSpPr>
          <p:spPr>
            <a:xfrm>
              <a:off x="5410643" y="1184464"/>
              <a:ext cx="1370714" cy="1370714"/>
            </a:xfrm>
            <a:prstGeom prst="ellipse">
              <a:avLst/>
            </a:prstGeom>
            <a:noFill/>
            <a:ln>
              <a:solidFill>
                <a:srgbClr val="009999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黑体-韩语" panose="02000500000000000000" pitchFamily="2" charset="-122"/>
                <a:ea typeface=".黑体-韩语" panose="02000500000000000000" pitchFamily="2" charset="-122"/>
                <a:cs typeface="+mn-ea"/>
                <a:sym typeface="+mn-lt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BA099473-BF76-4CAC-B29B-329F847CA5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80589" y="2627306"/>
            <a:ext cx="5230821" cy="160338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073AE05-7BBD-4B70-A03E-2D8B1FC49336}"/>
              </a:ext>
            </a:extLst>
          </p:cNvPr>
          <p:cNvSpPr/>
          <p:nvPr/>
        </p:nvSpPr>
        <p:spPr>
          <a:xfrm>
            <a:off x="2181226" y="2434728"/>
            <a:ext cx="7534274" cy="141015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nl-NL" sz="36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 Tìm hiểu một số việc làm giữ vệ sinh xung quanh nhà ở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6606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>
            <a:extLst>
              <a:ext uri="{FF2B5EF4-FFF2-40B4-BE49-F238E27FC236}">
                <a16:creationId xmlns:a16="http://schemas.microsoft.com/office/drawing/2014/main" id="{93095F82-F493-4CA1-8222-7723E3CC92F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087"/>
          <a:stretch/>
        </p:blipFill>
        <p:spPr>
          <a:xfrm>
            <a:off x="0" y="5395327"/>
            <a:ext cx="12192000" cy="1462673"/>
          </a:xfrm>
          <a:prstGeom prst="rect">
            <a:avLst/>
          </a:prstGeom>
        </p:spPr>
      </p:pic>
      <p:pic>
        <p:nvPicPr>
          <p:cNvPr id="30" name="Picture 2" descr="Vector Illustration. Light Bulb With Rays Of Light. Cartoon Funny.. Royalty  Free Cliparts, Vectors, And Stock Illustration. Image 66658013.">
            <a:extLst>
              <a:ext uri="{FF2B5EF4-FFF2-40B4-BE49-F238E27FC236}">
                <a16:creationId xmlns:a16="http://schemas.microsoft.com/office/drawing/2014/main" id="{F0D4EFF0-361F-40BF-9871-79EF126FA0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2F2F2"/>
              </a:clrFrom>
              <a:clrTo>
                <a:srgbClr val="F2F2F2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044" y="179906"/>
            <a:ext cx="1006799" cy="1006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Rounded Rectangle 10">
            <a:extLst>
              <a:ext uri="{FF2B5EF4-FFF2-40B4-BE49-F238E27FC236}">
                <a16:creationId xmlns:a16="http://schemas.microsoft.com/office/drawing/2014/main" id="{50516348-F783-45C2-819F-F262DD93A033}"/>
              </a:ext>
            </a:extLst>
          </p:cNvPr>
          <p:cNvSpPr/>
          <p:nvPr/>
        </p:nvSpPr>
        <p:spPr>
          <a:xfrm>
            <a:off x="1470657" y="281643"/>
            <a:ext cx="10083168" cy="1055608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solidFill>
                  <a:srgbClr val="F15A24"/>
                </a:solidFill>
                <a:latin typeface="Arial" panose="020B0604020202020204" pitchFamily="34" charset="0"/>
              </a:rPr>
              <a:t>1. </a:t>
            </a:r>
            <a:r>
              <a:rPr lang="en-US" sz="2800" b="1" dirty="0" err="1">
                <a:solidFill>
                  <a:srgbClr val="F15A24"/>
                </a:solidFill>
                <a:latin typeface="Arial" panose="020B0604020202020204" pitchFamily="34" charset="0"/>
              </a:rPr>
              <a:t>Những</a:t>
            </a:r>
            <a:r>
              <a:rPr lang="en-US" sz="2800" b="1" dirty="0">
                <a:solidFill>
                  <a:srgbClr val="F15A24"/>
                </a:solidFill>
                <a:latin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15A24"/>
                </a:solidFill>
                <a:latin typeface="Arial" panose="020B0604020202020204" pitchFamily="34" charset="0"/>
              </a:rPr>
              <a:t>người</a:t>
            </a:r>
            <a:r>
              <a:rPr lang="en-US" sz="2800" b="1" dirty="0">
                <a:solidFill>
                  <a:srgbClr val="F15A24"/>
                </a:solidFill>
                <a:latin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15A24"/>
                </a:solidFill>
                <a:latin typeface="Arial" panose="020B0604020202020204" pitchFamily="34" charset="0"/>
              </a:rPr>
              <a:t>trong</a:t>
            </a:r>
            <a:r>
              <a:rPr lang="en-US" sz="2800" b="1" dirty="0">
                <a:solidFill>
                  <a:srgbClr val="F15A24"/>
                </a:solidFill>
                <a:latin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15A24"/>
                </a:solidFill>
                <a:latin typeface="Arial" panose="020B0604020202020204" pitchFamily="34" charset="0"/>
              </a:rPr>
              <a:t>hình</a:t>
            </a:r>
            <a:r>
              <a:rPr lang="en-US" sz="2800" b="1" dirty="0">
                <a:solidFill>
                  <a:srgbClr val="F15A24"/>
                </a:solidFill>
                <a:latin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15A24"/>
                </a:solidFill>
                <a:latin typeface="Arial" panose="020B0604020202020204" pitchFamily="34" charset="0"/>
              </a:rPr>
              <a:t>sau</a:t>
            </a:r>
            <a:r>
              <a:rPr lang="en-US" sz="2800" b="1" dirty="0">
                <a:solidFill>
                  <a:srgbClr val="F15A24"/>
                </a:solidFill>
                <a:latin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15A24"/>
                </a:solidFill>
                <a:latin typeface="Arial" panose="020B0604020202020204" pitchFamily="34" charset="0"/>
              </a:rPr>
              <a:t>đây</a:t>
            </a:r>
            <a:r>
              <a:rPr lang="en-US" sz="2800" b="1" dirty="0">
                <a:solidFill>
                  <a:srgbClr val="F15A24"/>
                </a:solidFill>
                <a:latin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15A24"/>
                </a:solidFill>
                <a:latin typeface="Arial" panose="020B0604020202020204" pitchFamily="34" charset="0"/>
              </a:rPr>
              <a:t>đang</a:t>
            </a:r>
            <a:r>
              <a:rPr lang="en-US" sz="2800" b="1" dirty="0">
                <a:solidFill>
                  <a:srgbClr val="F15A24"/>
                </a:solidFill>
                <a:latin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15A24"/>
                </a:solidFill>
                <a:latin typeface="Arial" panose="020B0604020202020204" pitchFamily="34" charset="0"/>
              </a:rPr>
              <a:t>làm</a:t>
            </a:r>
            <a:r>
              <a:rPr lang="en-US" sz="2800" b="1" dirty="0">
                <a:solidFill>
                  <a:srgbClr val="F15A24"/>
                </a:solidFill>
                <a:latin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15A24"/>
                </a:solidFill>
                <a:latin typeface="Arial" panose="020B0604020202020204" pitchFamily="34" charset="0"/>
              </a:rPr>
              <a:t>gì</a:t>
            </a:r>
            <a:r>
              <a:rPr lang="en-US" sz="2800" b="1" dirty="0">
                <a:solidFill>
                  <a:srgbClr val="F15A24"/>
                </a:solidFill>
                <a:latin typeface="Arial" panose="020B0604020202020204" pitchFamily="34" charset="0"/>
              </a:rPr>
              <a:t>?</a:t>
            </a:r>
          </a:p>
          <a:p>
            <a:pPr algn="just"/>
            <a:r>
              <a:rPr lang="en-US" sz="2800" b="1" dirty="0">
                <a:solidFill>
                  <a:srgbClr val="F15A24"/>
                </a:solidFill>
                <a:latin typeface="Arial" panose="020B0604020202020204" pitchFamily="34" charset="0"/>
              </a:rPr>
              <a:t>2. </a:t>
            </a:r>
            <a:r>
              <a:rPr lang="en-US" sz="2800" b="1" dirty="0" err="1">
                <a:solidFill>
                  <a:srgbClr val="F15A24"/>
                </a:solidFill>
                <a:latin typeface="Arial" panose="020B0604020202020204" pitchFamily="34" charset="0"/>
              </a:rPr>
              <a:t>Những</a:t>
            </a:r>
            <a:r>
              <a:rPr lang="en-US" sz="2800" b="1" dirty="0">
                <a:solidFill>
                  <a:srgbClr val="F15A24"/>
                </a:solidFill>
                <a:latin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15A24"/>
                </a:solidFill>
                <a:latin typeface="Arial" panose="020B0604020202020204" pitchFamily="34" charset="0"/>
              </a:rPr>
              <a:t>việc</a:t>
            </a:r>
            <a:r>
              <a:rPr lang="en-US" sz="2800" b="1" dirty="0">
                <a:solidFill>
                  <a:srgbClr val="F15A24"/>
                </a:solidFill>
                <a:latin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15A24"/>
                </a:solidFill>
                <a:latin typeface="Arial" panose="020B0604020202020204" pitchFamily="34" charset="0"/>
              </a:rPr>
              <a:t>làm</a:t>
            </a:r>
            <a:r>
              <a:rPr lang="en-US" sz="2800" b="1" dirty="0">
                <a:solidFill>
                  <a:srgbClr val="F15A24"/>
                </a:solidFill>
                <a:latin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15A24"/>
                </a:solidFill>
                <a:latin typeface="Arial" panose="020B0604020202020204" pitchFamily="34" charset="0"/>
              </a:rPr>
              <a:t>đó</a:t>
            </a:r>
            <a:r>
              <a:rPr lang="en-US" sz="2800" b="1" dirty="0">
                <a:solidFill>
                  <a:srgbClr val="F15A24"/>
                </a:solidFill>
                <a:latin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15A24"/>
                </a:solidFill>
                <a:latin typeface="Arial" panose="020B0604020202020204" pitchFamily="34" charset="0"/>
              </a:rPr>
              <a:t>có</a:t>
            </a:r>
            <a:r>
              <a:rPr lang="en-US" sz="2800" b="1" dirty="0">
                <a:solidFill>
                  <a:srgbClr val="F15A24"/>
                </a:solidFill>
                <a:latin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15A24"/>
                </a:solidFill>
                <a:latin typeface="Arial" panose="020B0604020202020204" pitchFamily="34" charset="0"/>
              </a:rPr>
              <a:t>tác</a:t>
            </a:r>
            <a:r>
              <a:rPr lang="en-US" sz="2800" b="1" dirty="0">
                <a:solidFill>
                  <a:srgbClr val="F15A24"/>
                </a:solidFill>
                <a:latin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15A24"/>
                </a:solidFill>
                <a:latin typeface="Arial" panose="020B0604020202020204" pitchFamily="34" charset="0"/>
              </a:rPr>
              <a:t>dụng</a:t>
            </a:r>
            <a:r>
              <a:rPr lang="en-US" sz="2800" b="1" dirty="0">
                <a:solidFill>
                  <a:srgbClr val="F15A24"/>
                </a:solidFill>
                <a:latin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15A24"/>
                </a:solidFill>
                <a:latin typeface="Arial" panose="020B0604020202020204" pitchFamily="34" charset="0"/>
              </a:rPr>
              <a:t>gì</a:t>
            </a:r>
            <a:r>
              <a:rPr lang="en-US" sz="2800" b="1" dirty="0">
                <a:solidFill>
                  <a:srgbClr val="F15A24"/>
                </a:solidFill>
                <a:latin typeface="Arial" panose="020B0604020202020204" pitchFamily="34" charset="0"/>
              </a:rPr>
              <a:t>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31838ED-FB95-47A3-A6FA-EF5396AFA7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0050" y="1466850"/>
            <a:ext cx="7505700" cy="508635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31857E4-B55D-41BC-B8F1-EA9F99785C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48637" y="1504949"/>
            <a:ext cx="3625703" cy="4981575"/>
          </a:xfrm>
          <a:prstGeom prst="rect">
            <a:avLst/>
          </a:prstGeom>
        </p:spPr>
      </p:pic>
      <p:grpSp>
        <p:nvGrpSpPr>
          <p:cNvPr id="40" name="Group 39">
            <a:extLst>
              <a:ext uri="{FF2B5EF4-FFF2-40B4-BE49-F238E27FC236}">
                <a16:creationId xmlns:a16="http://schemas.microsoft.com/office/drawing/2014/main" id="{23226938-07AF-4FF2-8370-D48834373E02}"/>
              </a:ext>
            </a:extLst>
          </p:cNvPr>
          <p:cNvGrpSpPr/>
          <p:nvPr/>
        </p:nvGrpSpPr>
        <p:grpSpPr>
          <a:xfrm>
            <a:off x="91607" y="5635539"/>
            <a:ext cx="3899368" cy="1034983"/>
            <a:chOff x="6712493" y="457200"/>
            <a:chExt cx="3103286" cy="1034983"/>
          </a:xfrm>
        </p:grpSpPr>
        <p:sp>
          <p:nvSpPr>
            <p:cNvPr id="41" name="Flowchart: Alternate Process 40">
              <a:extLst>
                <a:ext uri="{FF2B5EF4-FFF2-40B4-BE49-F238E27FC236}">
                  <a16:creationId xmlns:a16="http://schemas.microsoft.com/office/drawing/2014/main" id="{5C984F99-26AC-415F-A4CC-8E4DB3787DDC}"/>
                </a:ext>
              </a:extLst>
            </p:cNvPr>
            <p:cNvSpPr/>
            <p:nvPr/>
          </p:nvSpPr>
          <p:spPr>
            <a:xfrm>
              <a:off x="6863623" y="650113"/>
              <a:ext cx="2952156" cy="842070"/>
            </a:xfrm>
            <a:prstGeom prst="flowChartAlternateProcess">
              <a:avLst/>
            </a:prstGeom>
            <a:ln w="76200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78F30D31-6A95-4C84-A90A-FC4C1052304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12493" y="457200"/>
              <a:ext cx="630392" cy="733852"/>
            </a:xfrm>
            <a:prstGeom prst="rect">
              <a:avLst/>
            </a:prstGeom>
          </p:spPr>
        </p:pic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33084279-BC70-4EE1-925F-CEB83479543F}"/>
                </a:ext>
              </a:extLst>
            </p:cNvPr>
            <p:cNvSpPr txBox="1"/>
            <p:nvPr/>
          </p:nvSpPr>
          <p:spPr>
            <a:xfrm>
              <a:off x="6918397" y="829967"/>
              <a:ext cx="2669970" cy="55399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3600" b="1" dirty="0" err="1">
                  <a:solidFill>
                    <a:srgbClr val="00B05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Quét</a:t>
              </a:r>
              <a:r>
                <a:rPr lang="en-US" sz="3600" b="1" dirty="0">
                  <a:solidFill>
                    <a:srgbClr val="00B05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rgbClr val="00B05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sân</a:t>
              </a:r>
              <a:r>
                <a:rPr lang="en-US" sz="3600" b="1" dirty="0">
                  <a:solidFill>
                    <a:srgbClr val="00B05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rgbClr val="00B05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nhà</a:t>
              </a:r>
              <a:endParaRPr lang="en-US" sz="36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04B3B8F9-AD1A-49A6-8CEC-E3BAF62F38F5}"/>
              </a:ext>
            </a:extLst>
          </p:cNvPr>
          <p:cNvGrpSpPr/>
          <p:nvPr/>
        </p:nvGrpSpPr>
        <p:grpSpPr>
          <a:xfrm>
            <a:off x="4054007" y="5654589"/>
            <a:ext cx="3899368" cy="1034983"/>
            <a:chOff x="6712493" y="457200"/>
            <a:chExt cx="3103286" cy="1034983"/>
          </a:xfrm>
        </p:grpSpPr>
        <p:sp>
          <p:nvSpPr>
            <p:cNvPr id="45" name="Flowchart: Alternate Process 44">
              <a:extLst>
                <a:ext uri="{FF2B5EF4-FFF2-40B4-BE49-F238E27FC236}">
                  <a16:creationId xmlns:a16="http://schemas.microsoft.com/office/drawing/2014/main" id="{207BAF5F-2BD9-4CBB-91CC-B22154D2B2F6}"/>
                </a:ext>
              </a:extLst>
            </p:cNvPr>
            <p:cNvSpPr/>
            <p:nvPr/>
          </p:nvSpPr>
          <p:spPr>
            <a:xfrm>
              <a:off x="6863623" y="603336"/>
              <a:ext cx="2952156" cy="888847"/>
            </a:xfrm>
            <a:prstGeom prst="flowChartAlternateProcess">
              <a:avLst/>
            </a:prstGeom>
            <a:ln w="76200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A4A37599-E1B4-4DD5-BA1B-7070014FC08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12493" y="457200"/>
              <a:ext cx="534641" cy="622386"/>
            </a:xfrm>
            <a:prstGeom prst="rect">
              <a:avLst/>
            </a:prstGeom>
          </p:spPr>
        </p:pic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98B4BEB2-A773-42CE-85EC-A39DA722BDDB}"/>
                </a:ext>
              </a:extLst>
            </p:cNvPr>
            <p:cNvSpPr txBox="1"/>
            <p:nvPr/>
          </p:nvSpPr>
          <p:spPr>
            <a:xfrm>
              <a:off x="6994201" y="620417"/>
              <a:ext cx="2669970" cy="86177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28575" marR="28575" algn="ctr">
                <a:spcBef>
                  <a:spcPts val="0"/>
                </a:spcBef>
                <a:spcAft>
                  <a:spcPts val="0"/>
                </a:spcAft>
              </a:pPr>
              <a:r>
                <a:rPr lang="en-US" sz="2800" b="1" dirty="0" err="1">
                  <a:solidFill>
                    <a:srgbClr val="00B05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Cắt</a:t>
              </a:r>
              <a:r>
                <a:rPr lang="en-US" sz="2800" b="1" dirty="0">
                  <a:solidFill>
                    <a:srgbClr val="00B05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tỉa</a:t>
              </a:r>
              <a:r>
                <a:rPr lang="en-US" sz="2800" b="1" dirty="0">
                  <a:solidFill>
                    <a:srgbClr val="00B05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cành</a:t>
              </a:r>
              <a:r>
                <a:rPr lang="en-US" sz="2800" b="1" dirty="0">
                  <a:solidFill>
                    <a:srgbClr val="00B05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cây</a:t>
              </a:r>
              <a:r>
                <a:rPr lang="en-US" sz="2800" b="1" dirty="0">
                  <a:solidFill>
                    <a:srgbClr val="00B05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, </a:t>
              </a:r>
              <a:r>
                <a:rPr lang="en-US" sz="2800" b="1" dirty="0" err="1">
                  <a:solidFill>
                    <a:srgbClr val="00B05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phát</a:t>
              </a:r>
              <a:r>
                <a:rPr lang="en-US" sz="2800" b="1" dirty="0">
                  <a:solidFill>
                    <a:srgbClr val="00B05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quang</a:t>
              </a:r>
              <a:r>
                <a:rPr lang="en-US" sz="2800" b="1" dirty="0">
                  <a:solidFill>
                    <a:srgbClr val="00B05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bụi</a:t>
              </a:r>
              <a:r>
                <a:rPr lang="en-US" sz="2800" b="1" dirty="0">
                  <a:solidFill>
                    <a:srgbClr val="00B05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rậm</a:t>
              </a:r>
              <a:endParaRPr lang="en-US" sz="2800" b="1" dirty="0">
                <a:solidFill>
                  <a:srgbClr val="00B05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565793BC-D569-4B84-92E4-A6D2EC6956F7}"/>
              </a:ext>
            </a:extLst>
          </p:cNvPr>
          <p:cNvGrpSpPr/>
          <p:nvPr/>
        </p:nvGrpSpPr>
        <p:grpSpPr>
          <a:xfrm>
            <a:off x="7886268" y="5695686"/>
            <a:ext cx="3899368" cy="1034983"/>
            <a:chOff x="6712493" y="457200"/>
            <a:chExt cx="3103286" cy="1034983"/>
          </a:xfrm>
        </p:grpSpPr>
        <p:sp>
          <p:nvSpPr>
            <p:cNvPr id="50" name="Flowchart: Alternate Process 49">
              <a:extLst>
                <a:ext uri="{FF2B5EF4-FFF2-40B4-BE49-F238E27FC236}">
                  <a16:creationId xmlns:a16="http://schemas.microsoft.com/office/drawing/2014/main" id="{52C34154-EC3F-4208-82B7-ADBFD9A47542}"/>
                </a:ext>
              </a:extLst>
            </p:cNvPr>
            <p:cNvSpPr/>
            <p:nvPr/>
          </p:nvSpPr>
          <p:spPr>
            <a:xfrm>
              <a:off x="6863623" y="603336"/>
              <a:ext cx="2952156" cy="888847"/>
            </a:xfrm>
            <a:prstGeom prst="flowChartAlternateProcess">
              <a:avLst/>
            </a:prstGeom>
            <a:ln w="76200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6CC2F6AD-EDEB-4A64-9A3C-3F445577CBA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12493" y="457200"/>
              <a:ext cx="534641" cy="622386"/>
            </a:xfrm>
            <a:prstGeom prst="rect">
              <a:avLst/>
            </a:prstGeom>
          </p:spPr>
        </p:pic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826F015B-5108-4D76-B0CE-B9C2815CEC78}"/>
                </a:ext>
              </a:extLst>
            </p:cNvPr>
            <p:cNvSpPr txBox="1"/>
            <p:nvPr/>
          </p:nvSpPr>
          <p:spPr>
            <a:xfrm>
              <a:off x="6994201" y="620417"/>
              <a:ext cx="2669970" cy="86177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28575" marR="28575" algn="ctr">
                <a:spcBef>
                  <a:spcPts val="0"/>
                </a:spcBef>
                <a:spcAft>
                  <a:spcPts val="0"/>
                </a:spcAft>
              </a:pPr>
              <a:r>
                <a:rPr lang="en-US" sz="2800" b="1" dirty="0" err="1">
                  <a:solidFill>
                    <a:srgbClr val="00B05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Bóc</a:t>
              </a:r>
              <a:r>
                <a:rPr lang="en-US" sz="2800" b="1" dirty="0">
                  <a:solidFill>
                    <a:srgbClr val="00B05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tờ</a:t>
              </a:r>
              <a:r>
                <a:rPr lang="en-US" sz="2800" b="1" dirty="0">
                  <a:solidFill>
                    <a:srgbClr val="00B05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quảng</a:t>
              </a:r>
              <a:r>
                <a:rPr lang="en-US" sz="2800" b="1" dirty="0">
                  <a:solidFill>
                    <a:srgbClr val="00B05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cáo</a:t>
              </a:r>
              <a:r>
                <a:rPr lang="en-US" sz="2800" b="1" dirty="0">
                  <a:solidFill>
                    <a:srgbClr val="00B05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dán</a:t>
              </a:r>
              <a:r>
                <a:rPr lang="en-US" sz="2800" b="1" dirty="0">
                  <a:solidFill>
                    <a:srgbClr val="00B05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trên</a:t>
              </a:r>
              <a:r>
                <a:rPr lang="en-US" sz="2800" b="1" dirty="0">
                  <a:solidFill>
                    <a:srgbClr val="00B05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bờ</a:t>
              </a:r>
              <a:r>
                <a:rPr lang="en-US" sz="2800" b="1" dirty="0">
                  <a:solidFill>
                    <a:srgbClr val="00B05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tường</a:t>
              </a:r>
              <a:endParaRPr lang="en-US" sz="2800" b="1" dirty="0">
                <a:solidFill>
                  <a:srgbClr val="00B05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28401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>
            <a:extLst>
              <a:ext uri="{FF2B5EF4-FFF2-40B4-BE49-F238E27FC236}">
                <a16:creationId xmlns:a16="http://schemas.microsoft.com/office/drawing/2014/main" id="{93095F82-F493-4CA1-8222-7723E3CC92F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087"/>
          <a:stretch/>
        </p:blipFill>
        <p:spPr>
          <a:xfrm>
            <a:off x="0" y="5395327"/>
            <a:ext cx="12192000" cy="146267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CD170FB-CE98-49D2-B608-DC61CC2031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145" y="1182052"/>
            <a:ext cx="3448050" cy="44862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CA92573-68B8-4B37-91F3-87602E4519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12110" y="1242059"/>
            <a:ext cx="8228844" cy="3761106"/>
          </a:xfrm>
          <a:prstGeom prst="rect">
            <a:avLst/>
          </a:prstGeom>
        </p:spPr>
      </p:pic>
      <p:pic>
        <p:nvPicPr>
          <p:cNvPr id="11" name="Picture 2" descr="Vector Illustration. Light Bulb With Rays Of Light. Cartoon Funny.. Royalty  Free Cliparts, Vectors, And Stock Illustration. Image 66658013.">
            <a:extLst>
              <a:ext uri="{FF2B5EF4-FFF2-40B4-BE49-F238E27FC236}">
                <a16:creationId xmlns:a16="http://schemas.microsoft.com/office/drawing/2014/main" id="{A0176066-EE05-459E-BD59-925A58CBDD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2F2F2"/>
              </a:clrFrom>
              <a:clrTo>
                <a:srgbClr val="F2F2F2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619" y="0"/>
            <a:ext cx="1006799" cy="1006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ounded Rectangle 10">
            <a:extLst>
              <a:ext uri="{FF2B5EF4-FFF2-40B4-BE49-F238E27FC236}">
                <a16:creationId xmlns:a16="http://schemas.microsoft.com/office/drawing/2014/main" id="{44FF2F00-DE77-496D-8631-A821DC4B1186}"/>
              </a:ext>
            </a:extLst>
          </p:cNvPr>
          <p:cNvSpPr/>
          <p:nvPr/>
        </p:nvSpPr>
        <p:spPr>
          <a:xfrm>
            <a:off x="1499232" y="101737"/>
            <a:ext cx="10083168" cy="1055608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solidFill>
                  <a:srgbClr val="F15A24"/>
                </a:solidFill>
                <a:latin typeface="Arial" panose="020B0604020202020204" pitchFamily="34" charset="0"/>
              </a:rPr>
              <a:t>1. </a:t>
            </a:r>
            <a:r>
              <a:rPr lang="en-US" sz="2800" b="1" dirty="0" err="1">
                <a:solidFill>
                  <a:srgbClr val="F15A24"/>
                </a:solidFill>
                <a:latin typeface="Arial" panose="020B0604020202020204" pitchFamily="34" charset="0"/>
              </a:rPr>
              <a:t>Những</a:t>
            </a:r>
            <a:r>
              <a:rPr lang="en-US" sz="2800" b="1" dirty="0">
                <a:solidFill>
                  <a:srgbClr val="F15A24"/>
                </a:solidFill>
                <a:latin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15A24"/>
                </a:solidFill>
                <a:latin typeface="Arial" panose="020B0604020202020204" pitchFamily="34" charset="0"/>
              </a:rPr>
              <a:t>người</a:t>
            </a:r>
            <a:r>
              <a:rPr lang="en-US" sz="2800" b="1" dirty="0">
                <a:solidFill>
                  <a:srgbClr val="F15A24"/>
                </a:solidFill>
                <a:latin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15A24"/>
                </a:solidFill>
                <a:latin typeface="Arial" panose="020B0604020202020204" pitchFamily="34" charset="0"/>
              </a:rPr>
              <a:t>trong</a:t>
            </a:r>
            <a:r>
              <a:rPr lang="en-US" sz="2800" b="1" dirty="0">
                <a:solidFill>
                  <a:srgbClr val="F15A24"/>
                </a:solidFill>
                <a:latin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15A24"/>
                </a:solidFill>
                <a:latin typeface="Arial" panose="020B0604020202020204" pitchFamily="34" charset="0"/>
              </a:rPr>
              <a:t>hình</a:t>
            </a:r>
            <a:r>
              <a:rPr lang="en-US" sz="2800" b="1" dirty="0">
                <a:solidFill>
                  <a:srgbClr val="F15A24"/>
                </a:solidFill>
                <a:latin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15A24"/>
                </a:solidFill>
                <a:latin typeface="Arial" panose="020B0604020202020204" pitchFamily="34" charset="0"/>
              </a:rPr>
              <a:t>sau</a:t>
            </a:r>
            <a:r>
              <a:rPr lang="en-US" sz="2800" b="1" dirty="0">
                <a:solidFill>
                  <a:srgbClr val="F15A24"/>
                </a:solidFill>
                <a:latin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15A24"/>
                </a:solidFill>
                <a:latin typeface="Arial" panose="020B0604020202020204" pitchFamily="34" charset="0"/>
              </a:rPr>
              <a:t>đây</a:t>
            </a:r>
            <a:r>
              <a:rPr lang="en-US" sz="2800" b="1" dirty="0">
                <a:solidFill>
                  <a:srgbClr val="F15A24"/>
                </a:solidFill>
                <a:latin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15A24"/>
                </a:solidFill>
                <a:latin typeface="Arial" panose="020B0604020202020204" pitchFamily="34" charset="0"/>
              </a:rPr>
              <a:t>đang</a:t>
            </a:r>
            <a:r>
              <a:rPr lang="en-US" sz="2800" b="1" dirty="0">
                <a:solidFill>
                  <a:srgbClr val="F15A24"/>
                </a:solidFill>
                <a:latin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15A24"/>
                </a:solidFill>
                <a:latin typeface="Arial" panose="020B0604020202020204" pitchFamily="34" charset="0"/>
              </a:rPr>
              <a:t>làm</a:t>
            </a:r>
            <a:r>
              <a:rPr lang="en-US" sz="2800" b="1" dirty="0">
                <a:solidFill>
                  <a:srgbClr val="F15A24"/>
                </a:solidFill>
                <a:latin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15A24"/>
                </a:solidFill>
                <a:latin typeface="Arial" panose="020B0604020202020204" pitchFamily="34" charset="0"/>
              </a:rPr>
              <a:t>gì</a:t>
            </a:r>
            <a:r>
              <a:rPr lang="en-US" sz="2800" b="1" dirty="0">
                <a:solidFill>
                  <a:srgbClr val="F15A24"/>
                </a:solidFill>
                <a:latin typeface="Arial" panose="020B0604020202020204" pitchFamily="34" charset="0"/>
              </a:rPr>
              <a:t>?</a:t>
            </a:r>
          </a:p>
          <a:p>
            <a:pPr algn="just"/>
            <a:r>
              <a:rPr lang="en-US" sz="2800" b="1" dirty="0">
                <a:solidFill>
                  <a:srgbClr val="F15A24"/>
                </a:solidFill>
                <a:latin typeface="Arial" panose="020B0604020202020204" pitchFamily="34" charset="0"/>
              </a:rPr>
              <a:t>2. </a:t>
            </a:r>
            <a:r>
              <a:rPr lang="en-US" sz="2800" b="1" dirty="0" err="1">
                <a:solidFill>
                  <a:srgbClr val="F15A24"/>
                </a:solidFill>
                <a:latin typeface="Arial" panose="020B0604020202020204" pitchFamily="34" charset="0"/>
              </a:rPr>
              <a:t>Những</a:t>
            </a:r>
            <a:r>
              <a:rPr lang="en-US" sz="2800" b="1" dirty="0">
                <a:solidFill>
                  <a:srgbClr val="F15A24"/>
                </a:solidFill>
                <a:latin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15A24"/>
                </a:solidFill>
                <a:latin typeface="Arial" panose="020B0604020202020204" pitchFamily="34" charset="0"/>
              </a:rPr>
              <a:t>việc</a:t>
            </a:r>
            <a:r>
              <a:rPr lang="en-US" sz="2800" b="1" dirty="0">
                <a:solidFill>
                  <a:srgbClr val="F15A24"/>
                </a:solidFill>
                <a:latin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15A24"/>
                </a:solidFill>
                <a:latin typeface="Arial" panose="020B0604020202020204" pitchFamily="34" charset="0"/>
              </a:rPr>
              <a:t>làm</a:t>
            </a:r>
            <a:r>
              <a:rPr lang="en-US" sz="2800" b="1" dirty="0">
                <a:solidFill>
                  <a:srgbClr val="F15A24"/>
                </a:solidFill>
                <a:latin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15A24"/>
                </a:solidFill>
                <a:latin typeface="Arial" panose="020B0604020202020204" pitchFamily="34" charset="0"/>
              </a:rPr>
              <a:t>đó</a:t>
            </a:r>
            <a:r>
              <a:rPr lang="en-US" sz="2800" b="1" dirty="0">
                <a:solidFill>
                  <a:srgbClr val="F15A24"/>
                </a:solidFill>
                <a:latin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15A24"/>
                </a:solidFill>
                <a:latin typeface="Arial" panose="020B0604020202020204" pitchFamily="34" charset="0"/>
              </a:rPr>
              <a:t>có</a:t>
            </a:r>
            <a:r>
              <a:rPr lang="en-US" sz="2800" b="1" dirty="0">
                <a:solidFill>
                  <a:srgbClr val="F15A24"/>
                </a:solidFill>
                <a:latin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15A24"/>
                </a:solidFill>
                <a:latin typeface="Arial" panose="020B0604020202020204" pitchFamily="34" charset="0"/>
              </a:rPr>
              <a:t>tác</a:t>
            </a:r>
            <a:r>
              <a:rPr lang="en-US" sz="2800" b="1" dirty="0">
                <a:solidFill>
                  <a:srgbClr val="F15A24"/>
                </a:solidFill>
                <a:latin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15A24"/>
                </a:solidFill>
                <a:latin typeface="Arial" panose="020B0604020202020204" pitchFamily="34" charset="0"/>
              </a:rPr>
              <a:t>dụng</a:t>
            </a:r>
            <a:r>
              <a:rPr lang="en-US" sz="2800" b="1" dirty="0">
                <a:solidFill>
                  <a:srgbClr val="F15A24"/>
                </a:solidFill>
                <a:latin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15A24"/>
                </a:solidFill>
                <a:latin typeface="Arial" panose="020B0604020202020204" pitchFamily="34" charset="0"/>
              </a:rPr>
              <a:t>gì</a:t>
            </a:r>
            <a:r>
              <a:rPr lang="en-US" sz="2800" b="1" dirty="0">
                <a:solidFill>
                  <a:srgbClr val="F15A24"/>
                </a:solidFill>
                <a:latin typeface="Arial" panose="020B0604020202020204" pitchFamily="34" charset="0"/>
              </a:rPr>
              <a:t>?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63F7387F-5564-44D5-9AA3-53F9BF53EB35}"/>
              </a:ext>
            </a:extLst>
          </p:cNvPr>
          <p:cNvGrpSpPr/>
          <p:nvPr/>
        </p:nvGrpSpPr>
        <p:grpSpPr>
          <a:xfrm>
            <a:off x="0" y="5635539"/>
            <a:ext cx="3899368" cy="1034983"/>
            <a:chOff x="6712493" y="457200"/>
            <a:chExt cx="3103286" cy="1034983"/>
          </a:xfrm>
        </p:grpSpPr>
        <p:sp>
          <p:nvSpPr>
            <p:cNvPr id="15" name="Flowchart: Alternate Process 14">
              <a:extLst>
                <a:ext uri="{FF2B5EF4-FFF2-40B4-BE49-F238E27FC236}">
                  <a16:creationId xmlns:a16="http://schemas.microsoft.com/office/drawing/2014/main" id="{194478A5-0458-4303-945D-CD91713F3643}"/>
                </a:ext>
              </a:extLst>
            </p:cNvPr>
            <p:cNvSpPr/>
            <p:nvPr/>
          </p:nvSpPr>
          <p:spPr>
            <a:xfrm>
              <a:off x="6863623" y="650113"/>
              <a:ext cx="2952156" cy="842070"/>
            </a:xfrm>
            <a:prstGeom prst="flowChartAlternateProcess">
              <a:avLst/>
            </a:prstGeom>
            <a:ln w="76200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FA8E0533-30D9-45D7-9708-20C3083A821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12493" y="457200"/>
              <a:ext cx="630392" cy="733852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16C15D83-D2D6-45D2-822B-C1DD119408D9}"/>
                </a:ext>
              </a:extLst>
            </p:cNvPr>
            <p:cNvSpPr txBox="1"/>
            <p:nvPr/>
          </p:nvSpPr>
          <p:spPr>
            <a:xfrm>
              <a:off x="7049223" y="809419"/>
              <a:ext cx="2669970" cy="55156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28575" marR="28575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3200" b="1" dirty="0" err="1">
                  <a:solidFill>
                    <a:srgbClr val="00B05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Cọ</a:t>
              </a:r>
              <a:r>
                <a:rPr lang="en-US" sz="3200" b="1" dirty="0">
                  <a:solidFill>
                    <a:srgbClr val="00B05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B05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rửa</a:t>
              </a:r>
              <a:r>
                <a:rPr lang="en-US" sz="3200" b="1" dirty="0">
                  <a:solidFill>
                    <a:srgbClr val="00B05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B05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chuồng</a:t>
              </a:r>
              <a:r>
                <a:rPr lang="en-US" sz="3200" b="1" dirty="0">
                  <a:solidFill>
                    <a:srgbClr val="00B05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B05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lợn</a:t>
              </a:r>
              <a:endParaRPr lang="en-US" sz="3200" b="1" dirty="0">
                <a:solidFill>
                  <a:srgbClr val="00B05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E7A307A-5254-4509-AA9A-9B68A93F176A}"/>
              </a:ext>
            </a:extLst>
          </p:cNvPr>
          <p:cNvGrpSpPr/>
          <p:nvPr/>
        </p:nvGrpSpPr>
        <p:grpSpPr>
          <a:xfrm>
            <a:off x="4602820" y="4977993"/>
            <a:ext cx="6626834" cy="1034983"/>
            <a:chOff x="6801291" y="457200"/>
            <a:chExt cx="3014488" cy="1034983"/>
          </a:xfrm>
        </p:grpSpPr>
        <p:sp>
          <p:nvSpPr>
            <p:cNvPr id="19" name="Flowchart: Alternate Process 18">
              <a:extLst>
                <a:ext uri="{FF2B5EF4-FFF2-40B4-BE49-F238E27FC236}">
                  <a16:creationId xmlns:a16="http://schemas.microsoft.com/office/drawing/2014/main" id="{C47F7AE9-917C-4AE7-9CAF-35AC8673A469}"/>
                </a:ext>
              </a:extLst>
            </p:cNvPr>
            <p:cNvSpPr/>
            <p:nvPr/>
          </p:nvSpPr>
          <p:spPr>
            <a:xfrm>
              <a:off x="6863623" y="650113"/>
              <a:ext cx="2952156" cy="842070"/>
            </a:xfrm>
            <a:prstGeom prst="flowChartAlternateProcess">
              <a:avLst/>
            </a:prstGeom>
            <a:ln w="76200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A1A353DC-5260-4359-A0A0-46F00EE4AC8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01291" y="457200"/>
              <a:ext cx="383235" cy="549504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E21A20CF-8FFC-4C60-A974-4EE803F81C2A}"/>
                </a:ext>
              </a:extLst>
            </p:cNvPr>
            <p:cNvSpPr txBox="1"/>
            <p:nvPr/>
          </p:nvSpPr>
          <p:spPr>
            <a:xfrm>
              <a:off x="7049223" y="809419"/>
              <a:ext cx="2669970" cy="55156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28575" marR="28575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3200" b="1" dirty="0" err="1">
                  <a:solidFill>
                    <a:srgbClr val="00B05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Tham</a:t>
              </a:r>
              <a:r>
                <a:rPr lang="en-US" sz="3200" b="1" dirty="0">
                  <a:solidFill>
                    <a:srgbClr val="00B05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B05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gia</a:t>
              </a:r>
              <a:r>
                <a:rPr lang="en-US" sz="3200" b="1" dirty="0">
                  <a:solidFill>
                    <a:srgbClr val="00B05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B05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dọn</a:t>
              </a:r>
              <a:r>
                <a:rPr lang="en-US" sz="3200" b="1" dirty="0">
                  <a:solidFill>
                    <a:srgbClr val="00B05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B05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vệ</a:t>
              </a:r>
              <a:r>
                <a:rPr lang="en-US" sz="3200" b="1" dirty="0">
                  <a:solidFill>
                    <a:srgbClr val="00B05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B05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sinh</a:t>
              </a:r>
              <a:r>
                <a:rPr lang="en-US" sz="3200" b="1" dirty="0">
                  <a:solidFill>
                    <a:srgbClr val="00B05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ở </a:t>
              </a:r>
              <a:r>
                <a:rPr lang="en-US" sz="3200" b="1" dirty="0" err="1">
                  <a:solidFill>
                    <a:srgbClr val="00B05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khu</a:t>
              </a:r>
              <a:r>
                <a:rPr lang="en-US" sz="3200" b="1" dirty="0">
                  <a:solidFill>
                    <a:srgbClr val="00B05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B05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xóm</a:t>
              </a:r>
              <a:endParaRPr lang="en-US" sz="3200" b="1" dirty="0">
                <a:solidFill>
                  <a:srgbClr val="00B05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07376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组合 14">
            <a:extLst>
              <a:ext uri="{FF2B5EF4-FFF2-40B4-BE49-F238E27FC236}">
                <a16:creationId xmlns:a16="http://schemas.microsoft.com/office/drawing/2014/main" id="{9BD19195-EBBB-4A79-B365-FE211D472A9E}"/>
              </a:ext>
            </a:extLst>
          </p:cNvPr>
          <p:cNvGrpSpPr/>
          <p:nvPr/>
        </p:nvGrpSpPr>
        <p:grpSpPr>
          <a:xfrm>
            <a:off x="2101034" y="1982112"/>
            <a:ext cx="8338366" cy="2666086"/>
            <a:chOff x="1710430" y="1284911"/>
            <a:chExt cx="8020062" cy="2564311"/>
          </a:xfrm>
        </p:grpSpPr>
        <p:sp>
          <p:nvSpPr>
            <p:cNvPr id="42" name="矩形 22">
              <a:extLst>
                <a:ext uri="{FF2B5EF4-FFF2-40B4-BE49-F238E27FC236}">
                  <a16:creationId xmlns:a16="http://schemas.microsoft.com/office/drawing/2014/main" id="{F2119985-3C92-49D4-A407-5F26D831EA23}"/>
                </a:ext>
              </a:extLst>
            </p:cNvPr>
            <p:cNvSpPr/>
            <p:nvPr/>
          </p:nvSpPr>
          <p:spPr>
            <a:xfrm>
              <a:off x="1710430" y="1284911"/>
              <a:ext cx="8020062" cy="2564311"/>
            </a:xfrm>
            <a:prstGeom prst="rect">
              <a:avLst/>
            </a:prstGeom>
            <a:gradFill>
              <a:gsLst>
                <a:gs pos="100000">
                  <a:srgbClr val="7E9F3D">
                    <a:alpha val="80000"/>
                  </a:srgbClr>
                </a:gs>
                <a:gs pos="84000">
                  <a:srgbClr val="B3EA34">
                    <a:alpha val="77647"/>
                  </a:srgbClr>
                </a:gs>
              </a:gsLst>
              <a:lin ang="10800000" scaled="0"/>
            </a:gradFill>
            <a:ln>
              <a:solidFill>
                <a:srgbClr val="B3EA34">
                  <a:alpha val="50000"/>
                </a:srgbClr>
              </a:solidFill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3" name="矩形 23">
              <a:extLst>
                <a:ext uri="{FF2B5EF4-FFF2-40B4-BE49-F238E27FC236}">
                  <a16:creationId xmlns:a16="http://schemas.microsoft.com/office/drawing/2014/main" id="{F6B70FEA-6517-4C6F-8AB0-E04DB07B06B0}"/>
                </a:ext>
              </a:extLst>
            </p:cNvPr>
            <p:cNvSpPr/>
            <p:nvPr/>
          </p:nvSpPr>
          <p:spPr>
            <a:xfrm flipH="1">
              <a:off x="1854446" y="1284912"/>
              <a:ext cx="1925466" cy="1279113"/>
            </a:xfrm>
            <a:prstGeom prst="rect">
              <a:avLst/>
            </a:prstGeom>
            <a:gradFill>
              <a:gsLst>
                <a:gs pos="7000">
                  <a:srgbClr val="000000">
                    <a:alpha val="4706"/>
                  </a:srgbClr>
                </a:gs>
                <a:gs pos="22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  <a:effectLst>
              <a:outerShdw blurRad="127000" dist="63500" dir="2700000" algn="tl" rotWithShape="0">
                <a:schemeClr val="tx1">
                  <a:lumMod val="65000"/>
                  <a:lumOff val="35000"/>
                  <a:alpha val="3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2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44" name="组合 15">
            <a:extLst>
              <a:ext uri="{FF2B5EF4-FFF2-40B4-BE49-F238E27FC236}">
                <a16:creationId xmlns:a16="http://schemas.microsoft.com/office/drawing/2014/main" id="{0CC2FBFE-E24C-4BE1-B70D-0FFB60478C41}"/>
              </a:ext>
            </a:extLst>
          </p:cNvPr>
          <p:cNvGrpSpPr/>
          <p:nvPr/>
        </p:nvGrpSpPr>
        <p:grpSpPr>
          <a:xfrm>
            <a:off x="873020" y="2647052"/>
            <a:ext cx="1415845" cy="1331706"/>
            <a:chOff x="713110" y="905764"/>
            <a:chExt cx="1361797" cy="1280869"/>
          </a:xfrm>
        </p:grpSpPr>
        <p:grpSp>
          <p:nvGrpSpPr>
            <p:cNvPr id="45" name="组合 16">
              <a:extLst>
                <a:ext uri="{FF2B5EF4-FFF2-40B4-BE49-F238E27FC236}">
                  <a16:creationId xmlns:a16="http://schemas.microsoft.com/office/drawing/2014/main" id="{5FD36759-B892-45BC-9B16-1583CFF1364F}"/>
                </a:ext>
              </a:extLst>
            </p:cNvPr>
            <p:cNvGrpSpPr/>
            <p:nvPr/>
          </p:nvGrpSpPr>
          <p:grpSpPr>
            <a:xfrm>
              <a:off x="713110" y="905764"/>
              <a:ext cx="1270764" cy="1280869"/>
              <a:chOff x="3315195" y="1967685"/>
              <a:chExt cx="1881008" cy="1895965"/>
            </a:xfrm>
          </p:grpSpPr>
          <p:sp>
            <p:nvSpPr>
              <p:cNvPr id="47" name="Freeform 6">
                <a:extLst>
                  <a:ext uri="{FF2B5EF4-FFF2-40B4-BE49-F238E27FC236}">
                    <a16:creationId xmlns:a16="http://schemas.microsoft.com/office/drawing/2014/main" id="{3B5B5DEC-88D0-4D1B-8D5E-11EC83A690D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75108" y="2355747"/>
                <a:ext cx="1161181" cy="1119839"/>
              </a:xfrm>
              <a:custGeom>
                <a:avLst/>
                <a:gdLst>
                  <a:gd name="T0" fmla="*/ 447 w 447"/>
                  <a:gd name="T1" fmla="*/ 351 h 447"/>
                  <a:gd name="T2" fmla="*/ 351 w 447"/>
                  <a:gd name="T3" fmla="*/ 447 h 447"/>
                  <a:gd name="T4" fmla="*/ 96 w 447"/>
                  <a:gd name="T5" fmla="*/ 447 h 447"/>
                  <a:gd name="T6" fmla="*/ 0 w 447"/>
                  <a:gd name="T7" fmla="*/ 351 h 447"/>
                  <a:gd name="T8" fmla="*/ 0 w 447"/>
                  <a:gd name="T9" fmla="*/ 96 h 447"/>
                  <a:gd name="T10" fmla="*/ 96 w 447"/>
                  <a:gd name="T11" fmla="*/ 0 h 447"/>
                  <a:gd name="T12" fmla="*/ 351 w 447"/>
                  <a:gd name="T13" fmla="*/ 0 h 447"/>
                  <a:gd name="T14" fmla="*/ 447 w 447"/>
                  <a:gd name="T15" fmla="*/ 96 h 447"/>
                  <a:gd name="T16" fmla="*/ 447 w 447"/>
                  <a:gd name="T17" fmla="*/ 351 h 4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47" h="447">
                    <a:moveTo>
                      <a:pt x="447" y="351"/>
                    </a:moveTo>
                    <a:cubicBezTo>
                      <a:pt x="447" y="404"/>
                      <a:pt x="404" y="447"/>
                      <a:pt x="351" y="447"/>
                    </a:cubicBezTo>
                    <a:cubicBezTo>
                      <a:pt x="96" y="447"/>
                      <a:pt x="96" y="447"/>
                      <a:pt x="96" y="447"/>
                    </a:cubicBezTo>
                    <a:cubicBezTo>
                      <a:pt x="43" y="447"/>
                      <a:pt x="0" y="404"/>
                      <a:pt x="0" y="351"/>
                    </a:cubicBezTo>
                    <a:cubicBezTo>
                      <a:pt x="0" y="96"/>
                      <a:pt x="0" y="96"/>
                      <a:pt x="0" y="96"/>
                    </a:cubicBezTo>
                    <a:cubicBezTo>
                      <a:pt x="0" y="43"/>
                      <a:pt x="43" y="0"/>
                      <a:pt x="96" y="0"/>
                    </a:cubicBezTo>
                    <a:cubicBezTo>
                      <a:pt x="351" y="0"/>
                      <a:pt x="351" y="0"/>
                      <a:pt x="351" y="0"/>
                    </a:cubicBezTo>
                    <a:cubicBezTo>
                      <a:pt x="404" y="0"/>
                      <a:pt x="447" y="43"/>
                      <a:pt x="447" y="96"/>
                    </a:cubicBezTo>
                    <a:lnTo>
                      <a:pt x="447" y="351"/>
                    </a:ln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>
                <a:solidFill>
                  <a:schemeClr val="bg1"/>
                </a:solidFill>
              </a:ln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48" name="Freeform 11">
                <a:extLst>
                  <a:ext uri="{FF2B5EF4-FFF2-40B4-BE49-F238E27FC236}">
                    <a16:creationId xmlns:a16="http://schemas.microsoft.com/office/drawing/2014/main" id="{F7D06E3E-B11E-48C3-BA91-ECAEF2E1B0A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315195" y="1970286"/>
                <a:ext cx="1881008" cy="1890762"/>
              </a:xfrm>
              <a:custGeom>
                <a:avLst/>
                <a:gdLst>
                  <a:gd name="T0" fmla="*/ 573 w 628"/>
                  <a:gd name="T1" fmla="*/ 0 h 629"/>
                  <a:gd name="T2" fmla="*/ 56 w 628"/>
                  <a:gd name="T3" fmla="*/ 0 h 629"/>
                  <a:gd name="T4" fmla="*/ 0 w 628"/>
                  <a:gd name="T5" fmla="*/ 56 h 629"/>
                  <a:gd name="T6" fmla="*/ 0 w 628"/>
                  <a:gd name="T7" fmla="*/ 573 h 629"/>
                  <a:gd name="T8" fmla="*/ 56 w 628"/>
                  <a:gd name="T9" fmla="*/ 629 h 629"/>
                  <a:gd name="T10" fmla="*/ 573 w 628"/>
                  <a:gd name="T11" fmla="*/ 629 h 629"/>
                  <a:gd name="T12" fmla="*/ 628 w 628"/>
                  <a:gd name="T13" fmla="*/ 573 h 629"/>
                  <a:gd name="T14" fmla="*/ 628 w 628"/>
                  <a:gd name="T15" fmla="*/ 56 h 629"/>
                  <a:gd name="T16" fmla="*/ 573 w 628"/>
                  <a:gd name="T17" fmla="*/ 0 h 629"/>
                  <a:gd name="T18" fmla="*/ 491 w 628"/>
                  <a:gd name="T19" fmla="*/ 460 h 629"/>
                  <a:gd name="T20" fmla="*/ 459 w 628"/>
                  <a:gd name="T21" fmla="*/ 491 h 629"/>
                  <a:gd name="T22" fmla="*/ 169 w 628"/>
                  <a:gd name="T23" fmla="*/ 491 h 629"/>
                  <a:gd name="T24" fmla="*/ 138 w 628"/>
                  <a:gd name="T25" fmla="*/ 460 h 629"/>
                  <a:gd name="T26" fmla="*/ 138 w 628"/>
                  <a:gd name="T27" fmla="*/ 169 h 629"/>
                  <a:gd name="T28" fmla="*/ 169 w 628"/>
                  <a:gd name="T29" fmla="*/ 138 h 629"/>
                  <a:gd name="T30" fmla="*/ 459 w 628"/>
                  <a:gd name="T31" fmla="*/ 138 h 629"/>
                  <a:gd name="T32" fmla="*/ 491 w 628"/>
                  <a:gd name="T33" fmla="*/ 169 h 629"/>
                  <a:gd name="T34" fmla="*/ 491 w 628"/>
                  <a:gd name="T35" fmla="*/ 460 h 6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628" h="629">
                    <a:moveTo>
                      <a:pt x="573" y="0"/>
                    </a:moveTo>
                    <a:cubicBezTo>
                      <a:pt x="56" y="0"/>
                      <a:pt x="56" y="0"/>
                      <a:pt x="56" y="0"/>
                    </a:cubicBezTo>
                    <a:cubicBezTo>
                      <a:pt x="25" y="0"/>
                      <a:pt x="0" y="25"/>
                      <a:pt x="0" y="56"/>
                    </a:cubicBezTo>
                    <a:cubicBezTo>
                      <a:pt x="0" y="573"/>
                      <a:pt x="0" y="573"/>
                      <a:pt x="0" y="573"/>
                    </a:cubicBezTo>
                    <a:cubicBezTo>
                      <a:pt x="0" y="604"/>
                      <a:pt x="25" y="629"/>
                      <a:pt x="56" y="629"/>
                    </a:cubicBezTo>
                    <a:cubicBezTo>
                      <a:pt x="573" y="629"/>
                      <a:pt x="573" y="629"/>
                      <a:pt x="573" y="629"/>
                    </a:cubicBezTo>
                    <a:cubicBezTo>
                      <a:pt x="603" y="629"/>
                      <a:pt x="628" y="604"/>
                      <a:pt x="628" y="573"/>
                    </a:cubicBezTo>
                    <a:cubicBezTo>
                      <a:pt x="628" y="56"/>
                      <a:pt x="628" y="56"/>
                      <a:pt x="628" y="56"/>
                    </a:cubicBezTo>
                    <a:cubicBezTo>
                      <a:pt x="628" y="25"/>
                      <a:pt x="603" y="0"/>
                      <a:pt x="573" y="0"/>
                    </a:cubicBezTo>
                    <a:moveTo>
                      <a:pt x="491" y="460"/>
                    </a:moveTo>
                    <a:cubicBezTo>
                      <a:pt x="491" y="477"/>
                      <a:pt x="477" y="491"/>
                      <a:pt x="459" y="491"/>
                    </a:cubicBezTo>
                    <a:cubicBezTo>
                      <a:pt x="169" y="491"/>
                      <a:pt x="169" y="491"/>
                      <a:pt x="169" y="491"/>
                    </a:cubicBezTo>
                    <a:cubicBezTo>
                      <a:pt x="152" y="491"/>
                      <a:pt x="138" y="477"/>
                      <a:pt x="138" y="460"/>
                    </a:cubicBezTo>
                    <a:cubicBezTo>
                      <a:pt x="138" y="169"/>
                      <a:pt x="138" y="169"/>
                      <a:pt x="138" y="169"/>
                    </a:cubicBezTo>
                    <a:cubicBezTo>
                      <a:pt x="138" y="152"/>
                      <a:pt x="152" y="138"/>
                      <a:pt x="169" y="138"/>
                    </a:cubicBezTo>
                    <a:cubicBezTo>
                      <a:pt x="459" y="138"/>
                      <a:pt x="459" y="138"/>
                      <a:pt x="459" y="138"/>
                    </a:cubicBezTo>
                    <a:cubicBezTo>
                      <a:pt x="477" y="138"/>
                      <a:pt x="491" y="152"/>
                      <a:pt x="491" y="169"/>
                    </a:cubicBezTo>
                    <a:cubicBezTo>
                      <a:pt x="491" y="460"/>
                      <a:pt x="491" y="460"/>
                      <a:pt x="491" y="460"/>
                    </a:cubicBezTo>
                  </a:path>
                </a:pathLst>
              </a:custGeom>
              <a:gradFill>
                <a:gsLst>
                  <a:gs pos="49500">
                    <a:srgbClr val="676C6E">
                      <a:alpha val="80000"/>
                    </a:srgbClr>
                  </a:gs>
                  <a:gs pos="38000">
                    <a:srgbClr val="73787A">
                      <a:alpha val="78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outerShdw blurRad="50800" dist="38100" dir="5400000" algn="t" rotWithShape="0">
                  <a:schemeClr val="tx1">
                    <a:lumMod val="85000"/>
                    <a:lumOff val="15000"/>
                    <a:alpha val="50000"/>
                  </a:schemeClr>
                </a:outerShdw>
              </a:effec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49" name="Freeform 11">
                <a:extLst>
                  <a:ext uri="{FF2B5EF4-FFF2-40B4-BE49-F238E27FC236}">
                    <a16:creationId xmlns:a16="http://schemas.microsoft.com/office/drawing/2014/main" id="{37C0C766-1E17-4A5E-9BC0-F2B4B69037E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315195" y="1970286"/>
                <a:ext cx="1881008" cy="1890762"/>
              </a:xfrm>
              <a:custGeom>
                <a:avLst/>
                <a:gdLst>
                  <a:gd name="T0" fmla="*/ 573 w 628"/>
                  <a:gd name="T1" fmla="*/ 0 h 629"/>
                  <a:gd name="T2" fmla="*/ 56 w 628"/>
                  <a:gd name="T3" fmla="*/ 0 h 629"/>
                  <a:gd name="T4" fmla="*/ 0 w 628"/>
                  <a:gd name="T5" fmla="*/ 56 h 629"/>
                  <a:gd name="T6" fmla="*/ 0 w 628"/>
                  <a:gd name="T7" fmla="*/ 573 h 629"/>
                  <a:gd name="T8" fmla="*/ 56 w 628"/>
                  <a:gd name="T9" fmla="*/ 629 h 629"/>
                  <a:gd name="T10" fmla="*/ 573 w 628"/>
                  <a:gd name="T11" fmla="*/ 629 h 629"/>
                  <a:gd name="T12" fmla="*/ 628 w 628"/>
                  <a:gd name="T13" fmla="*/ 573 h 629"/>
                  <a:gd name="T14" fmla="*/ 628 w 628"/>
                  <a:gd name="T15" fmla="*/ 56 h 629"/>
                  <a:gd name="T16" fmla="*/ 573 w 628"/>
                  <a:gd name="T17" fmla="*/ 0 h 629"/>
                  <a:gd name="T18" fmla="*/ 491 w 628"/>
                  <a:gd name="T19" fmla="*/ 460 h 629"/>
                  <a:gd name="T20" fmla="*/ 459 w 628"/>
                  <a:gd name="T21" fmla="*/ 491 h 629"/>
                  <a:gd name="T22" fmla="*/ 169 w 628"/>
                  <a:gd name="T23" fmla="*/ 491 h 629"/>
                  <a:gd name="T24" fmla="*/ 138 w 628"/>
                  <a:gd name="T25" fmla="*/ 460 h 629"/>
                  <a:gd name="T26" fmla="*/ 138 w 628"/>
                  <a:gd name="T27" fmla="*/ 169 h 629"/>
                  <a:gd name="T28" fmla="*/ 169 w 628"/>
                  <a:gd name="T29" fmla="*/ 138 h 629"/>
                  <a:gd name="T30" fmla="*/ 459 w 628"/>
                  <a:gd name="T31" fmla="*/ 138 h 629"/>
                  <a:gd name="T32" fmla="*/ 491 w 628"/>
                  <a:gd name="T33" fmla="*/ 169 h 629"/>
                  <a:gd name="T34" fmla="*/ 491 w 628"/>
                  <a:gd name="T35" fmla="*/ 460 h 6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628" h="629">
                    <a:moveTo>
                      <a:pt x="573" y="0"/>
                    </a:moveTo>
                    <a:cubicBezTo>
                      <a:pt x="56" y="0"/>
                      <a:pt x="56" y="0"/>
                      <a:pt x="56" y="0"/>
                    </a:cubicBezTo>
                    <a:cubicBezTo>
                      <a:pt x="25" y="0"/>
                      <a:pt x="0" y="25"/>
                      <a:pt x="0" y="56"/>
                    </a:cubicBezTo>
                    <a:cubicBezTo>
                      <a:pt x="0" y="573"/>
                      <a:pt x="0" y="573"/>
                      <a:pt x="0" y="573"/>
                    </a:cubicBezTo>
                    <a:cubicBezTo>
                      <a:pt x="0" y="604"/>
                      <a:pt x="25" y="629"/>
                      <a:pt x="56" y="629"/>
                    </a:cubicBezTo>
                    <a:cubicBezTo>
                      <a:pt x="573" y="629"/>
                      <a:pt x="573" y="629"/>
                      <a:pt x="573" y="629"/>
                    </a:cubicBezTo>
                    <a:cubicBezTo>
                      <a:pt x="603" y="629"/>
                      <a:pt x="628" y="604"/>
                      <a:pt x="628" y="573"/>
                    </a:cubicBezTo>
                    <a:cubicBezTo>
                      <a:pt x="628" y="56"/>
                      <a:pt x="628" y="56"/>
                      <a:pt x="628" y="56"/>
                    </a:cubicBezTo>
                    <a:cubicBezTo>
                      <a:pt x="628" y="25"/>
                      <a:pt x="603" y="0"/>
                      <a:pt x="573" y="0"/>
                    </a:cubicBezTo>
                    <a:moveTo>
                      <a:pt x="491" y="460"/>
                    </a:moveTo>
                    <a:cubicBezTo>
                      <a:pt x="491" y="477"/>
                      <a:pt x="477" y="491"/>
                      <a:pt x="459" y="491"/>
                    </a:cubicBezTo>
                    <a:cubicBezTo>
                      <a:pt x="169" y="491"/>
                      <a:pt x="169" y="491"/>
                      <a:pt x="169" y="491"/>
                    </a:cubicBezTo>
                    <a:cubicBezTo>
                      <a:pt x="152" y="491"/>
                      <a:pt x="138" y="477"/>
                      <a:pt x="138" y="460"/>
                    </a:cubicBezTo>
                    <a:cubicBezTo>
                      <a:pt x="138" y="169"/>
                      <a:pt x="138" y="169"/>
                      <a:pt x="138" y="169"/>
                    </a:cubicBezTo>
                    <a:cubicBezTo>
                      <a:pt x="138" y="152"/>
                      <a:pt x="152" y="138"/>
                      <a:pt x="169" y="138"/>
                    </a:cubicBezTo>
                    <a:cubicBezTo>
                      <a:pt x="459" y="138"/>
                      <a:pt x="459" y="138"/>
                      <a:pt x="459" y="138"/>
                    </a:cubicBezTo>
                    <a:cubicBezTo>
                      <a:pt x="477" y="138"/>
                      <a:pt x="491" y="152"/>
                      <a:pt x="491" y="169"/>
                    </a:cubicBezTo>
                    <a:cubicBezTo>
                      <a:pt x="491" y="460"/>
                      <a:pt x="491" y="460"/>
                      <a:pt x="491" y="460"/>
                    </a:cubicBezTo>
                  </a:path>
                </a:pathLst>
              </a:custGeom>
              <a:gradFill>
                <a:gsLst>
                  <a:gs pos="49500">
                    <a:srgbClr val="676C6E">
                      <a:alpha val="80000"/>
                    </a:srgbClr>
                  </a:gs>
                  <a:gs pos="38000">
                    <a:srgbClr val="73787A">
                      <a:alpha val="78000"/>
                    </a:srgbClr>
                  </a:gs>
                </a:gsLst>
                <a:lin ang="5400000" scaled="0"/>
              </a:gradFill>
              <a:ln>
                <a:noFill/>
              </a:ln>
              <a:effectLst>
                <a:outerShdw blurRad="50800" dist="38100" algn="l" rotWithShape="0">
                  <a:schemeClr val="tx1">
                    <a:lumMod val="95000"/>
                    <a:lumOff val="5000"/>
                    <a:alpha val="50000"/>
                  </a:schemeClr>
                </a:outerShdw>
              </a:effectLst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0" name="Freeform 11">
                <a:extLst>
                  <a:ext uri="{FF2B5EF4-FFF2-40B4-BE49-F238E27FC236}">
                    <a16:creationId xmlns:a16="http://schemas.microsoft.com/office/drawing/2014/main" id="{0625F9BE-9E5F-4697-938D-FC863E61FA5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315195" y="1967685"/>
                <a:ext cx="1881008" cy="1895965"/>
              </a:xfrm>
              <a:custGeom>
                <a:avLst/>
                <a:gdLst>
                  <a:gd name="T0" fmla="*/ 573 w 628"/>
                  <a:gd name="T1" fmla="*/ 0 h 629"/>
                  <a:gd name="T2" fmla="*/ 56 w 628"/>
                  <a:gd name="T3" fmla="*/ 0 h 629"/>
                  <a:gd name="T4" fmla="*/ 0 w 628"/>
                  <a:gd name="T5" fmla="*/ 56 h 629"/>
                  <a:gd name="T6" fmla="*/ 0 w 628"/>
                  <a:gd name="T7" fmla="*/ 573 h 629"/>
                  <a:gd name="T8" fmla="*/ 56 w 628"/>
                  <a:gd name="T9" fmla="*/ 629 h 629"/>
                  <a:gd name="T10" fmla="*/ 573 w 628"/>
                  <a:gd name="T11" fmla="*/ 629 h 629"/>
                  <a:gd name="T12" fmla="*/ 628 w 628"/>
                  <a:gd name="T13" fmla="*/ 573 h 629"/>
                  <a:gd name="T14" fmla="*/ 628 w 628"/>
                  <a:gd name="T15" fmla="*/ 56 h 629"/>
                  <a:gd name="T16" fmla="*/ 573 w 628"/>
                  <a:gd name="T17" fmla="*/ 0 h 629"/>
                  <a:gd name="T18" fmla="*/ 491 w 628"/>
                  <a:gd name="T19" fmla="*/ 460 h 629"/>
                  <a:gd name="T20" fmla="*/ 459 w 628"/>
                  <a:gd name="T21" fmla="*/ 491 h 629"/>
                  <a:gd name="T22" fmla="*/ 169 w 628"/>
                  <a:gd name="T23" fmla="*/ 491 h 629"/>
                  <a:gd name="T24" fmla="*/ 138 w 628"/>
                  <a:gd name="T25" fmla="*/ 460 h 629"/>
                  <a:gd name="T26" fmla="*/ 138 w 628"/>
                  <a:gd name="T27" fmla="*/ 169 h 629"/>
                  <a:gd name="T28" fmla="*/ 169 w 628"/>
                  <a:gd name="T29" fmla="*/ 138 h 629"/>
                  <a:gd name="T30" fmla="*/ 459 w 628"/>
                  <a:gd name="T31" fmla="*/ 138 h 629"/>
                  <a:gd name="T32" fmla="*/ 491 w 628"/>
                  <a:gd name="T33" fmla="*/ 169 h 629"/>
                  <a:gd name="T34" fmla="*/ 491 w 628"/>
                  <a:gd name="T35" fmla="*/ 460 h 6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628" h="629">
                    <a:moveTo>
                      <a:pt x="573" y="0"/>
                    </a:moveTo>
                    <a:cubicBezTo>
                      <a:pt x="56" y="0"/>
                      <a:pt x="56" y="0"/>
                      <a:pt x="56" y="0"/>
                    </a:cubicBezTo>
                    <a:cubicBezTo>
                      <a:pt x="25" y="0"/>
                      <a:pt x="0" y="25"/>
                      <a:pt x="0" y="56"/>
                    </a:cubicBezTo>
                    <a:cubicBezTo>
                      <a:pt x="0" y="573"/>
                      <a:pt x="0" y="573"/>
                      <a:pt x="0" y="573"/>
                    </a:cubicBezTo>
                    <a:cubicBezTo>
                      <a:pt x="0" y="604"/>
                      <a:pt x="25" y="629"/>
                      <a:pt x="56" y="629"/>
                    </a:cubicBezTo>
                    <a:cubicBezTo>
                      <a:pt x="573" y="629"/>
                      <a:pt x="573" y="629"/>
                      <a:pt x="573" y="629"/>
                    </a:cubicBezTo>
                    <a:cubicBezTo>
                      <a:pt x="603" y="629"/>
                      <a:pt x="628" y="604"/>
                      <a:pt x="628" y="573"/>
                    </a:cubicBezTo>
                    <a:cubicBezTo>
                      <a:pt x="628" y="56"/>
                      <a:pt x="628" y="56"/>
                      <a:pt x="628" y="56"/>
                    </a:cubicBezTo>
                    <a:cubicBezTo>
                      <a:pt x="628" y="25"/>
                      <a:pt x="603" y="0"/>
                      <a:pt x="573" y="0"/>
                    </a:cubicBezTo>
                    <a:moveTo>
                      <a:pt x="491" y="460"/>
                    </a:moveTo>
                    <a:cubicBezTo>
                      <a:pt x="491" y="477"/>
                      <a:pt x="477" y="491"/>
                      <a:pt x="459" y="491"/>
                    </a:cubicBezTo>
                    <a:cubicBezTo>
                      <a:pt x="169" y="491"/>
                      <a:pt x="169" y="491"/>
                      <a:pt x="169" y="491"/>
                    </a:cubicBezTo>
                    <a:cubicBezTo>
                      <a:pt x="152" y="491"/>
                      <a:pt x="138" y="477"/>
                      <a:pt x="138" y="460"/>
                    </a:cubicBezTo>
                    <a:cubicBezTo>
                      <a:pt x="138" y="169"/>
                      <a:pt x="138" y="169"/>
                      <a:pt x="138" y="169"/>
                    </a:cubicBezTo>
                    <a:cubicBezTo>
                      <a:pt x="138" y="152"/>
                      <a:pt x="152" y="138"/>
                      <a:pt x="169" y="138"/>
                    </a:cubicBezTo>
                    <a:cubicBezTo>
                      <a:pt x="459" y="138"/>
                      <a:pt x="459" y="138"/>
                      <a:pt x="459" y="138"/>
                    </a:cubicBezTo>
                    <a:cubicBezTo>
                      <a:pt x="477" y="138"/>
                      <a:pt x="491" y="152"/>
                      <a:pt x="491" y="169"/>
                    </a:cubicBezTo>
                    <a:cubicBezTo>
                      <a:pt x="491" y="460"/>
                      <a:pt x="491" y="460"/>
                      <a:pt x="491" y="460"/>
                    </a:cubicBezTo>
                  </a:path>
                </a:pathLst>
              </a:custGeom>
              <a:solidFill>
                <a:schemeClr val="bg1">
                  <a:lumMod val="95000"/>
                </a:schemeClr>
              </a:solidFill>
              <a:ln>
                <a:solidFill>
                  <a:schemeClr val="bg1"/>
                </a:solidFill>
              </a:ln>
              <a:effectLst/>
            </p:spPr>
            <p:txBody>
              <a:bodyPr vert="horz" wrap="square" lIns="109728" tIns="54864" rIns="109728" bIns="54864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2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11A8318D-DA86-4E9A-A0C6-2CDEFAD90626}"/>
                </a:ext>
              </a:extLst>
            </p:cNvPr>
            <p:cNvSpPr txBox="1"/>
            <p:nvPr/>
          </p:nvSpPr>
          <p:spPr>
            <a:xfrm>
              <a:off x="982460" y="1192254"/>
              <a:ext cx="1092447" cy="6808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1" i="0" u="none" strike="noStrike" kern="1200" cap="none" spc="0" normalizeH="0" baseline="0" noProof="0">
                  <a:ln>
                    <a:noFill/>
                  </a:ln>
                  <a:solidFill>
                    <a:srgbClr val="7E9F3D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方正大标宋简体" pitchFamily="2" charset="-122"/>
                  <a:ea typeface="方正大标宋简体" pitchFamily="2" charset="-122"/>
                  <a:cs typeface="+mn-cs"/>
                </a:rPr>
                <a:t>KL</a:t>
              </a:r>
              <a:endPara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E9F3D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方正大标宋简体" pitchFamily="2" charset="-122"/>
                <a:ea typeface="方正大标宋简体" pitchFamily="2" charset="-122"/>
                <a:cs typeface="+mn-cs"/>
              </a:endParaRPr>
            </a:p>
          </p:txBody>
        </p:sp>
      </p:grpSp>
      <p:sp>
        <p:nvSpPr>
          <p:cNvPr id="51" name="TextBox 50">
            <a:extLst>
              <a:ext uri="{FF2B5EF4-FFF2-40B4-BE49-F238E27FC236}">
                <a16:creationId xmlns:a16="http://schemas.microsoft.com/office/drawing/2014/main" id="{1DB9D2DA-D92D-4A50-AD3E-8704D2295DE3}"/>
              </a:ext>
            </a:extLst>
          </p:cNvPr>
          <p:cNvSpPr txBox="1"/>
          <p:nvPr/>
        </p:nvSpPr>
        <p:spPr>
          <a:xfrm>
            <a:off x="2501982" y="2226484"/>
            <a:ext cx="771053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altLang="zh-CN" sz="3600" b="1" dirty="0">
                <a:solidFill>
                  <a:srgbClr val="00206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ea typeface="方正大标宋简体" pitchFamily="2" charset="-122"/>
              </a:rPr>
              <a:t>Những việc làm đó có tác dụng làm sạch môi trường xung quanh, giữ vệ sinh môi trường luôn xanh sạch đẹp.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uLnTx/>
              <a:uFillTx/>
              <a:ea typeface="方正大标宋简体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5757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073AE05-7BBD-4B70-A03E-2D8B1FC49336}"/>
              </a:ext>
            </a:extLst>
          </p:cNvPr>
          <p:cNvSpPr/>
          <p:nvPr/>
        </p:nvSpPr>
        <p:spPr>
          <a:xfrm>
            <a:off x="2181226" y="2434728"/>
            <a:ext cx="7534274" cy="141015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nl-NL" sz="36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Sự cần thiết của việc giữ vệ sinh xung quanh nhà ở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0448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845C7CC2-1A0D-41FC-B840-7347B6B1B99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4455" y="1129501"/>
            <a:ext cx="5250186" cy="5250186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7776ED1B-6B34-4399-9864-106C75DFA5AA}"/>
              </a:ext>
            </a:extLst>
          </p:cNvPr>
          <p:cNvGrpSpPr/>
          <p:nvPr/>
        </p:nvGrpSpPr>
        <p:grpSpPr>
          <a:xfrm>
            <a:off x="1017142" y="577475"/>
            <a:ext cx="6606671" cy="2369537"/>
            <a:chOff x="2500625" y="1170898"/>
            <a:chExt cx="6303810" cy="2369537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5D4BBDFC-D84C-4044-8E00-FCC91A1DE3E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500625" y="1170898"/>
              <a:ext cx="6303810" cy="2078916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A1769EDB-0FE2-4B9B-B089-9C72C1EAE137}"/>
                </a:ext>
              </a:extLst>
            </p:cNvPr>
            <p:cNvSpPr txBox="1"/>
            <p:nvPr/>
          </p:nvSpPr>
          <p:spPr>
            <a:xfrm>
              <a:off x="2886132" y="1324444"/>
              <a:ext cx="5065160" cy="221599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algn="just">
                <a:spcBef>
                  <a:spcPts val="0"/>
                </a:spcBef>
                <a:spcAft>
                  <a:spcPts val="0"/>
                </a:spcAft>
              </a:pPr>
              <a:r>
                <a:rPr lang="nl-NL" sz="3600" b="1" dirty="0">
                  <a:solidFill>
                    <a:srgbClr val="00B05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Em và các thành viên trong gia đình đã làm gì để giữ vệ sinh xung quanh nhà ở?</a:t>
              </a:r>
              <a:endParaRPr lang="en-US" sz="3600" b="1" dirty="0">
                <a:solidFill>
                  <a:srgbClr val="00B05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endParaRP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6DE73BDB-E398-4CE8-86E1-CD70065B6916}"/>
              </a:ext>
            </a:extLst>
          </p:cNvPr>
          <p:cNvSpPr txBox="1"/>
          <p:nvPr/>
        </p:nvSpPr>
        <p:spPr>
          <a:xfrm>
            <a:off x="719192" y="3380199"/>
            <a:ext cx="586654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Q</a:t>
            </a:r>
            <a:r>
              <a:rPr lang="en-US" sz="3600" b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uét</a:t>
            </a:r>
            <a:r>
              <a:rPr lang="en-US" sz="36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dọn</a:t>
            </a:r>
            <a:r>
              <a:rPr lang="en-US" sz="36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nhà</a:t>
            </a:r>
            <a:r>
              <a:rPr lang="en-US" sz="36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cửa</a:t>
            </a:r>
            <a:r>
              <a:rPr lang="en-US" sz="36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; </a:t>
            </a:r>
            <a:r>
              <a:rPr lang="en-US" sz="3600" b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dọn</a:t>
            </a:r>
            <a:r>
              <a:rPr lang="en-US" sz="36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cỏ</a:t>
            </a:r>
            <a:r>
              <a:rPr lang="en-US" sz="36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ở </a:t>
            </a:r>
            <a:r>
              <a:rPr lang="en-US" sz="3600" b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vườn</a:t>
            </a:r>
            <a:r>
              <a:rPr lang="en-US" sz="36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; </a:t>
            </a:r>
            <a:r>
              <a:rPr lang="en-US" sz="3600" b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vệ</a:t>
            </a:r>
            <a:r>
              <a:rPr lang="en-US" sz="36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sinh</a:t>
            </a:r>
            <a:r>
              <a:rPr lang="en-US" sz="36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chum, </a:t>
            </a:r>
            <a:r>
              <a:rPr lang="en-US" sz="3600" b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vại</a:t>
            </a:r>
            <a:r>
              <a:rPr lang="en-US" sz="36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nước</a:t>
            </a:r>
            <a:r>
              <a:rPr lang="en-US" sz="36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khi</a:t>
            </a:r>
            <a:r>
              <a:rPr lang="en-US" sz="36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không</a:t>
            </a:r>
            <a:r>
              <a:rPr lang="en-US" sz="36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sử</a:t>
            </a:r>
            <a:r>
              <a:rPr lang="en-US" sz="36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dụng</a:t>
            </a:r>
            <a:r>
              <a:rPr lang="en-US" sz="36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;…. </a:t>
            </a:r>
          </a:p>
        </p:txBody>
      </p:sp>
    </p:spTree>
    <p:extLst>
      <p:ext uri="{BB962C8B-B14F-4D97-AF65-F5344CB8AC3E}">
        <p14:creationId xmlns:p14="http://schemas.microsoft.com/office/powerpoint/2010/main" val="3736825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 31">
            <a:extLst>
              <a:ext uri="{FF2B5EF4-FFF2-40B4-BE49-F238E27FC236}">
                <a16:creationId xmlns:a16="http://schemas.microsoft.com/office/drawing/2014/main" id="{389D762A-1F57-47CC-BE92-CFC9E5435E46}"/>
              </a:ext>
            </a:extLst>
          </p:cNvPr>
          <p:cNvGrpSpPr/>
          <p:nvPr/>
        </p:nvGrpSpPr>
        <p:grpSpPr>
          <a:xfrm>
            <a:off x="1315092" y="137342"/>
            <a:ext cx="9832369" cy="1163743"/>
            <a:chOff x="1181100" y="4876799"/>
            <a:chExt cx="5548316" cy="1637409"/>
          </a:xfrm>
        </p:grpSpPr>
        <p:sp>
          <p:nvSpPr>
            <p:cNvPr id="33" name="Flowchart: Alternate Process 32">
              <a:extLst>
                <a:ext uri="{FF2B5EF4-FFF2-40B4-BE49-F238E27FC236}">
                  <a16:creationId xmlns:a16="http://schemas.microsoft.com/office/drawing/2014/main" id="{C100F44E-FEB7-4589-A059-693E952BC749}"/>
                </a:ext>
              </a:extLst>
            </p:cNvPr>
            <p:cNvSpPr/>
            <p:nvPr/>
          </p:nvSpPr>
          <p:spPr>
            <a:xfrm>
              <a:off x="1319216" y="5050701"/>
              <a:ext cx="5410200" cy="1463507"/>
            </a:xfrm>
            <a:prstGeom prst="flowChartAlternateProcess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4" name="Flowchart: Alternate Process 33">
              <a:extLst>
                <a:ext uri="{FF2B5EF4-FFF2-40B4-BE49-F238E27FC236}">
                  <a16:creationId xmlns:a16="http://schemas.microsoft.com/office/drawing/2014/main" id="{45CC3DF6-0C2F-4BA5-981A-9C7F8C0A92D8}"/>
                </a:ext>
              </a:extLst>
            </p:cNvPr>
            <p:cNvSpPr/>
            <p:nvPr/>
          </p:nvSpPr>
          <p:spPr>
            <a:xfrm>
              <a:off x="1181100" y="4876799"/>
              <a:ext cx="5410200" cy="1463507"/>
            </a:xfrm>
            <a:prstGeom prst="flowChartAlternateProcess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nl-NL" sz="3200" b="1" dirty="0">
                  <a:solidFill>
                    <a:srgbClr val="00B05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Em có nhận xét gì về việc giữ vệ sinh xung quanh nhà ở trong hình dưới đây?</a:t>
              </a:r>
              <a:endParaRPr lang="en-US" sz="3200" b="1" dirty="0">
                <a:solidFill>
                  <a:srgbClr val="00B05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endParaRPr>
            </a:p>
          </p:txBody>
        </p:sp>
      </p:grpSp>
      <p:pic>
        <p:nvPicPr>
          <p:cNvPr id="35" name="Picture 34">
            <a:extLst>
              <a:ext uri="{FF2B5EF4-FFF2-40B4-BE49-F238E27FC236}">
                <a16:creationId xmlns:a16="http://schemas.microsoft.com/office/drawing/2014/main" id="{06338038-B874-4B65-A540-ABC9EE2647B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658" t="37087" r="31548" b="8865"/>
          <a:stretch/>
        </p:blipFill>
        <p:spPr bwMode="auto">
          <a:xfrm>
            <a:off x="463200" y="1480559"/>
            <a:ext cx="5259506" cy="509832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A9637E48-3D19-48AD-BE11-617EC87FA5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2048" y="985870"/>
            <a:ext cx="4132379" cy="1859195"/>
          </a:xfrm>
          <a:prstGeom prst="rect">
            <a:avLst/>
          </a:prstGeom>
        </p:spPr>
      </p:pic>
      <p:grpSp>
        <p:nvGrpSpPr>
          <p:cNvPr id="37" name="Group 36">
            <a:extLst>
              <a:ext uri="{FF2B5EF4-FFF2-40B4-BE49-F238E27FC236}">
                <a16:creationId xmlns:a16="http://schemas.microsoft.com/office/drawing/2014/main" id="{32A8CB22-FAD2-450D-BE4C-75B2E74A023D}"/>
              </a:ext>
            </a:extLst>
          </p:cNvPr>
          <p:cNvGrpSpPr/>
          <p:nvPr/>
        </p:nvGrpSpPr>
        <p:grpSpPr>
          <a:xfrm>
            <a:off x="5637944" y="2814758"/>
            <a:ext cx="6554056" cy="1202438"/>
            <a:chOff x="843304" y="1088700"/>
            <a:chExt cx="7919696" cy="3788100"/>
          </a:xfrm>
        </p:grpSpPr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70B7B5F7-B3FC-4540-9FD9-1ACA63BD8E0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43304" y="1088700"/>
              <a:ext cx="7919696" cy="3788100"/>
            </a:xfrm>
            <a:prstGeom prst="rect">
              <a:avLst/>
            </a:prstGeom>
          </p:spPr>
        </p:pic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049D390D-F26F-43C1-81A8-84FD3F86936A}"/>
                </a:ext>
              </a:extLst>
            </p:cNvPr>
            <p:cNvSpPr txBox="1"/>
            <p:nvPr/>
          </p:nvSpPr>
          <p:spPr>
            <a:xfrm>
              <a:off x="1066800" y="1459231"/>
              <a:ext cx="6705600" cy="26895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2800" b="1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Em có nhận xét gì về việc giữ vệ sinh xung quanh nhà ở trong hình?</a:t>
              </a:r>
              <a:endParaRPr lang="en-US" sz="28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7DAA0656-8170-4330-B5AB-FFDF8F698F49}"/>
              </a:ext>
            </a:extLst>
          </p:cNvPr>
          <p:cNvGrpSpPr/>
          <p:nvPr/>
        </p:nvGrpSpPr>
        <p:grpSpPr>
          <a:xfrm>
            <a:off x="5637944" y="4099028"/>
            <a:ext cx="6554056" cy="1428469"/>
            <a:chOff x="843304" y="1088700"/>
            <a:chExt cx="7919696" cy="3788100"/>
          </a:xfrm>
        </p:grpSpPr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A1F38922-FAB7-4771-9954-AE874EDC738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43304" y="1088700"/>
              <a:ext cx="7919696" cy="3788100"/>
            </a:xfrm>
            <a:prstGeom prst="rect">
              <a:avLst/>
            </a:prstGeom>
          </p:spPr>
        </p:pic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658B7F25-2038-416C-8BFD-509584FDC302}"/>
                </a:ext>
              </a:extLst>
            </p:cNvPr>
            <p:cNvSpPr txBox="1"/>
            <p:nvPr/>
          </p:nvSpPr>
          <p:spPr>
            <a:xfrm>
              <a:off x="1079214" y="1321014"/>
              <a:ext cx="6705600" cy="347799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algn="just">
                <a:spcBef>
                  <a:spcPts val="0"/>
                </a:spcBef>
                <a:spcAft>
                  <a:spcPts val="0"/>
                </a:spcAft>
              </a:pPr>
              <a:r>
                <a:rPr lang="nl-NL" sz="2800" b="1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Nếu sống ở ngôi nhà trong hình, em và sẽ làm gì để giữ vệ sinh xung quanh nhà ở?</a:t>
              </a:r>
              <a:endParaRPr lang="en-US" sz="28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AAD00FA9-F22B-4BC2-805A-BB96BE3D025D}"/>
              </a:ext>
            </a:extLst>
          </p:cNvPr>
          <p:cNvGrpSpPr/>
          <p:nvPr/>
        </p:nvGrpSpPr>
        <p:grpSpPr>
          <a:xfrm>
            <a:off x="5720136" y="5547684"/>
            <a:ext cx="6554056" cy="1202438"/>
            <a:chOff x="843304" y="1088700"/>
            <a:chExt cx="7919696" cy="3788100"/>
          </a:xfrm>
        </p:grpSpPr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DF67C43E-D5D5-461A-9652-3BEB0780F94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43304" y="1088700"/>
              <a:ext cx="7919696" cy="3788100"/>
            </a:xfrm>
            <a:prstGeom prst="rect">
              <a:avLst/>
            </a:prstGeom>
          </p:spPr>
        </p:pic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50D538DB-85DC-447A-AAC2-747F2166873F}"/>
                </a:ext>
              </a:extLst>
            </p:cNvPr>
            <p:cNvSpPr txBox="1"/>
            <p:nvPr/>
          </p:nvSpPr>
          <p:spPr>
            <a:xfrm>
              <a:off x="1066800" y="1459232"/>
              <a:ext cx="6705600" cy="314919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2800" b="1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Vì sao cần phải giữ vệ sinh xung quanh nhà ở ?</a:t>
              </a:r>
              <a:endParaRPr lang="en-US" sz="28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88777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7" dur="1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8" dur="1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디자인 사용자 지정">
  <a:themeElements>
    <a:clrScheme name="모듈">
      <a:dk1>
        <a:sysClr val="windowText" lastClr="000000"/>
      </a:dk1>
      <a:lt1>
        <a:sysClr val="window" lastClr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gz2hwo10">
      <a:majorFont>
        <a:latin typeface="华康方圆体W7"/>
        <a:ea typeface="华康方圆体W7"/>
        <a:cs typeface=""/>
      </a:majorFont>
      <a:minorFont>
        <a:latin typeface="华康方圆体W7"/>
        <a:ea typeface="华康方圆体W7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147</TotalTime>
  <Words>452</Words>
  <Application>Microsoft Office PowerPoint</Application>
  <PresentationFormat>Widescreen</PresentationFormat>
  <Paragraphs>43</Paragraphs>
  <Slides>16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16</vt:i4>
      </vt:variant>
    </vt:vector>
  </HeadingPairs>
  <TitlesOfParts>
    <vt:vector size="32" baseType="lpstr">
      <vt:lpstr>等线</vt:lpstr>
      <vt:lpstr>等线 Light</vt:lpstr>
      <vt:lpstr>맑은 고딕</vt:lpstr>
      <vt:lpstr>#9Slide02 Noi dung dai</vt:lpstr>
      <vt:lpstr>.黑体-韩语</vt:lpstr>
      <vt:lpstr>Arial</vt:lpstr>
      <vt:lpstr>Calibri</vt:lpstr>
      <vt:lpstr>Georgia</vt:lpstr>
      <vt:lpstr>HY견고딕</vt:lpstr>
      <vt:lpstr>华康方圆体W7</vt:lpstr>
      <vt:lpstr>方正大标宋简体</vt:lpstr>
      <vt:lpstr>Office 主题​​</vt:lpstr>
      <vt:lpstr>디자인 사용자 지정</vt:lpstr>
      <vt:lpstr>2_Office 主题​​</vt:lpstr>
      <vt:lpstr>1_Simple Light</vt:lpstr>
      <vt:lpstr>3_Office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Windows 11</cp:lastModifiedBy>
  <cp:revision>28</cp:revision>
  <dcterms:created xsi:type="dcterms:W3CDTF">2022-09-02T10:43:56Z</dcterms:created>
  <dcterms:modified xsi:type="dcterms:W3CDTF">2023-09-22T08:00:03Z</dcterms:modified>
</cp:coreProperties>
</file>