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1" r:id="rId4"/>
    <p:sldMasterId id="2147483759" r:id="rId5"/>
    <p:sldMasterId id="2147483772" r:id="rId6"/>
    <p:sldMasterId id="2147483784" r:id="rId7"/>
    <p:sldMasterId id="2147483797" r:id="rId8"/>
    <p:sldMasterId id="2147483809" r:id="rId9"/>
  </p:sldMasterIdLst>
  <p:notesMasterIdLst>
    <p:notesMasterId r:id="rId36"/>
  </p:notesMasterIdLst>
  <p:sldIdLst>
    <p:sldId id="2007577150" r:id="rId10"/>
    <p:sldId id="11088396" r:id="rId11"/>
    <p:sldId id="11088397" r:id="rId12"/>
    <p:sldId id="259" r:id="rId13"/>
    <p:sldId id="260" r:id="rId14"/>
    <p:sldId id="11088398" r:id="rId15"/>
    <p:sldId id="11088399" r:id="rId16"/>
    <p:sldId id="292" r:id="rId17"/>
    <p:sldId id="2007577163" r:id="rId18"/>
    <p:sldId id="348" r:id="rId19"/>
    <p:sldId id="2007577128" r:id="rId20"/>
    <p:sldId id="350" r:id="rId21"/>
    <p:sldId id="2007577161" r:id="rId22"/>
    <p:sldId id="2007577162" r:id="rId23"/>
    <p:sldId id="2007577164" r:id="rId24"/>
    <p:sldId id="351" r:id="rId25"/>
    <p:sldId id="2007577165" r:id="rId26"/>
    <p:sldId id="517" r:id="rId27"/>
    <p:sldId id="2007577166" r:id="rId28"/>
    <p:sldId id="2007577112" r:id="rId29"/>
    <p:sldId id="2007577118" r:id="rId30"/>
    <p:sldId id="2007577113" r:id="rId31"/>
    <p:sldId id="2007577114" r:id="rId32"/>
    <p:sldId id="2007577115" r:id="rId33"/>
    <p:sldId id="2007577116" r:id="rId34"/>
    <p:sldId id="26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55873-4346-429B-83C5-50B0260D1443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B0EEA-DFE7-4F9C-9E29-9CB60539D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21C9C-B73F-4FE7-AAD6-5F5C70EB6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6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01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43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AB584-2568-4B1C-ADC0-EF04DFB44E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95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8CBB9-CBDB-4C75-A3A6-6AE802BAC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83465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4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6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99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5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1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0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6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9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4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5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7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8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4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2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0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6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3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0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64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0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9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7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0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2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93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8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0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9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451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45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6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5862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0717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977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641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73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0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381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186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47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16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08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204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139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839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262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522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51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551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30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68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7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151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18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93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4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4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730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114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570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00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111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087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720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215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419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9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7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898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7668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4650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176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2175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2109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3440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theme" Target="../theme/theme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42B6AC8-7369-4074-BC3D-E34C24BFE97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2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7B075BF-2B1A-40EE-B567-B2134CE95A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6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86AC009-819D-4255-ADE2-D9328CA8E0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2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1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3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218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0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8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9.sv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png"/><Relationship Id="rId4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g"/><Relationship Id="rId1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2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microsoft.com/office/2007/relationships/hdphoto" Target="../media/hdphoto23.wdp"/><Relationship Id="rId18" Type="http://schemas.openxmlformats.org/officeDocument/2006/relationships/image" Target="../media/image89.png"/><Relationship Id="rId3" Type="http://schemas.openxmlformats.org/officeDocument/2006/relationships/audio" Target="NULL" TargetMode="External"/><Relationship Id="rId21" Type="http://schemas.microsoft.com/office/2007/relationships/hdphoto" Target="../media/hdphoto26.wdp"/><Relationship Id="rId7" Type="http://schemas.openxmlformats.org/officeDocument/2006/relationships/image" Target="../media/image78.jpg"/><Relationship Id="rId12" Type="http://schemas.openxmlformats.org/officeDocument/2006/relationships/image" Target="../media/image86.png"/><Relationship Id="rId17" Type="http://schemas.openxmlformats.org/officeDocument/2006/relationships/image" Target="../media/image88.png"/><Relationship Id="rId2" Type="http://schemas.openxmlformats.org/officeDocument/2006/relationships/audio" Target="../media/media2.mp3"/><Relationship Id="rId16" Type="http://schemas.openxmlformats.org/officeDocument/2006/relationships/slide" Target="slide24.xml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slide" Target="slide23.xml"/><Relationship Id="rId5" Type="http://schemas.openxmlformats.org/officeDocument/2006/relationships/slideLayout" Target="../slideLayouts/slideLayout40.xml"/><Relationship Id="rId15" Type="http://schemas.microsoft.com/office/2007/relationships/hdphoto" Target="../media/hdphoto24.wdp"/><Relationship Id="rId10" Type="http://schemas.microsoft.com/office/2007/relationships/hdphoto" Target="../media/hdphoto22.wdp"/><Relationship Id="rId19" Type="http://schemas.microsoft.com/office/2007/relationships/hdphoto" Target="../media/hdphoto25.wdp"/><Relationship Id="rId4" Type="http://schemas.microsoft.com/office/2007/relationships/media" Target="../media/media3.mp3"/><Relationship Id="rId9" Type="http://schemas.openxmlformats.org/officeDocument/2006/relationships/image" Target="../media/image85.png"/><Relationship Id="rId14" Type="http://schemas.openxmlformats.org/officeDocument/2006/relationships/image" Target="../media/image87.png"/><Relationship Id="rId22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9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2.xml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notesSlide" Target="../notesSlides/notesSlide7.xml"/><Relationship Id="rId9" Type="http://schemas.microsoft.com/office/2007/relationships/hdphoto" Target="../media/hdphoto27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9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5" Type="http://schemas.openxmlformats.org/officeDocument/2006/relationships/slide" Target="slide22.xml"/><Relationship Id="rId4" Type="http://schemas.openxmlformats.org/officeDocument/2006/relationships/image" Target="../media/image92.png"/><Relationship Id="rId9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46.xml"/><Relationship Id="rId7" Type="http://schemas.microsoft.com/office/2007/relationships/hdphoto" Target="../media/hdphoto27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5" Type="http://schemas.openxmlformats.org/officeDocument/2006/relationships/slide" Target="slide22.xml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5.xml"/><Relationship Id="rId18" Type="http://schemas.microsoft.com/office/2007/relationships/hdphoto" Target="../media/hdphoto5.wdp"/><Relationship Id="rId26" Type="http://schemas.microsoft.com/office/2007/relationships/hdphoto" Target="../media/hdphoto9.wdp"/><Relationship Id="rId39" Type="http://schemas.openxmlformats.org/officeDocument/2006/relationships/image" Target="../media/image46.png"/><Relationship Id="rId3" Type="http://schemas.openxmlformats.org/officeDocument/2006/relationships/image" Target="../media/image30.png"/><Relationship Id="rId21" Type="http://schemas.openxmlformats.org/officeDocument/2006/relationships/image" Target="../media/image37.png"/><Relationship Id="rId34" Type="http://schemas.microsoft.com/office/2007/relationships/hdphoto" Target="../media/hdphoto13.wdp"/><Relationship Id="rId42" Type="http://schemas.microsoft.com/office/2007/relationships/hdphoto" Target="../media/hdphoto17.wdp"/><Relationship Id="rId47" Type="http://schemas.openxmlformats.org/officeDocument/2006/relationships/slide" Target="slide8.xml"/><Relationship Id="rId7" Type="http://schemas.openxmlformats.org/officeDocument/2006/relationships/image" Target="../media/image32.png"/><Relationship Id="rId12" Type="http://schemas.openxmlformats.org/officeDocument/2006/relationships/slide" Target="slide7.xml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microsoft.com/office/2007/relationships/hdphoto" Target="../media/hdphoto15.wdp"/><Relationship Id="rId46" Type="http://schemas.microsoft.com/office/2007/relationships/hdphoto" Target="../media/hdphoto19.wdp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41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75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image" Target="../media/image45.png"/><Relationship Id="rId40" Type="http://schemas.microsoft.com/office/2007/relationships/hdphoto" Target="../media/hdphoto16.wdp"/><Relationship Id="rId45" Type="http://schemas.openxmlformats.org/officeDocument/2006/relationships/image" Target="../media/image49.png"/><Relationship Id="rId5" Type="http://schemas.openxmlformats.org/officeDocument/2006/relationships/image" Target="../media/image31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microsoft.com/office/2007/relationships/hdphoto" Target="../media/hdphoto10.wdp"/><Relationship Id="rId36" Type="http://schemas.microsoft.com/office/2007/relationships/hdphoto" Target="../media/hdphoto14.wdp"/><Relationship Id="rId10" Type="http://schemas.openxmlformats.org/officeDocument/2006/relationships/slide" Target="slide6.xml"/><Relationship Id="rId19" Type="http://schemas.openxmlformats.org/officeDocument/2006/relationships/image" Target="../media/image36.png"/><Relationship Id="rId31" Type="http://schemas.openxmlformats.org/officeDocument/2006/relationships/image" Target="../media/image42.png"/><Relationship Id="rId44" Type="http://schemas.microsoft.com/office/2007/relationships/hdphoto" Target="../media/hdphoto18.wdp"/><Relationship Id="rId4" Type="http://schemas.microsoft.com/office/2007/relationships/hdphoto" Target="../media/hdphoto1.wdp"/><Relationship Id="rId9" Type="http://schemas.openxmlformats.org/officeDocument/2006/relationships/slide" Target="slide4.xml"/><Relationship Id="rId14" Type="http://schemas.openxmlformats.org/officeDocument/2006/relationships/image" Target="../media/image33.gif"/><Relationship Id="rId22" Type="http://schemas.microsoft.com/office/2007/relationships/hdphoto" Target="../media/hdphoto7.wdp"/><Relationship Id="rId27" Type="http://schemas.openxmlformats.org/officeDocument/2006/relationships/image" Target="../media/image40.png"/><Relationship Id="rId30" Type="http://schemas.microsoft.com/office/2007/relationships/hdphoto" Target="../media/hdphoto11.wdp"/><Relationship Id="rId35" Type="http://schemas.openxmlformats.org/officeDocument/2006/relationships/image" Target="../media/image44.png"/><Relationship Id="rId4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3.png"/><Relationship Id="rId11" Type="http://schemas.openxmlformats.org/officeDocument/2006/relationships/image" Target="../media/image35.png"/><Relationship Id="rId5" Type="http://schemas.openxmlformats.org/officeDocument/2006/relationships/image" Target="../media/image52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3.png"/><Relationship Id="rId11" Type="http://schemas.openxmlformats.org/officeDocument/2006/relationships/image" Target="../media/image35.png"/><Relationship Id="rId5" Type="http://schemas.openxmlformats.org/officeDocument/2006/relationships/image" Target="../media/image52.png"/><Relationship Id="rId10" Type="http://schemas.microsoft.com/office/2007/relationships/hdphoto" Target="../media/hdphoto20.wdp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3.png"/><Relationship Id="rId11" Type="http://schemas.openxmlformats.org/officeDocument/2006/relationships/image" Target="../media/image35.png"/><Relationship Id="rId5" Type="http://schemas.openxmlformats.org/officeDocument/2006/relationships/image" Target="../media/image52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AFA15D-6F68-492E-87B5-5ADF3225A5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96" y="4252575"/>
            <a:ext cx="3809620" cy="2857215"/>
          </a:xfrm>
          <a:prstGeom prst="rect">
            <a:avLst/>
          </a:prstGeom>
        </p:spPr>
      </p:pic>
      <p:pic>
        <p:nvPicPr>
          <p:cNvPr id="6" name="Picture 5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5DF4662E-7E97-4564-ACF2-3838095919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3C67F35-440C-4194-ACD4-9AE945B568E2}"/>
              </a:ext>
            </a:extLst>
          </p:cNvPr>
          <p:cNvSpPr txBox="1"/>
          <p:nvPr/>
        </p:nvSpPr>
        <p:spPr>
          <a:xfrm>
            <a:off x="1146707" y="-38718"/>
            <a:ext cx="9896997" cy="805339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29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EF27BAE-1A4D-44AB-A905-BEEA1C9B760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13211" y="1470869"/>
            <a:ext cx="1700931" cy="829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1447AE-34E3-4956-8E00-1A6BD13DEB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9268" y="2294351"/>
            <a:ext cx="3664014" cy="70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EFBB3E-FB6C-4026-9EB2-5927B84E5C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04446" y="3066617"/>
            <a:ext cx="507840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5" cy="1367529"/>
            <a:chOff x="2010732" y="677561"/>
            <a:chExt cx="16384777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6D14799-E5C9-4F28-A94A-FFEA7A64A3BD}"/>
                </a:ext>
              </a:extLst>
            </p:cNvPr>
            <p:cNvSpPr/>
            <p:nvPr/>
          </p:nvSpPr>
          <p:spPr>
            <a:xfrm>
              <a:off x="4806317" y="997113"/>
              <a:ext cx="13589192" cy="1557127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xmlns="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xmlns="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xmlns="" id="{F3AFE118-39B8-4371-A4CB-E18036765493}"/>
                </a:ext>
              </a:extLst>
            </p:cNvPr>
            <p:cNvSpPr txBox="1"/>
            <p:nvPr/>
          </p:nvSpPr>
          <p:spPr>
            <a:xfrm>
              <a:off x="5691480" y="1110021"/>
              <a:ext cx="12131631" cy="147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D6CA582-D138-47CE-990E-5E642FCAC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87" y="1428750"/>
            <a:ext cx="3438525" cy="5276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5587B13-CD3A-4B33-99B6-932428788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500873"/>
            <a:ext cx="3379016" cy="5138051"/>
          </a:xfrm>
          <a:prstGeom prst="rect">
            <a:avLst/>
          </a:prstGeom>
        </p:spPr>
      </p:pic>
      <p:grpSp>
        <p:nvGrpSpPr>
          <p:cNvPr id="34" name="Google Shape;1023;p13">
            <a:extLst>
              <a:ext uri="{FF2B5EF4-FFF2-40B4-BE49-F238E27FC236}">
                <a16:creationId xmlns:a16="http://schemas.microsoft.com/office/drawing/2014/main" xmlns="" id="{0AF7B8A2-A743-4808-A111-2C6C0881AABF}"/>
              </a:ext>
            </a:extLst>
          </p:cNvPr>
          <p:cNvGrpSpPr/>
          <p:nvPr/>
        </p:nvGrpSpPr>
        <p:grpSpPr>
          <a:xfrm>
            <a:off x="7597494" y="4421107"/>
            <a:ext cx="4484624" cy="2103518"/>
            <a:chOff x="5876916" y="975793"/>
            <a:chExt cx="4684259" cy="2197157"/>
          </a:xfrm>
        </p:grpSpPr>
        <p:grpSp>
          <p:nvGrpSpPr>
            <p:cNvPr id="35" name="Google Shape;1024;p13">
              <a:extLst>
                <a:ext uri="{FF2B5EF4-FFF2-40B4-BE49-F238E27FC236}">
                  <a16:creationId xmlns:a16="http://schemas.microsoft.com/office/drawing/2014/main" xmlns="" id="{783409E3-6A8F-48C0-915C-96CB82B3C1B2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40" name="Google Shape;1025;p13" descr="2">
                <a:extLst>
                  <a:ext uri="{FF2B5EF4-FFF2-40B4-BE49-F238E27FC236}">
                    <a16:creationId xmlns:a16="http://schemas.microsoft.com/office/drawing/2014/main" xmlns="" id="{076DDD52-6FE2-4029-940D-4942A5969DB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Google Shape;1026;p13" descr="1">
                <a:extLst>
                  <a:ext uri="{FF2B5EF4-FFF2-40B4-BE49-F238E27FC236}">
                    <a16:creationId xmlns:a16="http://schemas.microsoft.com/office/drawing/2014/main" xmlns="" id="{26930075-8D79-4013-BD0C-BCA7E30550A6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Google Shape;1027;p13" descr="3">
                <a:extLst>
                  <a:ext uri="{FF2B5EF4-FFF2-40B4-BE49-F238E27FC236}">
                    <a16:creationId xmlns:a16="http://schemas.microsoft.com/office/drawing/2014/main" xmlns="" id="{9A79EB0D-A575-44F6-B8CD-539B404B325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" name="Google Shape;1028;p13">
              <a:extLst>
                <a:ext uri="{FF2B5EF4-FFF2-40B4-BE49-F238E27FC236}">
                  <a16:creationId xmlns:a16="http://schemas.microsoft.com/office/drawing/2014/main" xmlns="" id="{FCA5C0C0-8308-4434-B71E-901599753764}"/>
                </a:ext>
              </a:extLst>
            </p:cNvPr>
            <p:cNvSpPr/>
            <p:nvPr/>
          </p:nvSpPr>
          <p:spPr>
            <a:xfrm>
              <a:off x="6714251" y="2510908"/>
              <a:ext cx="3495263" cy="66204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nhóm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3406" y="2152857"/>
            <a:ext cx="3891280" cy="3256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AE8563-FA9B-4233-BAE0-A161ADD165BC}"/>
              </a:ext>
            </a:extLst>
          </p:cNvPr>
          <p:cNvSpPr txBox="1"/>
          <p:nvPr/>
        </p:nvSpPr>
        <p:spPr>
          <a:xfrm>
            <a:off x="1422400" y="346627"/>
            <a:ext cx="5794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D55A562-81C1-40D6-B730-C2534817A613}"/>
              </a:ext>
            </a:extLst>
          </p:cNvPr>
          <p:cNvGrpSpPr/>
          <p:nvPr/>
        </p:nvGrpSpPr>
        <p:grpSpPr>
          <a:xfrm>
            <a:off x="6696075" y="2247901"/>
            <a:ext cx="4731565" cy="4010024"/>
            <a:chOff x="1195387" y="1415148"/>
            <a:chExt cx="6784204" cy="52904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B162E79-5F3D-4F1C-8407-1F3416F44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5387" y="1428750"/>
              <a:ext cx="3438525" cy="52768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A95BCA1-3F34-4D41-9811-89744036F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0575" y="1415148"/>
              <a:ext cx="3379016" cy="5138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09575" y="408818"/>
            <a:ext cx="11334749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4219575" y="1704975"/>
            <a:ext cx="7226809" cy="291994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nhắc nhở bạn không được xả nước bẩn từ trên xuống lòng đường.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như thế sẽ gây mất mĩ quan, có thể đổ nước trúng người qua đường và không đảm bảo vệ sinh môi trường.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10A750-0899-4843-90D5-EF872E91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01" y="1438274"/>
            <a:ext cx="3010261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09575" y="408818"/>
            <a:ext cx="11334749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4219573" y="1704975"/>
            <a:ext cx="7458076" cy="33528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nhắc nhở chú đây là hành động không đúng, chú không được xả rác tại nơi cấm đổ rác.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như thế vừa gây mất mĩ quan đô thị, vừa gây ô nhiễm môi trường trong khi đã có biển cấm đổ rác tại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B916605-7740-4A6B-8549-220BAC8E2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48610"/>
            <a:ext cx="3140891" cy="47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576103" y="2170624"/>
            <a:ext cx="4390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Vận</a:t>
            </a:r>
            <a:r>
              <a:rPr lang="en-US" altLang="zh-CN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7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dụng</a:t>
            </a:r>
            <a:endParaRPr kumimoji="0" lang="en-US" altLang="zh-CN" sz="7200" b="1" i="0" u="none" strike="noStrike" kern="1200" cap="none" spc="0" normalizeH="0" baseline="0" noProof="0" dirty="0" err="1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4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.</a:t>
            </a:r>
            <a:r>
              <a:rPr lang="vi-VN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Tự đánh giá việc giữ vệ sinh xung quanh nhà ở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81D0067-3AA6-4DBF-9190-000B53BCC257}"/>
              </a:ext>
            </a:extLst>
          </p:cNvPr>
          <p:cNvGrpSpPr/>
          <p:nvPr/>
        </p:nvGrpSpPr>
        <p:grpSpPr>
          <a:xfrm>
            <a:off x="399384" y="130005"/>
            <a:ext cx="10923185" cy="1367529"/>
            <a:chOff x="2010732" y="677561"/>
            <a:chExt cx="16384777" cy="205129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DABC8A0-68E3-46A8-8BAF-618582C54663}"/>
                </a:ext>
              </a:extLst>
            </p:cNvPr>
            <p:cNvSpPr/>
            <p:nvPr/>
          </p:nvSpPr>
          <p:spPr>
            <a:xfrm>
              <a:off x="4806317" y="997113"/>
              <a:ext cx="13589192" cy="1557127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04E218E-23B6-4543-B53B-DD70198C17B2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xmlns="" id="{42E52961-A674-49A6-BAF5-FC384C23B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xmlns="" id="{03FB8818-BF5F-4D2B-B528-ECEC933A7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xmlns="" id="{EFDC3530-4CDD-439E-BA20-F3128193F184}"/>
                </a:ext>
              </a:extLst>
            </p:cNvPr>
            <p:cNvSpPr txBox="1"/>
            <p:nvPr/>
          </p:nvSpPr>
          <p:spPr>
            <a:xfrm>
              <a:off x="5691480" y="1110022"/>
              <a:ext cx="12131631" cy="1384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gợi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BA76286-996E-420A-9E24-17E6B70ED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5" y="1633139"/>
            <a:ext cx="10177462" cy="454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0976" y="19936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55CBBBB-D0EA-412F-8808-50BBFB3695F8}"/>
              </a:ext>
            </a:extLst>
          </p:cNvPr>
          <p:cNvGrpSpPr/>
          <p:nvPr/>
        </p:nvGrpSpPr>
        <p:grpSpPr>
          <a:xfrm>
            <a:off x="1394634" y="1390650"/>
            <a:ext cx="8473266" cy="2000895"/>
            <a:chOff x="4144021" y="1484380"/>
            <a:chExt cx="7574794" cy="5351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7AB5D5D8-8CBC-475E-88E2-B5BBA3CD8EB9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xmlns="" id="{920F687A-C6D4-4A3C-8179-FA7E88364E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xmlns="" id="{C8A477F6-7DED-42E4-ABDD-6D79919F14F3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9CB29B6-518C-4C49-8EDC-5070B6739AAD}"/>
                </a:ext>
              </a:extLst>
            </p:cNvPr>
            <p:cNvSpPr txBox="1"/>
            <p:nvPr/>
          </p:nvSpPr>
          <p:spPr>
            <a:xfrm>
              <a:off x="4321238" y="1992748"/>
              <a:ext cx="6815563" cy="484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cần thay đổi gì để thực hiện việc giữ vệ sinh xung quanh nhà ở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EC1FCAED-127D-4B00-9C7F-57CA9629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463" y="2257425"/>
            <a:ext cx="4179913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756FEA-3965-4887-9558-949B421C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4" y="2210018"/>
            <a:ext cx="10753725" cy="173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EC7684-70EC-4E5A-BDE4-3EC27E65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91" y="2022016"/>
            <a:ext cx="80474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xmlns="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-206827" y="-237835"/>
            <a:ext cx="1814732" cy="2381101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CFB12B11-83BE-4CBB-B402-B0E052705726}"/>
              </a:ext>
            </a:extLst>
          </p:cNvPr>
          <p:cNvSpPr/>
          <p:nvPr/>
        </p:nvSpPr>
        <p:spPr>
          <a:xfrm>
            <a:off x="624077" y="1436916"/>
            <a:ext cx="11038113" cy="47362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xmlns="" id="{8E76482F-1E7B-4BA9-A826-7AA3DFC14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74527" y="3713595"/>
            <a:ext cx="1048583" cy="1048583"/>
          </a:xfrm>
          <a:prstGeom prst="rect">
            <a:avLst/>
          </a:prstGeom>
        </p:spPr>
      </p:pic>
      <p:pic>
        <p:nvPicPr>
          <p:cNvPr id="11" name="Graphic 10" descr="Sad face with no fill">
            <a:extLst>
              <a:ext uri="{FF2B5EF4-FFF2-40B4-BE49-F238E27FC236}">
                <a16:creationId xmlns:a16="http://schemas.microsoft.com/office/drawing/2014/main" xmlns="" id="{56A40E60-7D7A-49FC-8FEA-F4884B0F0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866055" y="4580310"/>
            <a:ext cx="1048582" cy="10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04371" y="243503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7CA34CC7-2E37-400F-90A7-054678CA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104" y="3808247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374BBB-E8D8-4940-A426-2ADFBD61D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280" y="501130"/>
            <a:ext cx="5605290" cy="30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FE4B9A-C517-4E0F-9238-E9D87F55BA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876465" y="3674596"/>
            <a:ext cx="2553534" cy="2638188"/>
          </a:xfrm>
          <a:prstGeom prst="rect">
            <a:avLst/>
          </a:prstGeom>
        </p:spPr>
      </p:pic>
      <p:pic>
        <p:nvPicPr>
          <p:cNvPr id="1026" name="Picture 2" descr="Ô nhiễm: Rác thải là... bãi dịch bệnh">
            <a:extLst>
              <a:ext uri="{FF2B5EF4-FFF2-40B4-BE49-F238E27FC236}">
                <a16:creationId xmlns:a16="http://schemas.microsoft.com/office/drawing/2014/main" xmlns="" id="{107C4F25-1BB4-4F0D-8256-1324337A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4" y="0"/>
            <a:ext cx="6450965" cy="4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4C17823C-3AFA-405A-9F93-CC414CFA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80" y="3555332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EC17C7BD-3189-4298-BBEF-CA63663DA0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ABF12B-A003-4EEA-8FF8-5D99D0E76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9090" y="252915"/>
            <a:ext cx="6162212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E349E2-4618-4CFB-9832-C4E7D0846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661" y="5083910"/>
            <a:ext cx="9016765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hlinkClick r:id="rId9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10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1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2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13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5" cstate="print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>
            <a:hlinkClick r:id="rId47" action="ppaction://hlinksldjump"/>
            <a:extLst>
              <a:ext uri="{FF2B5EF4-FFF2-40B4-BE49-F238E27FC236}">
                <a16:creationId xmlns:a16="http://schemas.microsoft.com/office/drawing/2014/main" xmlns="" id="{4F835347-7489-4B84-A4AE-DB4693CC1B2D}"/>
              </a:ext>
            </a:extLst>
          </p:cNvPr>
          <p:cNvSpPr/>
          <p:nvPr/>
        </p:nvSpPr>
        <p:spPr>
          <a:xfrm>
            <a:off x="9502917" y="6075766"/>
            <a:ext cx="2231883" cy="65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Thường xuyên dọn dẹp nhà cửa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283102" y="5232739"/>
            <a:ext cx="52933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05" y="525930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9668" y="818204"/>
            <a:ext cx="53355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314960" y="4136983"/>
            <a:ext cx="5534341" cy="963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Đảm bảo được sức khỏe.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3965748" y="529627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18045" y="4032614"/>
            <a:ext cx="4829076" cy="10677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26" y="4270778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056" y="4346388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15" y="5322846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261360" y="549800"/>
            <a:ext cx="5677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môi trường xung quanh nhà ở đem lại lợi ích gì?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1997319" y="4114395"/>
            <a:ext cx="410579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5240774" y="522360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805414" y="4176961"/>
            <a:ext cx="386258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323" y="4176961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3" y="4154621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07" y="5238640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879600" y="4101063"/>
            <a:ext cx="418287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064001" y="4875642"/>
            <a:ext cx="4875278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15" y="484583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499157" y="2170624"/>
            <a:ext cx="4544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Luyện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tập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6600" b="1" dirty="0">
                <a:solidFill>
                  <a:srgbClr val="E53238"/>
                </a:solidFill>
                <a:ea typeface="百变马丁" panose="02010601030101010101" pitchFamily="2" charset="-122"/>
              </a:rPr>
              <a:t>3. Xử lý tình huống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444</Words>
  <Application>Microsoft Office PowerPoint</Application>
  <PresentationFormat>Widescreen</PresentationFormat>
  <Paragraphs>56</Paragraphs>
  <Slides>26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微软雅黑</vt:lpstr>
      <vt:lpstr>SimSun</vt:lpstr>
      <vt:lpstr>SimSun</vt:lpstr>
      <vt:lpstr>Arial</vt:lpstr>
      <vt:lpstr>Arial Black</vt:lpstr>
      <vt:lpstr>Arial-Rounded</vt:lpstr>
      <vt:lpstr>Calibri</vt:lpstr>
      <vt:lpstr>Calibri Light</vt:lpstr>
      <vt:lpstr>Coiny</vt:lpstr>
      <vt:lpstr>Georgia</vt:lpstr>
      <vt:lpstr>Lato Hairline</vt:lpstr>
      <vt:lpstr>Lato Light</vt:lpstr>
      <vt:lpstr>Lato Regular</vt:lpstr>
      <vt:lpstr>Times New Roman</vt:lpstr>
      <vt:lpstr>Utm AVO</vt:lpstr>
      <vt:lpstr>方正卡通简体</vt:lpstr>
      <vt:lpstr>方正少儿简体</vt:lpstr>
      <vt:lpstr>百变马丁</vt:lpstr>
      <vt:lpstr>等线</vt:lpstr>
      <vt:lpstr>等线 Light</vt:lpstr>
      <vt:lpstr>2_Office 主题​​</vt:lpstr>
      <vt:lpstr>Office 主题​​</vt:lpstr>
      <vt:lpstr>包图主题2</vt:lpstr>
      <vt:lpstr>1_Office 主题​​</vt:lpstr>
      <vt:lpstr>6_Office Theme</vt:lpstr>
      <vt:lpstr>千图网海量PPT模板www.58pic.com ​​</vt:lpstr>
      <vt:lpstr>默认设计模板</vt:lpstr>
      <vt:lpstr>7_Office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2022-09-03T07:05:26Z</dcterms:created>
  <dcterms:modified xsi:type="dcterms:W3CDTF">2022-09-19T06:33:22Z</dcterms:modified>
</cp:coreProperties>
</file>