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12" r:id="rId3"/>
    <p:sldMasterId id="2147483758" r:id="rId4"/>
  </p:sldMasterIdLst>
  <p:notesMasterIdLst>
    <p:notesMasterId r:id="rId23"/>
  </p:notesMasterIdLst>
  <p:sldIdLst>
    <p:sldId id="8707" r:id="rId5"/>
    <p:sldId id="8696" r:id="rId6"/>
    <p:sldId id="391" r:id="rId7"/>
    <p:sldId id="335" r:id="rId8"/>
    <p:sldId id="279" r:id="rId9"/>
    <p:sldId id="299" r:id="rId10"/>
    <p:sldId id="1515" r:id="rId11"/>
    <p:sldId id="286" r:id="rId12"/>
    <p:sldId id="8703" r:id="rId13"/>
    <p:sldId id="8708" r:id="rId14"/>
    <p:sldId id="318" r:id="rId15"/>
    <p:sldId id="319" r:id="rId16"/>
    <p:sldId id="320" r:id="rId17"/>
    <p:sldId id="321" r:id="rId18"/>
    <p:sldId id="2637" r:id="rId19"/>
    <p:sldId id="323" r:id="rId20"/>
    <p:sldId id="8704" r:id="rId21"/>
    <p:sldId id="3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Chào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mừng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các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con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đến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với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tiết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học</a:t>
            </a: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19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defTabSz="914103">
                <a:defRPr/>
              </a:pP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lang="en-US" sz="3199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3199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Sai không quá 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99" b="1" kern="0" dirty="0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b="1" kern="0" dirty="0" err="1">
                  <a:solidFill>
                    <a:srgbClr val="1424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799" b="1" kern="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660784" y="1617830"/>
            <a:ext cx="1601187" cy="1200150"/>
            <a:chOff x="3585512" y="4087693"/>
            <a:chExt cx="1398816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585512" y="408769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113180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916144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26730" y="2841075"/>
            <a:ext cx="1568590" cy="1200150"/>
            <a:chOff x="3629758" y="4118423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29758" y="4118423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39639" y="4500614"/>
              <a:ext cx="80831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0773" y="4500614"/>
              <a:ext cx="56604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910542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346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 hoặc tr thay cho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399" dirty="0">
              <a:solidFill>
                <a:srgbClr val="EA4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mây vừa kéo đến</a:t>
            </a:r>
          </a:p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 sao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 cả rồi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nóng lòng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 đợi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 bỗng lòe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ói mắt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Soi sáng khắp ruộng vườn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Ơ! 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 bật lửa</a:t>
            </a:r>
          </a:p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 lúa vừa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ổ bông.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825953" y="343446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2907317" y="345206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649873" y="396616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8961359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706371" y="397847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704490" y="455024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22924" y="3434460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769663" y="3473333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666543" y="3998240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36101" y="2934629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601673" y="3989598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56453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199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199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85" y="205485"/>
            <a:ext cx="3969018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C3BB-FE86-40F6-9DC7-18DE30C475FA}"/>
              </a:ext>
            </a:extLst>
          </p:cNvPr>
          <p:cNvSpPr txBox="1"/>
          <p:nvPr/>
        </p:nvSpPr>
        <p:spPr>
          <a:xfrm>
            <a:off x="8001000" y="5492943"/>
            <a:ext cx="33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87" y="3362325"/>
            <a:ext cx="4596354" cy="3495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E4F3E-C687-4475-A209-2E278E26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85" y="186435"/>
            <a:ext cx="3969018" cy="101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641" y="4972665"/>
            <a:ext cx="7672928" cy="1876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62A6C-E5EA-4484-830A-A379FA72A89C}"/>
              </a:ext>
            </a:extLst>
          </p:cNvPr>
          <p:cNvSpPr/>
          <p:nvPr/>
        </p:nvSpPr>
        <p:spPr>
          <a:xfrm>
            <a:off x="356952" y="1075486"/>
            <a:ext cx="5238236" cy="4524315"/>
          </a:xfrm>
          <a:prstGeom prst="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A9699-C7E8-5394-5A5F-F32E725859C4}"/>
              </a:ext>
            </a:extLst>
          </p:cNvPr>
          <p:cNvSpPr txBox="1"/>
          <p:nvPr/>
        </p:nvSpPr>
        <p:spPr>
          <a:xfrm>
            <a:off x="5882750" y="1075486"/>
            <a:ext cx="7038108" cy="2831544"/>
          </a:xfrm>
          <a:prstGeom prst="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b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EE6DA-0722-D68C-82C7-A10F3197C9DD}"/>
              </a:ext>
            </a:extLst>
          </p:cNvPr>
          <p:cNvSpPr txBox="1"/>
          <p:nvPr/>
        </p:nvSpPr>
        <p:spPr>
          <a:xfrm>
            <a:off x="7634287" y="3337644"/>
            <a:ext cx="381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Quỳnh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Mai)</a:t>
            </a:r>
          </a:p>
        </p:txBody>
      </p:sp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475</Words>
  <Application>Microsoft Office PowerPoint</Application>
  <PresentationFormat>Widescreen</PresentationFormat>
  <Paragraphs>97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微软雅黑</vt:lpstr>
      <vt:lpstr>宋体</vt:lpstr>
      <vt:lpstr>Amatic SC</vt:lpstr>
      <vt:lpstr>Arial</vt:lpstr>
      <vt:lpstr>Arial-Rounded</vt:lpstr>
      <vt:lpstr>Bebas Neue</vt:lpstr>
      <vt:lpstr>Calibri</vt:lpstr>
      <vt:lpstr>Gloria Hallelujah</vt:lpstr>
      <vt:lpstr>Nunito</vt:lpstr>
      <vt:lpstr>Odibee Sans</vt:lpstr>
      <vt:lpstr>Times New Roman</vt:lpstr>
      <vt:lpstr>Wingdings</vt:lpstr>
      <vt:lpstr>字魂59号-创粗黑</vt:lpstr>
      <vt:lpstr>第一PPT，www.1ppt.com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31</cp:revision>
  <dcterms:created xsi:type="dcterms:W3CDTF">2022-06-15T08:05:13Z</dcterms:created>
  <dcterms:modified xsi:type="dcterms:W3CDTF">2022-09-26T08:07:38Z</dcterms:modified>
</cp:coreProperties>
</file>