
<file path=[Content_Types].xml><?xml version="1.0" encoding="utf-8"?>
<Types xmlns="http://schemas.openxmlformats.org/package/2006/content-types">
  <Default Extension="bin" ContentType="application/vnd.ms-office.activeX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3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4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789" r:id="rId2"/>
    <p:sldMasterId id="2147483817" r:id="rId3"/>
    <p:sldMasterId id="2147483846" r:id="rId4"/>
    <p:sldMasterId id="2147483870" r:id="rId5"/>
  </p:sldMasterIdLst>
  <p:notesMasterIdLst>
    <p:notesMasterId r:id="rId19"/>
  </p:notesMasterIdLst>
  <p:sldIdLst>
    <p:sldId id="261" r:id="rId6"/>
    <p:sldId id="354" r:id="rId7"/>
    <p:sldId id="260" r:id="rId8"/>
    <p:sldId id="11649" r:id="rId9"/>
    <p:sldId id="323" r:id="rId10"/>
    <p:sldId id="11665" r:id="rId11"/>
    <p:sldId id="324" r:id="rId12"/>
    <p:sldId id="11663" r:id="rId13"/>
    <p:sldId id="325" r:id="rId14"/>
    <p:sldId id="256" r:id="rId15"/>
    <p:sldId id="258" r:id="rId16"/>
    <p:sldId id="257" r:id="rId17"/>
    <p:sldId id="353" r:id="rId18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  <p:embeddedFont>
      <p:font typeface="Chewy" panose="020B0604020202020204" charset="0"/>
      <p:regular r:id="rId26"/>
    </p:embeddedFont>
    <p:embeddedFont>
      <p:font typeface="Comfortaa" panose="020B0604020202020204" charset="0"/>
      <p:regular r:id="rId27"/>
      <p:bold r:id="rId28"/>
    </p:embeddedFont>
    <p:embeddedFont>
      <p:font typeface="Delius Unicase" panose="020B0604020202020204" charset="0"/>
      <p:regular r:id="rId29"/>
      <p:bold r:id="rId30"/>
    </p:embeddedFont>
    <p:embeddedFont>
      <p:font typeface="Livvic" pitchFamily="2" charset="0"/>
      <p:regular r:id="rId31"/>
      <p:bold r:id="rId32"/>
      <p:italic r:id="rId33"/>
      <p:boldItalic r:id="rId34"/>
    </p:embeddedFont>
    <p:embeddedFont>
      <p:font typeface="Nunito Black" pitchFamily="2" charset="0"/>
      <p:bold r:id="rId35"/>
      <p:boldItalic r:id="rId36"/>
    </p:embeddedFont>
    <p:embeddedFont>
      <p:font typeface="Raleway" pitchFamily="2" charset="0"/>
      <p:regular r:id="rId37"/>
      <p:bold r:id="rId38"/>
      <p:italic r:id="rId39"/>
      <p:boldItalic r:id="rId40"/>
    </p:embeddedFont>
    <p:embeddedFont>
      <p:font typeface="Ribeye" panose="020B0604020202020204" charset="0"/>
      <p:regular r:id="rId41"/>
    </p:embeddedFont>
    <p:embeddedFont>
      <p:font typeface="Roboto Condensed Light" panose="02000000000000000000" pitchFamily="2" charset="0"/>
      <p:regular r:id="rId42"/>
      <p:italic r:id="rId43"/>
    </p:embeddedFont>
    <p:embeddedFont>
      <p:font typeface="Work Sans" pitchFamily="2" charset="0"/>
      <p:regular r:id="rId44"/>
      <p:bold r:id="rId45"/>
      <p:italic r:id="rId46"/>
      <p:boldItalic r:id="rId47"/>
    </p:embeddedFont>
  </p:embeddedFontLst>
  <p:custDataLst>
    <p:tags r:id="rId48"/>
  </p:custDataLst>
  <p:defaultTextStyle>
    <a:defPPr>
      <a:defRPr lang="en-US"/>
    </a:defPPr>
    <a:lvl1pPr marL="0" algn="l" defTabSz="6094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04715" algn="l" defTabSz="6094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609427" algn="l" defTabSz="6094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914150" algn="l" defTabSz="6094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218868" algn="l" defTabSz="6094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1523583" algn="l" defTabSz="6094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1828300" algn="l" defTabSz="6094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2133013" algn="l" defTabSz="6094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2437734" algn="l" defTabSz="6094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40" userDrawn="1">
          <p15:clr>
            <a:srgbClr val="A4A3A4"/>
          </p15:clr>
        </p15:guide>
        <p15:guide id="2" pos="19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6699"/>
    <a:srgbClr val="73C532"/>
    <a:srgbClr val="FFFFCC"/>
    <a:srgbClr val="F92D67"/>
    <a:srgbClr val="FDEADA"/>
    <a:srgbClr val="FDD9BB"/>
    <a:srgbClr val="F9C9BF"/>
    <a:srgbClr val="00FF00"/>
    <a:srgbClr val="ECF3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221" autoAdjust="0"/>
    <p:restoredTop sz="94622" autoAdjust="0"/>
  </p:normalViewPr>
  <p:slideViewPr>
    <p:cSldViewPr>
      <p:cViewPr varScale="1">
        <p:scale>
          <a:sx n="63" d="100"/>
          <a:sy n="63" d="100"/>
        </p:scale>
        <p:origin x="872" y="56"/>
      </p:cViewPr>
      <p:guideLst>
        <p:guide orient="horz" pos="1440"/>
        <p:guide pos="19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7.fntdata"/><Relationship Id="rId39" Type="http://schemas.openxmlformats.org/officeDocument/2006/relationships/font" Target="fonts/font20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42" Type="http://schemas.openxmlformats.org/officeDocument/2006/relationships/font" Target="fonts/font23.fntdata"/><Relationship Id="rId47" Type="http://schemas.openxmlformats.org/officeDocument/2006/relationships/font" Target="fonts/font28.fntdata"/><Relationship Id="rId50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font" Target="fonts/font19.fntdata"/><Relationship Id="rId46" Type="http://schemas.openxmlformats.org/officeDocument/2006/relationships/font" Target="fonts/font27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41" Type="http://schemas.openxmlformats.org/officeDocument/2006/relationships/font" Target="fonts/font2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font" Target="fonts/font18.fntdata"/><Relationship Id="rId40" Type="http://schemas.openxmlformats.org/officeDocument/2006/relationships/font" Target="fonts/font21.fntdata"/><Relationship Id="rId45" Type="http://schemas.openxmlformats.org/officeDocument/2006/relationships/font" Target="fonts/font26.fntdata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49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4" Type="http://schemas.openxmlformats.org/officeDocument/2006/relationships/font" Target="fonts/font25.fntdata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43" Type="http://schemas.openxmlformats.org/officeDocument/2006/relationships/font" Target="fonts/font24.fntdata"/><Relationship Id="rId48" Type="http://schemas.openxmlformats.org/officeDocument/2006/relationships/tags" Target="tags/tag1.xml"/><Relationship Id="rId8" Type="http://schemas.openxmlformats.org/officeDocument/2006/relationships/slide" Target="slides/slide3.xml"/><Relationship Id="rId51" Type="http://schemas.openxmlformats.org/officeDocument/2006/relationships/theme" Target="theme/theme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1CCCFC-999A-4FF1-A55C-CE6EC98F1A4D}" type="datetimeFigureOut">
              <a:rPr lang="en-US" smtClean="0"/>
              <a:t>22/9/2023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931870-9C3A-499F-BFAD-62D50DA65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441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19" algn="l" defTabSz="9142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41" algn="l" defTabSz="9142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62" algn="l" defTabSz="9142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82" algn="l" defTabSz="9142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06" algn="l" defTabSz="9142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22" algn="l" defTabSz="9142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840" algn="l" defTabSz="9142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59" algn="l" defTabSz="9142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ga715632f6c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0" name="Google Shape;780;ga715632f6c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931870-9C3A-499F-BFAD-62D50DA6558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2398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09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931870-9C3A-499F-BFAD-62D50DA655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4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8152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ga715632f6c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8" name="Google Shape;718;ga715632f6c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3.xml"/><Relationship Id="rId4" Type="http://schemas.openxmlformats.org/officeDocument/2006/relationships/hyperlink" Target="http://bit.ly/2TtBDfr" TargetMode="Externa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7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5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3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3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9" y="182035"/>
            <a:ext cx="2005543" cy="774700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77" y="182037"/>
            <a:ext cx="3407833" cy="3902075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6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9" y="956743"/>
            <a:ext cx="2005543" cy="3127375"/>
          </a:xfrm>
        </p:spPr>
        <p:txBody>
          <a:bodyPr/>
          <a:lstStyle>
            <a:lvl1pPr marL="0" indent="0">
              <a:buNone/>
              <a:defRPr sz="900"/>
            </a:lvl1pPr>
            <a:lvl2pPr marL="304759" indent="0">
              <a:buNone/>
              <a:defRPr sz="800"/>
            </a:lvl2pPr>
            <a:lvl3pPr marL="609519" indent="0">
              <a:buNone/>
              <a:defRPr sz="700"/>
            </a:lvl3pPr>
            <a:lvl4pPr marL="914288" indent="0">
              <a:buNone/>
              <a:defRPr sz="700"/>
            </a:lvl4pPr>
            <a:lvl5pPr marL="1219050" indent="0">
              <a:buNone/>
              <a:defRPr sz="700"/>
            </a:lvl5pPr>
            <a:lvl6pPr marL="1523811" indent="0">
              <a:buNone/>
              <a:defRPr sz="700"/>
            </a:lvl6pPr>
            <a:lvl7pPr marL="1828573" indent="0">
              <a:buNone/>
              <a:defRPr sz="700"/>
            </a:lvl7pPr>
            <a:lvl8pPr marL="2133333" indent="0">
              <a:buNone/>
              <a:defRPr sz="700"/>
            </a:lvl8pPr>
            <a:lvl9pPr marL="2438102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9"/>
            <a:ext cx="3657600" cy="377825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00"/>
            </a:lvl1pPr>
            <a:lvl2pPr marL="304759" indent="0">
              <a:buNone/>
              <a:defRPr sz="1900"/>
            </a:lvl2pPr>
            <a:lvl3pPr marL="609519" indent="0">
              <a:buNone/>
              <a:defRPr sz="1600"/>
            </a:lvl3pPr>
            <a:lvl4pPr marL="914288" indent="0">
              <a:buNone/>
              <a:defRPr sz="1300"/>
            </a:lvl4pPr>
            <a:lvl5pPr marL="1219050" indent="0">
              <a:buNone/>
              <a:defRPr sz="1300"/>
            </a:lvl5pPr>
            <a:lvl6pPr marL="1523811" indent="0">
              <a:buNone/>
              <a:defRPr sz="1300"/>
            </a:lvl6pPr>
            <a:lvl7pPr marL="1828573" indent="0">
              <a:buNone/>
              <a:defRPr sz="1300"/>
            </a:lvl7pPr>
            <a:lvl8pPr marL="2133333" indent="0">
              <a:buNone/>
              <a:defRPr sz="1300"/>
            </a:lvl8pPr>
            <a:lvl9pPr marL="2438102" indent="0">
              <a:buNone/>
              <a:defRPr sz="13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34"/>
            <a:ext cx="3657600" cy="536575"/>
          </a:xfrm>
        </p:spPr>
        <p:txBody>
          <a:bodyPr/>
          <a:lstStyle>
            <a:lvl1pPr marL="0" indent="0">
              <a:buNone/>
              <a:defRPr sz="900"/>
            </a:lvl1pPr>
            <a:lvl2pPr marL="304759" indent="0">
              <a:buNone/>
              <a:defRPr sz="800"/>
            </a:lvl2pPr>
            <a:lvl3pPr marL="609519" indent="0">
              <a:buNone/>
              <a:defRPr sz="700"/>
            </a:lvl3pPr>
            <a:lvl4pPr marL="914288" indent="0">
              <a:buNone/>
              <a:defRPr sz="700"/>
            </a:lvl4pPr>
            <a:lvl5pPr marL="1219050" indent="0">
              <a:buNone/>
              <a:defRPr sz="700"/>
            </a:lvl5pPr>
            <a:lvl6pPr marL="1523811" indent="0">
              <a:buNone/>
              <a:defRPr sz="700"/>
            </a:lvl6pPr>
            <a:lvl7pPr marL="1828573" indent="0">
              <a:buNone/>
              <a:defRPr sz="700"/>
            </a:lvl7pPr>
            <a:lvl8pPr marL="2133333" indent="0">
              <a:buNone/>
              <a:defRPr sz="700"/>
            </a:lvl8pPr>
            <a:lvl9pPr marL="2438102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101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101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50967" y="2908717"/>
            <a:ext cx="10290000" cy="2153200"/>
          </a:xfrm>
          <a:prstGeom prst="rect">
            <a:avLst/>
          </a:prstGeom>
        </p:spPr>
        <p:txBody>
          <a:bodyPr spcFirstLastPara="1" wrap="square" lIns="121889" tIns="121889" rIns="121889" bIns="121889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8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509800" y="5138284"/>
            <a:ext cx="7172400" cy="393200"/>
          </a:xfrm>
          <a:prstGeom prst="rect">
            <a:avLst/>
          </a:prstGeom>
        </p:spPr>
        <p:txBody>
          <a:bodyPr spcFirstLastPara="1" wrap="square" lIns="121889" tIns="121889" rIns="121889" bIns="121889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5400000">
            <a:off x="9707691" y="1210856"/>
            <a:ext cx="3695160" cy="1273457"/>
          </a:xfrm>
          <a:custGeom>
            <a:avLst/>
            <a:gdLst/>
            <a:ahLst/>
            <a:cxnLst/>
            <a:rect l="l" t="t" r="r" b="b"/>
            <a:pathLst>
              <a:path w="59760" h="20595" extrusionOk="0">
                <a:moveTo>
                  <a:pt x="0" y="0"/>
                </a:moveTo>
                <a:lnTo>
                  <a:pt x="0" y="14598"/>
                </a:lnTo>
                <a:cubicBezTo>
                  <a:pt x="3547" y="16984"/>
                  <a:pt x="7842" y="18762"/>
                  <a:pt x="11492" y="19726"/>
                </a:cubicBezTo>
                <a:cubicBezTo>
                  <a:pt x="11941" y="19848"/>
                  <a:pt x="12371" y="19951"/>
                  <a:pt x="12802" y="20044"/>
                </a:cubicBezTo>
                <a:cubicBezTo>
                  <a:pt x="14470" y="20410"/>
                  <a:pt x="16197" y="20595"/>
                  <a:pt x="17927" y="20595"/>
                </a:cubicBezTo>
                <a:cubicBezTo>
                  <a:pt x="24387" y="20595"/>
                  <a:pt x="30875" y="18021"/>
                  <a:pt x="34381" y="12699"/>
                </a:cubicBezTo>
                <a:cubicBezTo>
                  <a:pt x="35457" y="11061"/>
                  <a:pt x="36262" y="9189"/>
                  <a:pt x="37759" y="7926"/>
                </a:cubicBezTo>
                <a:cubicBezTo>
                  <a:pt x="40660" y="5474"/>
                  <a:pt x="44955" y="6157"/>
                  <a:pt x="48726" y="5736"/>
                </a:cubicBezTo>
                <a:cubicBezTo>
                  <a:pt x="52975" y="5231"/>
                  <a:pt x="56905" y="3191"/>
                  <a:pt x="59759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" name="Google Shape;12;p2"/>
          <p:cNvSpPr/>
          <p:nvPr/>
        </p:nvSpPr>
        <p:spPr>
          <a:xfrm rot="5400000">
            <a:off x="9813645" y="4617260"/>
            <a:ext cx="1314843" cy="3166597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" name="Google Shape;13;p2"/>
          <p:cNvSpPr/>
          <p:nvPr/>
        </p:nvSpPr>
        <p:spPr>
          <a:xfrm rot="5400000">
            <a:off x="9894644" y="6219993"/>
            <a:ext cx="251541" cy="223215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" name="Google Shape;14;p2"/>
          <p:cNvSpPr/>
          <p:nvPr/>
        </p:nvSpPr>
        <p:spPr>
          <a:xfrm flipH="1">
            <a:off x="11928961" y="5647701"/>
            <a:ext cx="172520" cy="147795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9" y="0"/>
                </a:moveTo>
                <a:cubicBezTo>
                  <a:pt x="347" y="0"/>
                  <a:pt x="0" y="843"/>
                  <a:pt x="496" y="1339"/>
                </a:cubicBezTo>
                <a:cubicBezTo>
                  <a:pt x="658" y="1500"/>
                  <a:pt x="855" y="1572"/>
                  <a:pt x="1049" y="1572"/>
                </a:cubicBezTo>
                <a:cubicBezTo>
                  <a:pt x="1451" y="1572"/>
                  <a:pt x="1835" y="1260"/>
                  <a:pt x="1835" y="786"/>
                </a:cubicBezTo>
                <a:cubicBezTo>
                  <a:pt x="1835" y="356"/>
                  <a:pt x="1479" y="0"/>
                  <a:pt x="1049" y="0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" name="Google Shape;15;p2"/>
          <p:cNvSpPr/>
          <p:nvPr/>
        </p:nvSpPr>
        <p:spPr>
          <a:xfrm rot="5400000">
            <a:off x="1434189" y="6098689"/>
            <a:ext cx="136855" cy="117240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8" y="0"/>
                </a:moveTo>
                <a:cubicBezTo>
                  <a:pt x="346" y="0"/>
                  <a:pt x="0" y="842"/>
                  <a:pt x="496" y="1338"/>
                </a:cubicBezTo>
                <a:cubicBezTo>
                  <a:pt x="657" y="1499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6"/>
                </a:cubicBezTo>
                <a:cubicBezTo>
                  <a:pt x="1834" y="356"/>
                  <a:pt x="1479" y="0"/>
                  <a:pt x="1048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 rot="5400000">
            <a:off x="1036381" y="6305874"/>
            <a:ext cx="235971" cy="215015"/>
          </a:xfrm>
          <a:custGeom>
            <a:avLst/>
            <a:gdLst/>
            <a:ahLst/>
            <a:cxnLst/>
            <a:rect l="l" t="t" r="r" b="b"/>
            <a:pathLst>
              <a:path w="3164" h="2883" extrusionOk="0">
                <a:moveTo>
                  <a:pt x="1582" y="1"/>
                </a:moveTo>
                <a:cubicBezTo>
                  <a:pt x="1213" y="1"/>
                  <a:pt x="843" y="141"/>
                  <a:pt x="562" y="422"/>
                </a:cubicBezTo>
                <a:cubicBezTo>
                  <a:pt x="1" y="983"/>
                  <a:pt x="1" y="1900"/>
                  <a:pt x="562" y="2462"/>
                </a:cubicBezTo>
                <a:cubicBezTo>
                  <a:pt x="843" y="2742"/>
                  <a:pt x="1213" y="2883"/>
                  <a:pt x="1582" y="2883"/>
                </a:cubicBezTo>
                <a:cubicBezTo>
                  <a:pt x="1952" y="2883"/>
                  <a:pt x="2322" y="2742"/>
                  <a:pt x="2602" y="2462"/>
                </a:cubicBezTo>
                <a:cubicBezTo>
                  <a:pt x="3164" y="1900"/>
                  <a:pt x="3164" y="983"/>
                  <a:pt x="2602" y="422"/>
                </a:cubicBezTo>
                <a:cubicBezTo>
                  <a:pt x="2322" y="141"/>
                  <a:pt x="1952" y="1"/>
                  <a:pt x="1582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" name="Google Shape;17;p2"/>
          <p:cNvSpPr/>
          <p:nvPr/>
        </p:nvSpPr>
        <p:spPr>
          <a:xfrm rot="5400000">
            <a:off x="2917218" y="6601833"/>
            <a:ext cx="136855" cy="117315"/>
          </a:xfrm>
          <a:custGeom>
            <a:avLst/>
            <a:gdLst/>
            <a:ahLst/>
            <a:cxnLst/>
            <a:rect l="l" t="t" r="r" b="b"/>
            <a:pathLst>
              <a:path w="1835" h="1573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7" y="1500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7"/>
                </a:cubicBezTo>
                <a:cubicBezTo>
                  <a:pt x="1834" y="356"/>
                  <a:pt x="1479" y="1"/>
                  <a:pt x="1048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" name="Google Shape;18;p2"/>
          <p:cNvSpPr/>
          <p:nvPr/>
        </p:nvSpPr>
        <p:spPr>
          <a:xfrm flipH="1">
            <a:off x="11499591" y="4906011"/>
            <a:ext cx="172520" cy="147700"/>
          </a:xfrm>
          <a:custGeom>
            <a:avLst/>
            <a:gdLst/>
            <a:ahLst/>
            <a:cxnLst/>
            <a:rect l="l" t="t" r="r" b="b"/>
            <a:pathLst>
              <a:path w="1835" h="1571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6" y="1499"/>
                  <a:pt x="852" y="1570"/>
                  <a:pt x="1044" y="1570"/>
                </a:cubicBezTo>
                <a:cubicBezTo>
                  <a:pt x="1448" y="1570"/>
                  <a:pt x="1834" y="1256"/>
                  <a:pt x="1834" y="787"/>
                </a:cubicBezTo>
                <a:cubicBezTo>
                  <a:pt x="1834" y="347"/>
                  <a:pt x="1479" y="1"/>
                  <a:pt x="1048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" name="Google Shape;19;p2"/>
          <p:cNvSpPr/>
          <p:nvPr/>
        </p:nvSpPr>
        <p:spPr>
          <a:xfrm rot="5400000">
            <a:off x="9583411" y="6284211"/>
            <a:ext cx="126580" cy="127308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" name="Google Shape;20;p2"/>
          <p:cNvSpPr/>
          <p:nvPr/>
        </p:nvSpPr>
        <p:spPr>
          <a:xfrm rot="5400000">
            <a:off x="1679076" y="5636591"/>
            <a:ext cx="644968" cy="1797900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" name="Google Shape;21;p2"/>
          <p:cNvSpPr/>
          <p:nvPr/>
        </p:nvSpPr>
        <p:spPr>
          <a:xfrm flipH="1">
            <a:off x="11973812" y="5182323"/>
            <a:ext cx="221785" cy="295588"/>
          </a:xfrm>
          <a:custGeom>
            <a:avLst/>
            <a:gdLst/>
            <a:ahLst/>
            <a:cxnLst/>
            <a:rect l="l" t="t" r="r" b="b"/>
            <a:pathLst>
              <a:path w="2359" h="3144" extrusionOk="0">
                <a:moveTo>
                  <a:pt x="781" y="1"/>
                </a:moveTo>
                <a:cubicBezTo>
                  <a:pt x="519" y="1"/>
                  <a:pt x="252" y="68"/>
                  <a:pt x="0" y="215"/>
                </a:cubicBezTo>
                <a:lnTo>
                  <a:pt x="0" y="2929"/>
                </a:lnTo>
                <a:cubicBezTo>
                  <a:pt x="252" y="3076"/>
                  <a:pt x="519" y="3144"/>
                  <a:pt x="781" y="3144"/>
                </a:cubicBezTo>
                <a:cubicBezTo>
                  <a:pt x="1597" y="3144"/>
                  <a:pt x="2351" y="2487"/>
                  <a:pt x="2358" y="1572"/>
                </a:cubicBezTo>
                <a:cubicBezTo>
                  <a:pt x="2351" y="658"/>
                  <a:pt x="1597" y="1"/>
                  <a:pt x="781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" name="Google Shape;22;p2"/>
          <p:cNvSpPr/>
          <p:nvPr/>
        </p:nvSpPr>
        <p:spPr>
          <a:xfrm rot="5400000">
            <a:off x="-994545" y="4569589"/>
            <a:ext cx="3283012" cy="1293963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" name="Google Shape;23;p2"/>
          <p:cNvSpPr/>
          <p:nvPr/>
        </p:nvSpPr>
        <p:spPr>
          <a:xfrm rot="5400000">
            <a:off x="-228895" y="4318996"/>
            <a:ext cx="1150173" cy="692401"/>
          </a:xfrm>
          <a:custGeom>
            <a:avLst/>
            <a:gdLst/>
            <a:ahLst/>
            <a:cxnLst/>
            <a:rect l="l" t="t" r="r" b="b"/>
            <a:pathLst>
              <a:path w="15422" h="9284" extrusionOk="0">
                <a:moveTo>
                  <a:pt x="8192" y="0"/>
                </a:moveTo>
                <a:cubicBezTo>
                  <a:pt x="7849" y="0"/>
                  <a:pt x="7501" y="25"/>
                  <a:pt x="7150" y="75"/>
                </a:cubicBezTo>
                <a:cubicBezTo>
                  <a:pt x="2789" y="712"/>
                  <a:pt x="0" y="5054"/>
                  <a:pt x="1236" y="9284"/>
                </a:cubicBezTo>
                <a:lnTo>
                  <a:pt x="15132" y="9284"/>
                </a:lnTo>
                <a:cubicBezTo>
                  <a:pt x="15328" y="8619"/>
                  <a:pt x="15422" y="7936"/>
                  <a:pt x="15422" y="7244"/>
                </a:cubicBezTo>
                <a:cubicBezTo>
                  <a:pt x="15422" y="3191"/>
                  <a:pt x="12115" y="0"/>
                  <a:pt x="8192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" name="Google Shape;24;p2"/>
          <p:cNvSpPr/>
          <p:nvPr/>
        </p:nvSpPr>
        <p:spPr>
          <a:xfrm rot="5400000">
            <a:off x="10460426" y="-639109"/>
            <a:ext cx="721039" cy="1999257"/>
          </a:xfrm>
          <a:custGeom>
            <a:avLst/>
            <a:gdLst/>
            <a:ahLst/>
            <a:cxnLst/>
            <a:rect l="l" t="t" r="r" b="b"/>
            <a:pathLst>
              <a:path w="11661" h="32333" extrusionOk="0">
                <a:moveTo>
                  <a:pt x="0" y="1"/>
                </a:moveTo>
                <a:lnTo>
                  <a:pt x="0" y="32332"/>
                </a:lnTo>
                <a:cubicBezTo>
                  <a:pt x="6962" y="30021"/>
                  <a:pt x="11660" y="23508"/>
                  <a:pt x="11660" y="16171"/>
                </a:cubicBezTo>
                <a:cubicBezTo>
                  <a:pt x="11660" y="15348"/>
                  <a:pt x="11604" y="14533"/>
                  <a:pt x="11492" y="13719"/>
                </a:cubicBezTo>
                <a:cubicBezTo>
                  <a:pt x="10556" y="7347"/>
                  <a:pt x="6111" y="2031"/>
                  <a:pt x="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" name="Google Shape;25;p2"/>
          <p:cNvSpPr/>
          <p:nvPr/>
        </p:nvSpPr>
        <p:spPr>
          <a:xfrm rot="5400000">
            <a:off x="1202469" y="-1202557"/>
            <a:ext cx="1653827" cy="4058941"/>
          </a:xfrm>
          <a:custGeom>
            <a:avLst/>
            <a:gdLst/>
            <a:ahLst/>
            <a:cxnLst/>
            <a:rect l="l" t="t" r="r" b="b"/>
            <a:pathLst>
              <a:path w="19343" h="47473" extrusionOk="0">
                <a:moveTo>
                  <a:pt x="0" y="0"/>
                </a:moveTo>
                <a:lnTo>
                  <a:pt x="0" y="47473"/>
                </a:lnTo>
                <a:lnTo>
                  <a:pt x="19343" y="47473"/>
                </a:lnTo>
                <a:cubicBezTo>
                  <a:pt x="18997" y="46172"/>
                  <a:pt x="18239" y="45039"/>
                  <a:pt x="17041" y="44356"/>
                </a:cubicBezTo>
                <a:cubicBezTo>
                  <a:pt x="14552" y="42971"/>
                  <a:pt x="11089" y="43823"/>
                  <a:pt x="8965" y="41942"/>
                </a:cubicBezTo>
                <a:cubicBezTo>
                  <a:pt x="8619" y="41633"/>
                  <a:pt x="8329" y="41268"/>
                  <a:pt x="8113" y="40866"/>
                </a:cubicBezTo>
                <a:cubicBezTo>
                  <a:pt x="7870" y="40426"/>
                  <a:pt x="7692" y="39939"/>
                  <a:pt x="7599" y="39444"/>
                </a:cubicBezTo>
                <a:cubicBezTo>
                  <a:pt x="7533" y="39181"/>
                  <a:pt x="7496" y="38910"/>
                  <a:pt x="7477" y="38639"/>
                </a:cubicBezTo>
                <a:cubicBezTo>
                  <a:pt x="7412" y="37572"/>
                  <a:pt x="7533" y="36496"/>
                  <a:pt x="7851" y="35476"/>
                </a:cubicBezTo>
                <a:cubicBezTo>
                  <a:pt x="8506" y="33267"/>
                  <a:pt x="9714" y="31209"/>
                  <a:pt x="10069" y="28925"/>
                </a:cubicBezTo>
                <a:cubicBezTo>
                  <a:pt x="11220" y="21448"/>
                  <a:pt x="3238" y="15768"/>
                  <a:pt x="1357" y="8432"/>
                </a:cubicBezTo>
                <a:cubicBezTo>
                  <a:pt x="711" y="5886"/>
                  <a:pt x="833" y="3191"/>
                  <a:pt x="187" y="646"/>
                </a:cubicBezTo>
                <a:cubicBezTo>
                  <a:pt x="131" y="431"/>
                  <a:pt x="66" y="215"/>
                  <a:pt x="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2"/>
          <p:cNvSpPr/>
          <p:nvPr/>
        </p:nvSpPr>
        <p:spPr>
          <a:xfrm rot="5400000">
            <a:off x="11807739" y="468109"/>
            <a:ext cx="59112" cy="59051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07" y="0"/>
                  <a:pt x="1" y="215"/>
                  <a:pt x="1" y="477"/>
                </a:cubicBezTo>
                <a:cubicBezTo>
                  <a:pt x="1" y="739"/>
                  <a:pt x="207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15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" name="Google Shape;27;p2"/>
          <p:cNvSpPr/>
          <p:nvPr/>
        </p:nvSpPr>
        <p:spPr>
          <a:xfrm rot="5400000">
            <a:off x="10924283" y="6161879"/>
            <a:ext cx="77372" cy="7737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" name="Google Shape;28;p2"/>
          <p:cNvSpPr/>
          <p:nvPr/>
        </p:nvSpPr>
        <p:spPr>
          <a:xfrm rot="5400000">
            <a:off x="11363593" y="6620129"/>
            <a:ext cx="77291" cy="77291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" name="Google Shape;29;p2"/>
          <p:cNvSpPr/>
          <p:nvPr/>
        </p:nvSpPr>
        <p:spPr>
          <a:xfrm rot="5400000">
            <a:off x="1503351" y="606400"/>
            <a:ext cx="81652" cy="81737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" name="Google Shape;30;p2"/>
          <p:cNvSpPr/>
          <p:nvPr/>
        </p:nvSpPr>
        <p:spPr>
          <a:xfrm rot="5400000">
            <a:off x="260851" y="412015"/>
            <a:ext cx="81652" cy="81652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8" y="0"/>
                </a:moveTo>
                <a:cubicBezTo>
                  <a:pt x="216" y="0"/>
                  <a:pt x="0" y="216"/>
                  <a:pt x="0" y="478"/>
                </a:cubicBezTo>
                <a:cubicBezTo>
                  <a:pt x="0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" name="Google Shape;31;p2"/>
          <p:cNvSpPr/>
          <p:nvPr/>
        </p:nvSpPr>
        <p:spPr>
          <a:xfrm rot="5400000">
            <a:off x="383239" y="136760"/>
            <a:ext cx="81652" cy="81737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" name="Google Shape;32;p2"/>
          <p:cNvSpPr/>
          <p:nvPr/>
        </p:nvSpPr>
        <p:spPr>
          <a:xfrm rot="5400000">
            <a:off x="676844" y="582459"/>
            <a:ext cx="81737" cy="81652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9" y="955"/>
                  <a:pt x="955" y="740"/>
                  <a:pt x="955" y="478"/>
                </a:cubicBezTo>
                <a:cubicBezTo>
                  <a:pt x="955" y="216"/>
                  <a:pt x="749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" name="Google Shape;33;p2"/>
          <p:cNvSpPr/>
          <p:nvPr/>
        </p:nvSpPr>
        <p:spPr>
          <a:xfrm rot="5400000">
            <a:off x="298693" y="6689017"/>
            <a:ext cx="71299" cy="71299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" name="Google Shape;34;p2"/>
          <p:cNvSpPr/>
          <p:nvPr/>
        </p:nvSpPr>
        <p:spPr>
          <a:xfrm rot="5400000">
            <a:off x="2330283" y="6643748"/>
            <a:ext cx="83828" cy="71149"/>
          </a:xfrm>
          <a:custGeom>
            <a:avLst/>
            <a:gdLst/>
            <a:ahLst/>
            <a:cxnLst/>
            <a:rect l="l" t="t" r="r" b="b"/>
            <a:pathLst>
              <a:path w="1124" h="954" extrusionOk="0">
                <a:moveTo>
                  <a:pt x="646" y="0"/>
                </a:moveTo>
                <a:cubicBezTo>
                  <a:pt x="216" y="0"/>
                  <a:pt x="0" y="515"/>
                  <a:pt x="300" y="814"/>
                </a:cubicBezTo>
                <a:cubicBezTo>
                  <a:pt x="399" y="911"/>
                  <a:pt x="520" y="954"/>
                  <a:pt x="638" y="954"/>
                </a:cubicBezTo>
                <a:cubicBezTo>
                  <a:pt x="887" y="954"/>
                  <a:pt x="1123" y="763"/>
                  <a:pt x="1123" y="477"/>
                </a:cubicBezTo>
                <a:cubicBezTo>
                  <a:pt x="1123" y="215"/>
                  <a:pt x="908" y="0"/>
                  <a:pt x="6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" name="Google Shape;35;p2"/>
          <p:cNvSpPr/>
          <p:nvPr/>
        </p:nvSpPr>
        <p:spPr>
          <a:xfrm rot="5400000">
            <a:off x="434761" y="4356015"/>
            <a:ext cx="71299" cy="7122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" name="Google Shape;36;p2"/>
          <p:cNvSpPr/>
          <p:nvPr/>
        </p:nvSpPr>
        <p:spPr>
          <a:xfrm rot="5400000">
            <a:off x="11985142" y="560365"/>
            <a:ext cx="133127" cy="132571"/>
          </a:xfrm>
          <a:custGeom>
            <a:avLst/>
            <a:gdLst/>
            <a:ahLst/>
            <a:cxnLst/>
            <a:rect l="l" t="t" r="r" b="b"/>
            <a:pathLst>
              <a:path w="2153" h="2144" extrusionOk="0">
                <a:moveTo>
                  <a:pt x="1077" y="1"/>
                </a:moveTo>
                <a:cubicBezTo>
                  <a:pt x="487" y="1"/>
                  <a:pt x="1" y="478"/>
                  <a:pt x="1" y="1068"/>
                </a:cubicBezTo>
                <a:cubicBezTo>
                  <a:pt x="1" y="1666"/>
                  <a:pt x="487" y="2144"/>
                  <a:pt x="1077" y="2144"/>
                </a:cubicBezTo>
                <a:cubicBezTo>
                  <a:pt x="1666" y="2144"/>
                  <a:pt x="2153" y="1666"/>
                  <a:pt x="2153" y="1068"/>
                </a:cubicBezTo>
                <a:cubicBezTo>
                  <a:pt x="2153" y="478"/>
                  <a:pt x="1666" y="1"/>
                  <a:pt x="10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" name="Google Shape;37;p2"/>
          <p:cNvSpPr/>
          <p:nvPr/>
        </p:nvSpPr>
        <p:spPr>
          <a:xfrm rot="5400000">
            <a:off x="10680434" y="6300522"/>
            <a:ext cx="174249" cy="17424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" name="Google Shape;38;p2"/>
          <p:cNvSpPr/>
          <p:nvPr/>
        </p:nvSpPr>
        <p:spPr>
          <a:xfrm rot="5400000">
            <a:off x="26183" y="4745724"/>
            <a:ext cx="159900" cy="160645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" name="Google Shape;39;p2"/>
          <p:cNvSpPr/>
          <p:nvPr/>
        </p:nvSpPr>
        <p:spPr>
          <a:xfrm rot="5400000">
            <a:off x="1788960" y="268810"/>
            <a:ext cx="184081" cy="184081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" name="Google Shape;40;p2"/>
          <p:cNvSpPr/>
          <p:nvPr/>
        </p:nvSpPr>
        <p:spPr>
          <a:xfrm rot="5400000">
            <a:off x="-28261" y="6293004"/>
            <a:ext cx="159900" cy="103368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" name="Google Shape;41;p2"/>
          <p:cNvSpPr/>
          <p:nvPr/>
        </p:nvSpPr>
        <p:spPr>
          <a:xfrm rot="5400000">
            <a:off x="10633745" y="128429"/>
            <a:ext cx="132571" cy="132571"/>
          </a:xfrm>
          <a:custGeom>
            <a:avLst/>
            <a:gdLst/>
            <a:ahLst/>
            <a:cxnLst/>
            <a:rect l="l" t="t" r="r" b="b"/>
            <a:pathLst>
              <a:path w="2144" h="2144" extrusionOk="0">
                <a:moveTo>
                  <a:pt x="1067" y="1"/>
                </a:moveTo>
                <a:cubicBezTo>
                  <a:pt x="478" y="1"/>
                  <a:pt x="1" y="478"/>
                  <a:pt x="1" y="1068"/>
                </a:cubicBezTo>
                <a:cubicBezTo>
                  <a:pt x="1" y="1666"/>
                  <a:pt x="478" y="2144"/>
                  <a:pt x="1067" y="2144"/>
                </a:cubicBezTo>
                <a:cubicBezTo>
                  <a:pt x="1666" y="2144"/>
                  <a:pt x="2144" y="1666"/>
                  <a:pt x="2144" y="1068"/>
                </a:cubicBezTo>
                <a:cubicBezTo>
                  <a:pt x="2144" y="47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7269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oogle Shape;43;p3"/>
          <p:cNvGrpSpPr/>
          <p:nvPr/>
        </p:nvGrpSpPr>
        <p:grpSpPr>
          <a:xfrm>
            <a:off x="2704351" y="225052"/>
            <a:ext cx="6961088" cy="6407888"/>
            <a:chOff x="-1292287" y="-2163948"/>
            <a:chExt cx="5220816" cy="4805916"/>
          </a:xfrm>
        </p:grpSpPr>
        <p:sp>
          <p:nvSpPr>
            <p:cNvPr id="44" name="Google Shape;44;p3"/>
            <p:cNvSpPr/>
            <p:nvPr/>
          </p:nvSpPr>
          <p:spPr>
            <a:xfrm rot="3230743">
              <a:off x="165574" y="-2166973"/>
              <a:ext cx="1095325" cy="2171749"/>
            </a:xfrm>
            <a:prstGeom prst="moon">
              <a:avLst>
                <a:gd name="adj" fmla="val 875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3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" name="Google Shape;45;p3"/>
            <p:cNvSpPr/>
            <p:nvPr/>
          </p:nvSpPr>
          <p:spPr>
            <a:xfrm rot="6271425" flipH="1">
              <a:off x="-97701" y="378246"/>
              <a:ext cx="1036181" cy="2727724"/>
            </a:xfrm>
            <a:custGeom>
              <a:avLst/>
              <a:gdLst/>
              <a:ahLst/>
              <a:cxnLst/>
              <a:rect l="l" t="t" r="r" b="b"/>
              <a:pathLst>
                <a:path w="16246" h="39126" extrusionOk="0">
                  <a:moveTo>
                    <a:pt x="16245" y="0"/>
                  </a:moveTo>
                  <a:cubicBezTo>
                    <a:pt x="15703" y="337"/>
                    <a:pt x="15179" y="655"/>
                    <a:pt x="14701" y="908"/>
                  </a:cubicBezTo>
                  <a:cubicBezTo>
                    <a:pt x="10322" y="3182"/>
                    <a:pt x="5044" y="4445"/>
                    <a:pt x="2134" y="8787"/>
                  </a:cubicBezTo>
                  <a:cubicBezTo>
                    <a:pt x="318" y="11482"/>
                    <a:pt x="0" y="15422"/>
                    <a:pt x="2171" y="17846"/>
                  </a:cubicBezTo>
                  <a:cubicBezTo>
                    <a:pt x="3753" y="19633"/>
                    <a:pt x="6233" y="20241"/>
                    <a:pt x="8460" y="21121"/>
                  </a:cubicBezTo>
                  <a:cubicBezTo>
                    <a:pt x="10677" y="22001"/>
                    <a:pt x="12998" y="23582"/>
                    <a:pt x="13242" y="25959"/>
                  </a:cubicBezTo>
                  <a:cubicBezTo>
                    <a:pt x="13401" y="27522"/>
                    <a:pt x="12596" y="29010"/>
                    <a:pt x="12343" y="30554"/>
                  </a:cubicBezTo>
                  <a:cubicBezTo>
                    <a:pt x="11931" y="33108"/>
                    <a:pt x="13054" y="35719"/>
                    <a:pt x="14758" y="37656"/>
                  </a:cubicBezTo>
                  <a:cubicBezTo>
                    <a:pt x="15216" y="38180"/>
                    <a:pt x="15712" y="38667"/>
                    <a:pt x="16245" y="39125"/>
                  </a:cubicBezTo>
                  <a:lnTo>
                    <a:pt x="1624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3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" name="Google Shape;46;p3"/>
            <p:cNvSpPr/>
            <p:nvPr/>
          </p:nvSpPr>
          <p:spPr>
            <a:xfrm rot="-10194688" flipH="1">
              <a:off x="-678757" y="903942"/>
              <a:ext cx="3398923" cy="1451534"/>
            </a:xfrm>
            <a:custGeom>
              <a:avLst/>
              <a:gdLst/>
              <a:ahLst/>
              <a:cxnLst/>
              <a:rect l="l" t="t" r="r" b="b"/>
              <a:pathLst>
                <a:path w="75509" h="23084" extrusionOk="0">
                  <a:moveTo>
                    <a:pt x="63433" y="1"/>
                  </a:moveTo>
                  <a:cubicBezTo>
                    <a:pt x="58309" y="1"/>
                    <a:pt x="52476" y="4766"/>
                    <a:pt x="47663" y="6549"/>
                  </a:cubicBezTo>
                  <a:cubicBezTo>
                    <a:pt x="44986" y="7539"/>
                    <a:pt x="42167" y="7896"/>
                    <a:pt x="39312" y="7896"/>
                  </a:cubicBezTo>
                  <a:cubicBezTo>
                    <a:pt x="36515" y="7896"/>
                    <a:pt x="33683" y="7553"/>
                    <a:pt x="30918" y="7125"/>
                  </a:cubicBezTo>
                  <a:cubicBezTo>
                    <a:pt x="27086" y="6530"/>
                    <a:pt x="23159" y="5783"/>
                    <a:pt x="19296" y="5783"/>
                  </a:cubicBezTo>
                  <a:cubicBezTo>
                    <a:pt x="17176" y="5783"/>
                    <a:pt x="15075" y="6008"/>
                    <a:pt x="13020" y="6607"/>
                  </a:cubicBezTo>
                  <a:cubicBezTo>
                    <a:pt x="5857" y="8681"/>
                    <a:pt x="365" y="15613"/>
                    <a:pt x="0" y="23083"/>
                  </a:cubicBezTo>
                  <a:lnTo>
                    <a:pt x="75508" y="23083"/>
                  </a:lnTo>
                  <a:cubicBezTo>
                    <a:pt x="75508" y="15229"/>
                    <a:pt x="73722" y="9449"/>
                    <a:pt x="69939" y="3861"/>
                  </a:cubicBezTo>
                  <a:cubicBezTo>
                    <a:pt x="68039" y="1029"/>
                    <a:pt x="65812" y="1"/>
                    <a:pt x="634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3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" name="Google Shape;47;p3"/>
            <p:cNvSpPr/>
            <p:nvPr/>
          </p:nvSpPr>
          <p:spPr>
            <a:xfrm rot="1512265">
              <a:off x="2312723" y="-390741"/>
              <a:ext cx="1200063" cy="2220905"/>
            </a:xfrm>
            <a:custGeom>
              <a:avLst/>
              <a:gdLst/>
              <a:ahLst/>
              <a:cxnLst/>
              <a:rect l="l" t="t" r="r" b="b"/>
              <a:pathLst>
                <a:path w="28767" h="86765" extrusionOk="0">
                  <a:moveTo>
                    <a:pt x="2350" y="0"/>
                  </a:moveTo>
                  <a:cubicBezTo>
                    <a:pt x="1552" y="0"/>
                    <a:pt x="766" y="27"/>
                    <a:pt x="0" y="80"/>
                  </a:cubicBezTo>
                  <a:lnTo>
                    <a:pt x="0" y="86765"/>
                  </a:lnTo>
                  <a:lnTo>
                    <a:pt x="3668" y="86688"/>
                  </a:lnTo>
                  <a:cubicBezTo>
                    <a:pt x="5070" y="86611"/>
                    <a:pt x="6452" y="86400"/>
                    <a:pt x="7797" y="86074"/>
                  </a:cubicBezTo>
                  <a:cubicBezTo>
                    <a:pt x="15075" y="84307"/>
                    <a:pt x="21546" y="79199"/>
                    <a:pt x="24849" y="72439"/>
                  </a:cubicBezTo>
                  <a:cubicBezTo>
                    <a:pt x="28767" y="64431"/>
                    <a:pt x="27480" y="54003"/>
                    <a:pt x="21278" y="47589"/>
                  </a:cubicBezTo>
                  <a:cubicBezTo>
                    <a:pt x="18685" y="44920"/>
                    <a:pt x="15420" y="43000"/>
                    <a:pt x="12866" y="40311"/>
                  </a:cubicBezTo>
                  <a:cubicBezTo>
                    <a:pt x="10331" y="37623"/>
                    <a:pt x="8526" y="33686"/>
                    <a:pt x="9851" y="30210"/>
                  </a:cubicBezTo>
                  <a:cubicBezTo>
                    <a:pt x="11388" y="26197"/>
                    <a:pt x="16227" y="24660"/>
                    <a:pt x="19031" y="21396"/>
                  </a:cubicBezTo>
                  <a:cubicBezTo>
                    <a:pt x="23198" y="16556"/>
                    <a:pt x="21719" y="8472"/>
                    <a:pt x="16938" y="4208"/>
                  </a:cubicBezTo>
                  <a:cubicBezTo>
                    <a:pt x="13545" y="1217"/>
                    <a:pt x="7696" y="0"/>
                    <a:pt x="2350" y="0"/>
                  </a:cubicBezTo>
                  <a:close/>
                </a:path>
              </a:pathLst>
            </a:custGeom>
            <a:solidFill>
              <a:srgbClr val="A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3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" name="Google Shape;48;p3"/>
            <p:cNvSpPr/>
            <p:nvPr/>
          </p:nvSpPr>
          <p:spPr>
            <a:xfrm rot="-6342086" flipH="1">
              <a:off x="732374" y="-1024417"/>
              <a:ext cx="2785678" cy="2288698"/>
            </a:xfrm>
            <a:custGeom>
              <a:avLst/>
              <a:gdLst/>
              <a:ahLst/>
              <a:cxnLst/>
              <a:rect l="l" t="t" r="r" b="b"/>
              <a:pathLst>
                <a:path w="59760" h="20595" extrusionOk="0">
                  <a:moveTo>
                    <a:pt x="0" y="0"/>
                  </a:moveTo>
                  <a:lnTo>
                    <a:pt x="0" y="14598"/>
                  </a:lnTo>
                  <a:cubicBezTo>
                    <a:pt x="3547" y="16984"/>
                    <a:pt x="7842" y="18762"/>
                    <a:pt x="11492" y="19726"/>
                  </a:cubicBezTo>
                  <a:cubicBezTo>
                    <a:pt x="11941" y="19848"/>
                    <a:pt x="12371" y="19951"/>
                    <a:pt x="12802" y="20044"/>
                  </a:cubicBezTo>
                  <a:cubicBezTo>
                    <a:pt x="14470" y="20410"/>
                    <a:pt x="16197" y="20595"/>
                    <a:pt x="17927" y="20595"/>
                  </a:cubicBezTo>
                  <a:cubicBezTo>
                    <a:pt x="24387" y="20595"/>
                    <a:pt x="30875" y="18021"/>
                    <a:pt x="34381" y="12699"/>
                  </a:cubicBezTo>
                  <a:cubicBezTo>
                    <a:pt x="35457" y="11061"/>
                    <a:pt x="36262" y="9189"/>
                    <a:pt x="37759" y="7926"/>
                  </a:cubicBezTo>
                  <a:cubicBezTo>
                    <a:pt x="40660" y="5474"/>
                    <a:pt x="44955" y="6157"/>
                    <a:pt x="48726" y="5736"/>
                  </a:cubicBezTo>
                  <a:cubicBezTo>
                    <a:pt x="52975" y="5231"/>
                    <a:pt x="56905" y="3191"/>
                    <a:pt x="597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3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" name="Google Shape;49;p3"/>
            <p:cNvSpPr/>
            <p:nvPr/>
          </p:nvSpPr>
          <p:spPr>
            <a:xfrm rot="-3471916" flipH="1">
              <a:off x="1669973" y="-1888277"/>
              <a:ext cx="856187" cy="1614390"/>
            </a:xfrm>
            <a:custGeom>
              <a:avLst/>
              <a:gdLst/>
              <a:ahLst/>
              <a:cxnLst/>
              <a:rect l="l" t="t" r="r" b="b"/>
              <a:pathLst>
                <a:path w="16246" h="39126" extrusionOk="0">
                  <a:moveTo>
                    <a:pt x="16245" y="0"/>
                  </a:moveTo>
                  <a:cubicBezTo>
                    <a:pt x="15703" y="337"/>
                    <a:pt x="15179" y="655"/>
                    <a:pt x="14701" y="908"/>
                  </a:cubicBezTo>
                  <a:cubicBezTo>
                    <a:pt x="10322" y="3182"/>
                    <a:pt x="5044" y="4445"/>
                    <a:pt x="2134" y="8787"/>
                  </a:cubicBezTo>
                  <a:cubicBezTo>
                    <a:pt x="318" y="11482"/>
                    <a:pt x="0" y="15422"/>
                    <a:pt x="2171" y="17846"/>
                  </a:cubicBezTo>
                  <a:cubicBezTo>
                    <a:pt x="3753" y="19633"/>
                    <a:pt x="6233" y="20241"/>
                    <a:pt x="8460" y="21121"/>
                  </a:cubicBezTo>
                  <a:cubicBezTo>
                    <a:pt x="10677" y="22001"/>
                    <a:pt x="12998" y="23582"/>
                    <a:pt x="13242" y="25959"/>
                  </a:cubicBezTo>
                  <a:cubicBezTo>
                    <a:pt x="13401" y="27522"/>
                    <a:pt x="12596" y="29010"/>
                    <a:pt x="12343" y="30554"/>
                  </a:cubicBezTo>
                  <a:cubicBezTo>
                    <a:pt x="11931" y="33108"/>
                    <a:pt x="13054" y="35719"/>
                    <a:pt x="14758" y="37656"/>
                  </a:cubicBezTo>
                  <a:cubicBezTo>
                    <a:pt x="15216" y="38180"/>
                    <a:pt x="15712" y="38667"/>
                    <a:pt x="16245" y="39125"/>
                  </a:cubicBezTo>
                  <a:lnTo>
                    <a:pt x="16245" y="0"/>
                  </a:lnTo>
                  <a:close/>
                </a:path>
              </a:pathLst>
            </a:custGeom>
            <a:solidFill>
              <a:srgbClr val="FF83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3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" name="Google Shape;50;p3"/>
            <p:cNvSpPr/>
            <p:nvPr/>
          </p:nvSpPr>
          <p:spPr>
            <a:xfrm rot="8870527">
              <a:off x="-704068" y="420408"/>
              <a:ext cx="890702" cy="1674931"/>
            </a:xfrm>
            <a:custGeom>
              <a:avLst/>
              <a:gdLst/>
              <a:ahLst/>
              <a:cxnLst/>
              <a:rect l="l" t="t" r="r" b="b"/>
              <a:pathLst>
                <a:path w="28767" h="86765" extrusionOk="0">
                  <a:moveTo>
                    <a:pt x="2350" y="0"/>
                  </a:moveTo>
                  <a:cubicBezTo>
                    <a:pt x="1552" y="0"/>
                    <a:pt x="766" y="27"/>
                    <a:pt x="0" y="80"/>
                  </a:cubicBezTo>
                  <a:lnTo>
                    <a:pt x="0" y="86765"/>
                  </a:lnTo>
                  <a:lnTo>
                    <a:pt x="3668" y="86688"/>
                  </a:lnTo>
                  <a:cubicBezTo>
                    <a:pt x="5070" y="86611"/>
                    <a:pt x="6452" y="86400"/>
                    <a:pt x="7797" y="86074"/>
                  </a:cubicBezTo>
                  <a:cubicBezTo>
                    <a:pt x="15075" y="84307"/>
                    <a:pt x="21546" y="79199"/>
                    <a:pt x="24849" y="72439"/>
                  </a:cubicBezTo>
                  <a:cubicBezTo>
                    <a:pt x="28767" y="64431"/>
                    <a:pt x="27480" y="54003"/>
                    <a:pt x="21278" y="47589"/>
                  </a:cubicBezTo>
                  <a:cubicBezTo>
                    <a:pt x="18685" y="44920"/>
                    <a:pt x="15420" y="43000"/>
                    <a:pt x="12866" y="40311"/>
                  </a:cubicBezTo>
                  <a:cubicBezTo>
                    <a:pt x="10331" y="37623"/>
                    <a:pt x="8526" y="33686"/>
                    <a:pt x="9851" y="30210"/>
                  </a:cubicBezTo>
                  <a:cubicBezTo>
                    <a:pt x="11388" y="26197"/>
                    <a:pt x="16227" y="24660"/>
                    <a:pt x="19031" y="21396"/>
                  </a:cubicBezTo>
                  <a:cubicBezTo>
                    <a:pt x="23198" y="16556"/>
                    <a:pt x="21719" y="8472"/>
                    <a:pt x="16938" y="4208"/>
                  </a:cubicBezTo>
                  <a:cubicBezTo>
                    <a:pt x="13545" y="1217"/>
                    <a:pt x="7696" y="0"/>
                    <a:pt x="2350" y="0"/>
                  </a:cubicBezTo>
                  <a:close/>
                </a:path>
              </a:pathLst>
            </a:custGeom>
            <a:solidFill>
              <a:srgbClr val="A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3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" name="Google Shape;51;p3"/>
            <p:cNvSpPr/>
            <p:nvPr/>
          </p:nvSpPr>
          <p:spPr>
            <a:xfrm rot="-7686130" flipH="1">
              <a:off x="2928334" y="1748713"/>
              <a:ext cx="122786" cy="105188"/>
            </a:xfrm>
            <a:custGeom>
              <a:avLst/>
              <a:gdLst/>
              <a:ahLst/>
              <a:cxnLst/>
              <a:rect l="l" t="t" r="r" b="b"/>
              <a:pathLst>
                <a:path w="1835" h="1572" extrusionOk="0">
                  <a:moveTo>
                    <a:pt x="1049" y="0"/>
                  </a:moveTo>
                  <a:cubicBezTo>
                    <a:pt x="347" y="0"/>
                    <a:pt x="0" y="843"/>
                    <a:pt x="496" y="1339"/>
                  </a:cubicBezTo>
                  <a:cubicBezTo>
                    <a:pt x="658" y="1500"/>
                    <a:pt x="855" y="1572"/>
                    <a:pt x="1049" y="1572"/>
                  </a:cubicBezTo>
                  <a:cubicBezTo>
                    <a:pt x="1451" y="1572"/>
                    <a:pt x="1835" y="1260"/>
                    <a:pt x="1835" y="786"/>
                  </a:cubicBezTo>
                  <a:cubicBezTo>
                    <a:pt x="1835" y="356"/>
                    <a:pt x="1479" y="0"/>
                    <a:pt x="1049" y="0"/>
                  </a:cubicBezTo>
                  <a:close/>
                </a:path>
              </a:pathLst>
            </a:custGeom>
            <a:solidFill>
              <a:srgbClr val="FF83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3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" name="Google Shape;52;p3"/>
            <p:cNvSpPr/>
            <p:nvPr/>
          </p:nvSpPr>
          <p:spPr>
            <a:xfrm rot="-7686130" flipH="1">
              <a:off x="2154280" y="2143947"/>
              <a:ext cx="122786" cy="105121"/>
            </a:xfrm>
            <a:custGeom>
              <a:avLst/>
              <a:gdLst/>
              <a:ahLst/>
              <a:cxnLst/>
              <a:rect l="l" t="t" r="r" b="b"/>
              <a:pathLst>
                <a:path w="1835" h="1571" extrusionOk="0">
                  <a:moveTo>
                    <a:pt x="1048" y="1"/>
                  </a:moveTo>
                  <a:cubicBezTo>
                    <a:pt x="346" y="1"/>
                    <a:pt x="0" y="843"/>
                    <a:pt x="496" y="1339"/>
                  </a:cubicBezTo>
                  <a:cubicBezTo>
                    <a:pt x="656" y="1499"/>
                    <a:pt x="852" y="1570"/>
                    <a:pt x="1044" y="1570"/>
                  </a:cubicBezTo>
                  <a:cubicBezTo>
                    <a:pt x="1448" y="1570"/>
                    <a:pt x="1834" y="1256"/>
                    <a:pt x="1834" y="787"/>
                  </a:cubicBezTo>
                  <a:cubicBezTo>
                    <a:pt x="1834" y="347"/>
                    <a:pt x="1479" y="1"/>
                    <a:pt x="10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3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" name="Google Shape;53;p3"/>
            <p:cNvSpPr/>
            <p:nvPr/>
          </p:nvSpPr>
          <p:spPr>
            <a:xfrm rot="-7686111" flipH="1">
              <a:off x="1699411" y="586720"/>
              <a:ext cx="1216535" cy="1766485"/>
            </a:xfrm>
            <a:custGeom>
              <a:avLst/>
              <a:gdLst/>
              <a:ahLst/>
              <a:cxnLst/>
              <a:rect l="l" t="t" r="r" b="b"/>
              <a:pathLst>
                <a:path w="11661" h="32333" extrusionOk="0">
                  <a:moveTo>
                    <a:pt x="0" y="1"/>
                  </a:moveTo>
                  <a:lnTo>
                    <a:pt x="0" y="32332"/>
                  </a:lnTo>
                  <a:cubicBezTo>
                    <a:pt x="6962" y="30021"/>
                    <a:pt x="11660" y="23508"/>
                    <a:pt x="11660" y="16171"/>
                  </a:cubicBezTo>
                  <a:cubicBezTo>
                    <a:pt x="11660" y="15348"/>
                    <a:pt x="11604" y="14533"/>
                    <a:pt x="11492" y="13719"/>
                  </a:cubicBezTo>
                  <a:cubicBezTo>
                    <a:pt x="10556" y="7347"/>
                    <a:pt x="6111" y="203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3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" name="Google Shape;54;p3"/>
            <p:cNvSpPr/>
            <p:nvPr/>
          </p:nvSpPr>
          <p:spPr>
            <a:xfrm rot="-6342033" flipH="1">
              <a:off x="999309" y="2063054"/>
              <a:ext cx="42791" cy="42746"/>
            </a:xfrm>
            <a:custGeom>
              <a:avLst/>
              <a:gdLst/>
              <a:ahLst/>
              <a:cxnLst/>
              <a:rect l="l" t="t" r="r" b="b"/>
              <a:pathLst>
                <a:path w="956" h="955" extrusionOk="0">
                  <a:moveTo>
                    <a:pt x="478" y="0"/>
                  </a:moveTo>
                  <a:cubicBezTo>
                    <a:pt x="207" y="0"/>
                    <a:pt x="1" y="215"/>
                    <a:pt x="1" y="477"/>
                  </a:cubicBezTo>
                  <a:cubicBezTo>
                    <a:pt x="1" y="739"/>
                    <a:pt x="207" y="955"/>
                    <a:pt x="478" y="955"/>
                  </a:cubicBezTo>
                  <a:cubicBezTo>
                    <a:pt x="740" y="955"/>
                    <a:pt x="955" y="739"/>
                    <a:pt x="955" y="477"/>
                  </a:cubicBezTo>
                  <a:cubicBezTo>
                    <a:pt x="955" y="215"/>
                    <a:pt x="740" y="0"/>
                    <a:pt x="4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3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" name="Google Shape;55;p3"/>
            <p:cNvSpPr/>
            <p:nvPr/>
          </p:nvSpPr>
          <p:spPr>
            <a:xfrm rot="-6342033" flipH="1">
              <a:off x="-16446" y="-396584"/>
              <a:ext cx="96368" cy="95966"/>
            </a:xfrm>
            <a:custGeom>
              <a:avLst/>
              <a:gdLst/>
              <a:ahLst/>
              <a:cxnLst/>
              <a:rect l="l" t="t" r="r" b="b"/>
              <a:pathLst>
                <a:path w="2153" h="2144" extrusionOk="0">
                  <a:moveTo>
                    <a:pt x="1077" y="1"/>
                  </a:moveTo>
                  <a:cubicBezTo>
                    <a:pt x="487" y="1"/>
                    <a:pt x="1" y="478"/>
                    <a:pt x="1" y="1068"/>
                  </a:cubicBezTo>
                  <a:cubicBezTo>
                    <a:pt x="1" y="1666"/>
                    <a:pt x="487" y="2144"/>
                    <a:pt x="1077" y="2144"/>
                  </a:cubicBezTo>
                  <a:cubicBezTo>
                    <a:pt x="1666" y="2144"/>
                    <a:pt x="2153" y="1666"/>
                    <a:pt x="2153" y="1068"/>
                  </a:cubicBezTo>
                  <a:cubicBezTo>
                    <a:pt x="2153" y="478"/>
                    <a:pt x="1666" y="1"/>
                    <a:pt x="10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3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" name="Google Shape;56;p3"/>
            <p:cNvSpPr/>
            <p:nvPr/>
          </p:nvSpPr>
          <p:spPr>
            <a:xfrm rot="-6342028" flipH="1">
              <a:off x="2681601" y="1398234"/>
              <a:ext cx="143464" cy="143464"/>
            </a:xfrm>
            <a:custGeom>
              <a:avLst/>
              <a:gdLst/>
              <a:ahLst/>
              <a:cxnLst/>
              <a:rect l="l" t="t" r="r" b="b"/>
              <a:pathLst>
                <a:path w="2144" h="2144" extrusionOk="0">
                  <a:moveTo>
                    <a:pt x="1067" y="1"/>
                  </a:moveTo>
                  <a:cubicBezTo>
                    <a:pt x="478" y="1"/>
                    <a:pt x="1" y="478"/>
                    <a:pt x="1" y="1068"/>
                  </a:cubicBezTo>
                  <a:cubicBezTo>
                    <a:pt x="1" y="1666"/>
                    <a:pt x="478" y="2144"/>
                    <a:pt x="1067" y="2144"/>
                  </a:cubicBezTo>
                  <a:cubicBezTo>
                    <a:pt x="1666" y="2144"/>
                    <a:pt x="2144" y="1666"/>
                    <a:pt x="2144" y="1068"/>
                  </a:cubicBezTo>
                  <a:cubicBezTo>
                    <a:pt x="2144" y="478"/>
                    <a:pt x="1666" y="1"/>
                    <a:pt x="10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3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" name="Google Shape;57;p3"/>
            <p:cNvSpPr/>
            <p:nvPr/>
          </p:nvSpPr>
          <p:spPr>
            <a:xfrm rot="637080">
              <a:off x="-1121072" y="-824892"/>
              <a:ext cx="1040832" cy="1955150"/>
            </a:xfrm>
            <a:custGeom>
              <a:avLst/>
              <a:gdLst/>
              <a:ahLst/>
              <a:cxnLst/>
              <a:rect l="l" t="t" r="r" b="b"/>
              <a:pathLst>
                <a:path w="16246" h="39126" extrusionOk="0">
                  <a:moveTo>
                    <a:pt x="16245" y="0"/>
                  </a:moveTo>
                  <a:cubicBezTo>
                    <a:pt x="15703" y="337"/>
                    <a:pt x="15179" y="655"/>
                    <a:pt x="14701" y="908"/>
                  </a:cubicBezTo>
                  <a:cubicBezTo>
                    <a:pt x="10322" y="3182"/>
                    <a:pt x="5044" y="4445"/>
                    <a:pt x="2134" y="8787"/>
                  </a:cubicBezTo>
                  <a:cubicBezTo>
                    <a:pt x="318" y="11482"/>
                    <a:pt x="0" y="15422"/>
                    <a:pt x="2171" y="17846"/>
                  </a:cubicBezTo>
                  <a:cubicBezTo>
                    <a:pt x="3753" y="19633"/>
                    <a:pt x="6233" y="20241"/>
                    <a:pt x="8460" y="21121"/>
                  </a:cubicBezTo>
                  <a:cubicBezTo>
                    <a:pt x="10677" y="22001"/>
                    <a:pt x="12998" y="23582"/>
                    <a:pt x="13242" y="25959"/>
                  </a:cubicBezTo>
                  <a:cubicBezTo>
                    <a:pt x="13401" y="27522"/>
                    <a:pt x="12596" y="29010"/>
                    <a:pt x="12343" y="30554"/>
                  </a:cubicBezTo>
                  <a:cubicBezTo>
                    <a:pt x="11931" y="33108"/>
                    <a:pt x="13054" y="35719"/>
                    <a:pt x="14758" y="37656"/>
                  </a:cubicBezTo>
                  <a:cubicBezTo>
                    <a:pt x="15216" y="38180"/>
                    <a:pt x="15712" y="38667"/>
                    <a:pt x="16245" y="39125"/>
                  </a:cubicBezTo>
                  <a:lnTo>
                    <a:pt x="16245" y="0"/>
                  </a:lnTo>
                  <a:close/>
                </a:path>
              </a:pathLst>
            </a:custGeom>
            <a:solidFill>
              <a:srgbClr val="FF83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3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-702609" y="1509174"/>
              <a:ext cx="148213" cy="131522"/>
            </a:xfrm>
            <a:custGeom>
              <a:avLst/>
              <a:gdLst/>
              <a:ahLst/>
              <a:cxnLst/>
              <a:rect l="l" t="t" r="r" b="b"/>
              <a:pathLst>
                <a:path w="3108" h="2758" extrusionOk="0">
                  <a:moveTo>
                    <a:pt x="1550" y="0"/>
                  </a:moveTo>
                  <a:cubicBezTo>
                    <a:pt x="975" y="0"/>
                    <a:pt x="437" y="360"/>
                    <a:pt x="244" y="934"/>
                  </a:cubicBezTo>
                  <a:cubicBezTo>
                    <a:pt x="0" y="1664"/>
                    <a:pt x="393" y="2441"/>
                    <a:pt x="1114" y="2684"/>
                  </a:cubicBezTo>
                  <a:cubicBezTo>
                    <a:pt x="1261" y="2734"/>
                    <a:pt x="1410" y="2757"/>
                    <a:pt x="1557" y="2757"/>
                  </a:cubicBezTo>
                  <a:cubicBezTo>
                    <a:pt x="2132" y="2757"/>
                    <a:pt x="2670" y="2397"/>
                    <a:pt x="2864" y="1823"/>
                  </a:cubicBezTo>
                  <a:cubicBezTo>
                    <a:pt x="3107" y="1093"/>
                    <a:pt x="2714" y="317"/>
                    <a:pt x="1994" y="73"/>
                  </a:cubicBezTo>
                  <a:cubicBezTo>
                    <a:pt x="1847" y="24"/>
                    <a:pt x="1697" y="0"/>
                    <a:pt x="1550" y="0"/>
                  </a:cubicBezTo>
                  <a:close/>
                </a:path>
              </a:pathLst>
            </a:custGeom>
            <a:solidFill>
              <a:srgbClr val="FF83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3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-505909" y="1387829"/>
              <a:ext cx="74583" cy="75012"/>
            </a:xfrm>
            <a:custGeom>
              <a:avLst/>
              <a:gdLst/>
              <a:ahLst/>
              <a:cxnLst/>
              <a:rect l="l" t="t" r="r" b="b"/>
              <a:pathLst>
                <a:path w="1564" h="1573" extrusionOk="0">
                  <a:moveTo>
                    <a:pt x="787" y="1"/>
                  </a:moveTo>
                  <a:cubicBezTo>
                    <a:pt x="347" y="1"/>
                    <a:pt x="1" y="356"/>
                    <a:pt x="1" y="787"/>
                  </a:cubicBezTo>
                  <a:cubicBezTo>
                    <a:pt x="1" y="1217"/>
                    <a:pt x="347" y="1573"/>
                    <a:pt x="787" y="1573"/>
                  </a:cubicBezTo>
                  <a:cubicBezTo>
                    <a:pt x="1217" y="1573"/>
                    <a:pt x="1563" y="1217"/>
                    <a:pt x="1563" y="787"/>
                  </a:cubicBezTo>
                  <a:cubicBezTo>
                    <a:pt x="1563" y="356"/>
                    <a:pt x="1217" y="1"/>
                    <a:pt x="787" y="1"/>
                  </a:cubicBezTo>
                  <a:close/>
                </a:path>
              </a:pathLst>
            </a:custGeom>
            <a:solidFill>
              <a:srgbClr val="FF83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3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-551491" y="37728"/>
              <a:ext cx="45589" cy="45589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478" y="1"/>
                  </a:moveTo>
                  <a:cubicBezTo>
                    <a:pt x="216" y="1"/>
                    <a:pt x="1" y="216"/>
                    <a:pt x="1" y="478"/>
                  </a:cubicBezTo>
                  <a:cubicBezTo>
                    <a:pt x="1" y="749"/>
                    <a:pt x="216" y="955"/>
                    <a:pt x="478" y="955"/>
                  </a:cubicBezTo>
                  <a:cubicBezTo>
                    <a:pt x="740" y="955"/>
                    <a:pt x="955" y="749"/>
                    <a:pt x="955" y="478"/>
                  </a:cubicBezTo>
                  <a:cubicBezTo>
                    <a:pt x="955" y="216"/>
                    <a:pt x="740" y="1"/>
                    <a:pt x="4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3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-281484" y="-221075"/>
              <a:ext cx="45542" cy="45542"/>
            </a:xfrm>
            <a:custGeom>
              <a:avLst/>
              <a:gdLst/>
              <a:ahLst/>
              <a:cxnLst/>
              <a:rect l="l" t="t" r="r" b="b"/>
              <a:pathLst>
                <a:path w="955" h="955" extrusionOk="0">
                  <a:moveTo>
                    <a:pt x="477" y="0"/>
                  </a:moveTo>
                  <a:cubicBezTo>
                    <a:pt x="215" y="0"/>
                    <a:pt x="0" y="215"/>
                    <a:pt x="0" y="477"/>
                  </a:cubicBezTo>
                  <a:cubicBezTo>
                    <a:pt x="0" y="739"/>
                    <a:pt x="215" y="955"/>
                    <a:pt x="477" y="955"/>
                  </a:cubicBezTo>
                  <a:cubicBezTo>
                    <a:pt x="749" y="955"/>
                    <a:pt x="955" y="739"/>
                    <a:pt x="955" y="477"/>
                  </a:cubicBezTo>
                  <a:cubicBezTo>
                    <a:pt x="955" y="215"/>
                    <a:pt x="749" y="0"/>
                    <a:pt x="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3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-469802" y="124330"/>
              <a:ext cx="102671" cy="102671"/>
            </a:xfrm>
            <a:custGeom>
              <a:avLst/>
              <a:gdLst/>
              <a:ahLst/>
              <a:cxnLst/>
              <a:rect l="l" t="t" r="r" b="b"/>
              <a:pathLst>
                <a:path w="2153" h="2153" extrusionOk="0">
                  <a:moveTo>
                    <a:pt x="1076" y="0"/>
                  </a:moveTo>
                  <a:cubicBezTo>
                    <a:pt x="487" y="0"/>
                    <a:pt x="0" y="487"/>
                    <a:pt x="0" y="1076"/>
                  </a:cubicBezTo>
                  <a:cubicBezTo>
                    <a:pt x="0" y="1675"/>
                    <a:pt x="487" y="2152"/>
                    <a:pt x="1076" y="2152"/>
                  </a:cubicBezTo>
                  <a:cubicBezTo>
                    <a:pt x="1666" y="2152"/>
                    <a:pt x="2152" y="1675"/>
                    <a:pt x="2152" y="1076"/>
                  </a:cubicBezTo>
                  <a:cubicBezTo>
                    <a:pt x="2152" y="487"/>
                    <a:pt x="1666" y="0"/>
                    <a:pt x="10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3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" name="Google Shape;63;p3"/>
            <p:cNvSpPr/>
            <p:nvPr/>
          </p:nvSpPr>
          <p:spPr>
            <a:xfrm rot="7313901" flipH="1">
              <a:off x="-162404" y="548060"/>
              <a:ext cx="795678" cy="1484812"/>
            </a:xfrm>
            <a:custGeom>
              <a:avLst/>
              <a:gdLst/>
              <a:ahLst/>
              <a:cxnLst/>
              <a:rect l="l" t="t" r="r" b="b"/>
              <a:pathLst>
                <a:path w="9507" h="20069" extrusionOk="0">
                  <a:moveTo>
                    <a:pt x="9507" y="1"/>
                  </a:moveTo>
                  <a:cubicBezTo>
                    <a:pt x="4168" y="289"/>
                    <a:pt x="1" y="4686"/>
                    <a:pt x="1" y="10044"/>
                  </a:cubicBezTo>
                  <a:cubicBezTo>
                    <a:pt x="1" y="15383"/>
                    <a:pt x="4168" y="19780"/>
                    <a:pt x="9507" y="20068"/>
                  </a:cubicBezTo>
                  <a:lnTo>
                    <a:pt x="950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3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" name="Google Shape;64;p3"/>
            <p:cNvSpPr/>
            <p:nvPr/>
          </p:nvSpPr>
          <p:spPr>
            <a:xfrm rot="-7686130" flipH="1">
              <a:off x="2769980" y="-66253"/>
              <a:ext cx="122786" cy="105121"/>
            </a:xfrm>
            <a:custGeom>
              <a:avLst/>
              <a:gdLst/>
              <a:ahLst/>
              <a:cxnLst/>
              <a:rect l="l" t="t" r="r" b="b"/>
              <a:pathLst>
                <a:path w="1835" h="1571" extrusionOk="0">
                  <a:moveTo>
                    <a:pt x="1048" y="1"/>
                  </a:moveTo>
                  <a:cubicBezTo>
                    <a:pt x="346" y="1"/>
                    <a:pt x="0" y="843"/>
                    <a:pt x="496" y="1339"/>
                  </a:cubicBezTo>
                  <a:cubicBezTo>
                    <a:pt x="656" y="1499"/>
                    <a:pt x="852" y="1570"/>
                    <a:pt x="1044" y="1570"/>
                  </a:cubicBezTo>
                  <a:cubicBezTo>
                    <a:pt x="1448" y="1570"/>
                    <a:pt x="1834" y="1256"/>
                    <a:pt x="1834" y="787"/>
                  </a:cubicBezTo>
                  <a:cubicBezTo>
                    <a:pt x="1834" y="347"/>
                    <a:pt x="1479" y="1"/>
                    <a:pt x="10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3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" name="Google Shape;65;p3"/>
            <p:cNvSpPr/>
            <p:nvPr/>
          </p:nvSpPr>
          <p:spPr>
            <a:xfrm rot="-1863857">
              <a:off x="-409748" y="-1573538"/>
              <a:ext cx="1882240" cy="1072559"/>
            </a:xfrm>
            <a:custGeom>
              <a:avLst/>
              <a:gdLst/>
              <a:ahLst/>
              <a:cxnLst/>
              <a:rect l="l" t="t" r="r" b="b"/>
              <a:pathLst>
                <a:path w="75509" h="23084" extrusionOk="0">
                  <a:moveTo>
                    <a:pt x="63433" y="1"/>
                  </a:moveTo>
                  <a:cubicBezTo>
                    <a:pt x="58309" y="1"/>
                    <a:pt x="52476" y="4766"/>
                    <a:pt x="47663" y="6549"/>
                  </a:cubicBezTo>
                  <a:cubicBezTo>
                    <a:pt x="44986" y="7539"/>
                    <a:pt x="42167" y="7896"/>
                    <a:pt x="39312" y="7896"/>
                  </a:cubicBezTo>
                  <a:cubicBezTo>
                    <a:pt x="36515" y="7896"/>
                    <a:pt x="33683" y="7553"/>
                    <a:pt x="30918" y="7125"/>
                  </a:cubicBezTo>
                  <a:cubicBezTo>
                    <a:pt x="27086" y="6530"/>
                    <a:pt x="23159" y="5783"/>
                    <a:pt x="19296" y="5783"/>
                  </a:cubicBezTo>
                  <a:cubicBezTo>
                    <a:pt x="17176" y="5783"/>
                    <a:pt x="15075" y="6008"/>
                    <a:pt x="13020" y="6607"/>
                  </a:cubicBezTo>
                  <a:cubicBezTo>
                    <a:pt x="5857" y="8681"/>
                    <a:pt x="365" y="15613"/>
                    <a:pt x="0" y="23083"/>
                  </a:cubicBezTo>
                  <a:lnTo>
                    <a:pt x="75508" y="23083"/>
                  </a:lnTo>
                  <a:cubicBezTo>
                    <a:pt x="75508" y="15229"/>
                    <a:pt x="73722" y="9449"/>
                    <a:pt x="69939" y="3861"/>
                  </a:cubicBezTo>
                  <a:cubicBezTo>
                    <a:pt x="68039" y="1029"/>
                    <a:pt x="65812" y="1"/>
                    <a:pt x="634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3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-231987" y="-1180700"/>
              <a:ext cx="2984100" cy="29841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3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" name="Google Shape;67;p3"/>
            <p:cNvSpPr/>
            <p:nvPr/>
          </p:nvSpPr>
          <p:spPr>
            <a:xfrm rot="993836">
              <a:off x="10283" y="-1486746"/>
              <a:ext cx="83177" cy="83180"/>
            </a:xfrm>
            <a:custGeom>
              <a:avLst/>
              <a:gdLst/>
              <a:ahLst/>
              <a:cxnLst/>
              <a:rect l="l" t="t" r="r" b="b"/>
              <a:pathLst>
                <a:path w="955" h="955" extrusionOk="0">
                  <a:moveTo>
                    <a:pt x="477" y="0"/>
                  </a:moveTo>
                  <a:cubicBezTo>
                    <a:pt x="215" y="0"/>
                    <a:pt x="0" y="215"/>
                    <a:pt x="0" y="477"/>
                  </a:cubicBezTo>
                  <a:cubicBezTo>
                    <a:pt x="0" y="739"/>
                    <a:pt x="215" y="955"/>
                    <a:pt x="477" y="955"/>
                  </a:cubicBezTo>
                  <a:cubicBezTo>
                    <a:pt x="749" y="955"/>
                    <a:pt x="955" y="739"/>
                    <a:pt x="955" y="477"/>
                  </a:cubicBezTo>
                  <a:cubicBezTo>
                    <a:pt x="955" y="215"/>
                    <a:pt x="749" y="0"/>
                    <a:pt x="4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3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" name="Google Shape;68;p3"/>
            <p:cNvSpPr/>
            <p:nvPr/>
          </p:nvSpPr>
          <p:spPr>
            <a:xfrm rot="993836">
              <a:off x="-516276" y="-967394"/>
              <a:ext cx="187519" cy="187525"/>
            </a:xfrm>
            <a:custGeom>
              <a:avLst/>
              <a:gdLst/>
              <a:ahLst/>
              <a:cxnLst/>
              <a:rect l="l" t="t" r="r" b="b"/>
              <a:pathLst>
                <a:path w="2153" h="2153" extrusionOk="0">
                  <a:moveTo>
                    <a:pt x="1076" y="0"/>
                  </a:moveTo>
                  <a:cubicBezTo>
                    <a:pt x="487" y="0"/>
                    <a:pt x="0" y="487"/>
                    <a:pt x="0" y="1076"/>
                  </a:cubicBezTo>
                  <a:cubicBezTo>
                    <a:pt x="0" y="1675"/>
                    <a:pt x="487" y="2152"/>
                    <a:pt x="1076" y="2152"/>
                  </a:cubicBezTo>
                  <a:cubicBezTo>
                    <a:pt x="1666" y="2152"/>
                    <a:pt x="2152" y="1675"/>
                    <a:pt x="2152" y="1076"/>
                  </a:cubicBezTo>
                  <a:cubicBezTo>
                    <a:pt x="2152" y="487"/>
                    <a:pt x="1666" y="0"/>
                    <a:pt x="10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3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" name="Google Shape;69;p3"/>
            <p:cNvSpPr/>
            <p:nvPr/>
          </p:nvSpPr>
          <p:spPr>
            <a:xfrm rot="-6342001" flipH="1">
              <a:off x="3047030" y="710605"/>
              <a:ext cx="323362" cy="323362"/>
            </a:xfrm>
            <a:custGeom>
              <a:avLst/>
              <a:gdLst/>
              <a:ahLst/>
              <a:cxnLst/>
              <a:rect l="l" t="t" r="r" b="b"/>
              <a:pathLst>
                <a:path w="2144" h="2144" extrusionOk="0">
                  <a:moveTo>
                    <a:pt x="1067" y="1"/>
                  </a:moveTo>
                  <a:cubicBezTo>
                    <a:pt x="478" y="1"/>
                    <a:pt x="1" y="478"/>
                    <a:pt x="1" y="1068"/>
                  </a:cubicBezTo>
                  <a:cubicBezTo>
                    <a:pt x="1" y="1666"/>
                    <a:pt x="478" y="2144"/>
                    <a:pt x="1067" y="2144"/>
                  </a:cubicBezTo>
                  <a:cubicBezTo>
                    <a:pt x="1666" y="2144"/>
                    <a:pt x="2144" y="1666"/>
                    <a:pt x="2144" y="1068"/>
                  </a:cubicBezTo>
                  <a:cubicBezTo>
                    <a:pt x="2144" y="478"/>
                    <a:pt x="1666" y="1"/>
                    <a:pt x="10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3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" name="Google Shape;70;p3"/>
            <p:cNvSpPr/>
            <p:nvPr/>
          </p:nvSpPr>
          <p:spPr>
            <a:xfrm rot="-8569080" flipH="1">
              <a:off x="2597420" y="-1307467"/>
              <a:ext cx="122789" cy="105190"/>
            </a:xfrm>
            <a:custGeom>
              <a:avLst/>
              <a:gdLst/>
              <a:ahLst/>
              <a:cxnLst/>
              <a:rect l="l" t="t" r="r" b="b"/>
              <a:pathLst>
                <a:path w="1835" h="1572" extrusionOk="0">
                  <a:moveTo>
                    <a:pt x="1049" y="0"/>
                  </a:moveTo>
                  <a:cubicBezTo>
                    <a:pt x="347" y="0"/>
                    <a:pt x="0" y="843"/>
                    <a:pt x="496" y="1339"/>
                  </a:cubicBezTo>
                  <a:cubicBezTo>
                    <a:pt x="658" y="1500"/>
                    <a:pt x="855" y="1572"/>
                    <a:pt x="1049" y="1572"/>
                  </a:cubicBezTo>
                  <a:cubicBezTo>
                    <a:pt x="1451" y="1572"/>
                    <a:pt x="1835" y="1260"/>
                    <a:pt x="1835" y="786"/>
                  </a:cubicBezTo>
                  <a:cubicBezTo>
                    <a:pt x="1835" y="356"/>
                    <a:pt x="1479" y="0"/>
                    <a:pt x="10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3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" name="Google Shape;71;p3"/>
            <p:cNvSpPr/>
            <p:nvPr/>
          </p:nvSpPr>
          <p:spPr>
            <a:xfrm rot="-7224983" flipH="1">
              <a:off x="2274271" y="-1587026"/>
              <a:ext cx="143465" cy="143465"/>
            </a:xfrm>
            <a:custGeom>
              <a:avLst/>
              <a:gdLst/>
              <a:ahLst/>
              <a:cxnLst/>
              <a:rect l="l" t="t" r="r" b="b"/>
              <a:pathLst>
                <a:path w="2144" h="2144" extrusionOk="0">
                  <a:moveTo>
                    <a:pt x="1067" y="1"/>
                  </a:moveTo>
                  <a:cubicBezTo>
                    <a:pt x="478" y="1"/>
                    <a:pt x="1" y="478"/>
                    <a:pt x="1" y="1068"/>
                  </a:cubicBezTo>
                  <a:cubicBezTo>
                    <a:pt x="1" y="1666"/>
                    <a:pt x="478" y="2144"/>
                    <a:pt x="1067" y="2144"/>
                  </a:cubicBezTo>
                  <a:cubicBezTo>
                    <a:pt x="1666" y="2144"/>
                    <a:pt x="2144" y="1666"/>
                    <a:pt x="2144" y="1068"/>
                  </a:cubicBezTo>
                  <a:cubicBezTo>
                    <a:pt x="2144" y="478"/>
                    <a:pt x="1666" y="1"/>
                    <a:pt x="10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3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202266" y="2203899"/>
              <a:ext cx="148213" cy="131522"/>
            </a:xfrm>
            <a:custGeom>
              <a:avLst/>
              <a:gdLst/>
              <a:ahLst/>
              <a:cxnLst/>
              <a:rect l="l" t="t" r="r" b="b"/>
              <a:pathLst>
                <a:path w="3108" h="2758" extrusionOk="0">
                  <a:moveTo>
                    <a:pt x="1550" y="0"/>
                  </a:moveTo>
                  <a:cubicBezTo>
                    <a:pt x="975" y="0"/>
                    <a:pt x="437" y="360"/>
                    <a:pt x="244" y="934"/>
                  </a:cubicBezTo>
                  <a:cubicBezTo>
                    <a:pt x="0" y="1664"/>
                    <a:pt x="393" y="2441"/>
                    <a:pt x="1114" y="2684"/>
                  </a:cubicBezTo>
                  <a:cubicBezTo>
                    <a:pt x="1261" y="2734"/>
                    <a:pt x="1410" y="2757"/>
                    <a:pt x="1557" y="2757"/>
                  </a:cubicBezTo>
                  <a:cubicBezTo>
                    <a:pt x="2132" y="2757"/>
                    <a:pt x="2670" y="2397"/>
                    <a:pt x="2864" y="1823"/>
                  </a:cubicBezTo>
                  <a:cubicBezTo>
                    <a:pt x="3107" y="1093"/>
                    <a:pt x="2714" y="317"/>
                    <a:pt x="1994" y="73"/>
                  </a:cubicBezTo>
                  <a:cubicBezTo>
                    <a:pt x="1847" y="24"/>
                    <a:pt x="1697" y="0"/>
                    <a:pt x="15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3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" name="Google Shape;73;p3"/>
            <p:cNvSpPr/>
            <p:nvPr/>
          </p:nvSpPr>
          <p:spPr>
            <a:xfrm rot="-6341982" flipH="1">
              <a:off x="664611" y="2140388"/>
              <a:ext cx="258576" cy="258576"/>
            </a:xfrm>
            <a:custGeom>
              <a:avLst/>
              <a:gdLst/>
              <a:ahLst/>
              <a:cxnLst/>
              <a:rect l="l" t="t" r="r" b="b"/>
              <a:pathLst>
                <a:path w="2144" h="2144" extrusionOk="0">
                  <a:moveTo>
                    <a:pt x="1067" y="1"/>
                  </a:moveTo>
                  <a:cubicBezTo>
                    <a:pt x="478" y="1"/>
                    <a:pt x="1" y="478"/>
                    <a:pt x="1" y="1068"/>
                  </a:cubicBezTo>
                  <a:cubicBezTo>
                    <a:pt x="1" y="1666"/>
                    <a:pt x="478" y="2144"/>
                    <a:pt x="1067" y="2144"/>
                  </a:cubicBezTo>
                  <a:cubicBezTo>
                    <a:pt x="1666" y="2144"/>
                    <a:pt x="2144" y="1666"/>
                    <a:pt x="2144" y="1068"/>
                  </a:cubicBezTo>
                  <a:cubicBezTo>
                    <a:pt x="2144" y="478"/>
                    <a:pt x="1666" y="1"/>
                    <a:pt x="10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3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198141" y="1966141"/>
              <a:ext cx="74583" cy="75012"/>
            </a:xfrm>
            <a:custGeom>
              <a:avLst/>
              <a:gdLst/>
              <a:ahLst/>
              <a:cxnLst/>
              <a:rect l="l" t="t" r="r" b="b"/>
              <a:pathLst>
                <a:path w="1564" h="1573" extrusionOk="0">
                  <a:moveTo>
                    <a:pt x="787" y="1"/>
                  </a:moveTo>
                  <a:cubicBezTo>
                    <a:pt x="347" y="1"/>
                    <a:pt x="1" y="356"/>
                    <a:pt x="1" y="787"/>
                  </a:cubicBezTo>
                  <a:cubicBezTo>
                    <a:pt x="1" y="1217"/>
                    <a:pt x="347" y="1573"/>
                    <a:pt x="787" y="1573"/>
                  </a:cubicBezTo>
                  <a:cubicBezTo>
                    <a:pt x="1217" y="1573"/>
                    <a:pt x="1563" y="1217"/>
                    <a:pt x="1563" y="787"/>
                  </a:cubicBezTo>
                  <a:cubicBezTo>
                    <a:pt x="1563" y="356"/>
                    <a:pt x="1217" y="1"/>
                    <a:pt x="7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3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-779502" y="260017"/>
              <a:ext cx="102671" cy="102671"/>
            </a:xfrm>
            <a:custGeom>
              <a:avLst/>
              <a:gdLst/>
              <a:ahLst/>
              <a:cxnLst/>
              <a:rect l="l" t="t" r="r" b="b"/>
              <a:pathLst>
                <a:path w="2153" h="2153" extrusionOk="0">
                  <a:moveTo>
                    <a:pt x="1076" y="0"/>
                  </a:moveTo>
                  <a:cubicBezTo>
                    <a:pt x="487" y="0"/>
                    <a:pt x="0" y="487"/>
                    <a:pt x="0" y="1076"/>
                  </a:cubicBezTo>
                  <a:cubicBezTo>
                    <a:pt x="0" y="1675"/>
                    <a:pt x="487" y="2152"/>
                    <a:pt x="1076" y="2152"/>
                  </a:cubicBezTo>
                  <a:cubicBezTo>
                    <a:pt x="1666" y="2152"/>
                    <a:pt x="2152" y="1675"/>
                    <a:pt x="2152" y="1076"/>
                  </a:cubicBezTo>
                  <a:cubicBezTo>
                    <a:pt x="2152" y="487"/>
                    <a:pt x="1666" y="0"/>
                    <a:pt x="10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3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3332459" y="-540547"/>
              <a:ext cx="45589" cy="45589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478" y="1"/>
                  </a:moveTo>
                  <a:cubicBezTo>
                    <a:pt x="216" y="1"/>
                    <a:pt x="1" y="216"/>
                    <a:pt x="1" y="478"/>
                  </a:cubicBezTo>
                  <a:cubicBezTo>
                    <a:pt x="1" y="749"/>
                    <a:pt x="216" y="955"/>
                    <a:pt x="478" y="955"/>
                  </a:cubicBezTo>
                  <a:cubicBezTo>
                    <a:pt x="740" y="955"/>
                    <a:pt x="955" y="749"/>
                    <a:pt x="955" y="478"/>
                  </a:cubicBezTo>
                  <a:cubicBezTo>
                    <a:pt x="955" y="216"/>
                    <a:pt x="740" y="1"/>
                    <a:pt x="4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3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3122909" y="-896422"/>
              <a:ext cx="45589" cy="45589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478" y="1"/>
                  </a:moveTo>
                  <a:cubicBezTo>
                    <a:pt x="216" y="1"/>
                    <a:pt x="1" y="216"/>
                    <a:pt x="1" y="478"/>
                  </a:cubicBezTo>
                  <a:cubicBezTo>
                    <a:pt x="1" y="749"/>
                    <a:pt x="216" y="955"/>
                    <a:pt x="478" y="955"/>
                  </a:cubicBezTo>
                  <a:cubicBezTo>
                    <a:pt x="740" y="955"/>
                    <a:pt x="955" y="749"/>
                    <a:pt x="955" y="478"/>
                  </a:cubicBezTo>
                  <a:cubicBezTo>
                    <a:pt x="955" y="216"/>
                    <a:pt x="740" y="1"/>
                    <a:pt x="4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3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3122909" y="446303"/>
              <a:ext cx="45589" cy="45589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478" y="1"/>
                  </a:moveTo>
                  <a:cubicBezTo>
                    <a:pt x="216" y="1"/>
                    <a:pt x="1" y="216"/>
                    <a:pt x="1" y="478"/>
                  </a:cubicBezTo>
                  <a:cubicBezTo>
                    <a:pt x="1" y="749"/>
                    <a:pt x="216" y="955"/>
                    <a:pt x="478" y="955"/>
                  </a:cubicBezTo>
                  <a:cubicBezTo>
                    <a:pt x="740" y="955"/>
                    <a:pt x="955" y="749"/>
                    <a:pt x="955" y="478"/>
                  </a:cubicBezTo>
                  <a:cubicBezTo>
                    <a:pt x="955" y="216"/>
                    <a:pt x="740" y="1"/>
                    <a:pt x="4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3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-130177" y="-1237745"/>
              <a:ext cx="102671" cy="102671"/>
            </a:xfrm>
            <a:custGeom>
              <a:avLst/>
              <a:gdLst/>
              <a:ahLst/>
              <a:cxnLst/>
              <a:rect l="l" t="t" r="r" b="b"/>
              <a:pathLst>
                <a:path w="2153" h="2153" extrusionOk="0">
                  <a:moveTo>
                    <a:pt x="1076" y="0"/>
                  </a:moveTo>
                  <a:cubicBezTo>
                    <a:pt x="487" y="0"/>
                    <a:pt x="0" y="487"/>
                    <a:pt x="0" y="1076"/>
                  </a:cubicBezTo>
                  <a:cubicBezTo>
                    <a:pt x="0" y="1675"/>
                    <a:pt x="487" y="2152"/>
                    <a:pt x="1076" y="2152"/>
                  </a:cubicBezTo>
                  <a:cubicBezTo>
                    <a:pt x="1666" y="2152"/>
                    <a:pt x="2152" y="1675"/>
                    <a:pt x="2152" y="1076"/>
                  </a:cubicBezTo>
                  <a:cubicBezTo>
                    <a:pt x="2152" y="487"/>
                    <a:pt x="1666" y="0"/>
                    <a:pt x="10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3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997909" y="-1277672"/>
              <a:ext cx="45589" cy="45589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478" y="1"/>
                  </a:moveTo>
                  <a:cubicBezTo>
                    <a:pt x="216" y="1"/>
                    <a:pt x="1" y="216"/>
                    <a:pt x="1" y="478"/>
                  </a:cubicBezTo>
                  <a:cubicBezTo>
                    <a:pt x="1" y="749"/>
                    <a:pt x="216" y="955"/>
                    <a:pt x="478" y="955"/>
                  </a:cubicBezTo>
                  <a:cubicBezTo>
                    <a:pt x="740" y="955"/>
                    <a:pt x="955" y="749"/>
                    <a:pt x="955" y="478"/>
                  </a:cubicBezTo>
                  <a:cubicBezTo>
                    <a:pt x="955" y="216"/>
                    <a:pt x="740" y="1"/>
                    <a:pt x="4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3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850685" y="-1633283"/>
              <a:ext cx="102671" cy="102671"/>
            </a:xfrm>
            <a:custGeom>
              <a:avLst/>
              <a:gdLst/>
              <a:ahLst/>
              <a:cxnLst/>
              <a:rect l="l" t="t" r="r" b="b"/>
              <a:pathLst>
                <a:path w="2153" h="2153" extrusionOk="0">
                  <a:moveTo>
                    <a:pt x="1076" y="0"/>
                  </a:moveTo>
                  <a:cubicBezTo>
                    <a:pt x="487" y="0"/>
                    <a:pt x="0" y="487"/>
                    <a:pt x="0" y="1076"/>
                  </a:cubicBezTo>
                  <a:cubicBezTo>
                    <a:pt x="0" y="1675"/>
                    <a:pt x="487" y="2152"/>
                    <a:pt x="1076" y="2152"/>
                  </a:cubicBezTo>
                  <a:cubicBezTo>
                    <a:pt x="1666" y="2152"/>
                    <a:pt x="2152" y="1675"/>
                    <a:pt x="2152" y="1076"/>
                  </a:cubicBezTo>
                  <a:cubicBezTo>
                    <a:pt x="2152" y="487"/>
                    <a:pt x="1666" y="0"/>
                    <a:pt x="10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3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1870584" y="2061628"/>
              <a:ext cx="45589" cy="45589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478" y="1"/>
                  </a:moveTo>
                  <a:cubicBezTo>
                    <a:pt x="216" y="1"/>
                    <a:pt x="1" y="216"/>
                    <a:pt x="1" y="478"/>
                  </a:cubicBezTo>
                  <a:cubicBezTo>
                    <a:pt x="1" y="749"/>
                    <a:pt x="216" y="955"/>
                    <a:pt x="478" y="955"/>
                  </a:cubicBezTo>
                  <a:cubicBezTo>
                    <a:pt x="740" y="955"/>
                    <a:pt x="955" y="749"/>
                    <a:pt x="955" y="478"/>
                  </a:cubicBezTo>
                  <a:cubicBezTo>
                    <a:pt x="955" y="216"/>
                    <a:pt x="740" y="1"/>
                    <a:pt x="4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3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83" name="Google Shape;83;p3"/>
          <p:cNvSpPr txBox="1">
            <a:spLocks noGrp="1"/>
          </p:cNvSpPr>
          <p:nvPr>
            <p:ph type="title"/>
          </p:nvPr>
        </p:nvSpPr>
        <p:spPr>
          <a:xfrm>
            <a:off x="4354183" y="3140167"/>
            <a:ext cx="3483600" cy="6976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84" name="Google Shape;84;p3"/>
          <p:cNvSpPr txBox="1">
            <a:spLocks noGrp="1"/>
          </p:cNvSpPr>
          <p:nvPr>
            <p:ph type="title" idx="2" hasCustomPrompt="1"/>
          </p:nvPr>
        </p:nvSpPr>
        <p:spPr>
          <a:xfrm>
            <a:off x="4938779" y="2048951"/>
            <a:ext cx="2314400" cy="10912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None/>
              <a:defRPr sz="8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85" name="Google Shape;85;p3"/>
          <p:cNvSpPr txBox="1">
            <a:spLocks noGrp="1"/>
          </p:cNvSpPr>
          <p:nvPr>
            <p:ph type="subTitle" idx="1"/>
          </p:nvPr>
        </p:nvSpPr>
        <p:spPr>
          <a:xfrm>
            <a:off x="4354216" y="3996233"/>
            <a:ext cx="3483600" cy="8128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181905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4"/>
          <p:cNvSpPr txBox="1">
            <a:spLocks noGrp="1"/>
          </p:cNvSpPr>
          <p:nvPr>
            <p:ph type="body" idx="1"/>
          </p:nvPr>
        </p:nvSpPr>
        <p:spPr>
          <a:xfrm>
            <a:off x="950967" y="1835167"/>
            <a:ext cx="10290000" cy="41572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marL="609539" lvl="0" indent="-397893" rtl="0">
              <a:spcBef>
                <a:spcPts val="0"/>
              </a:spcBef>
              <a:spcAft>
                <a:spcPts val="0"/>
              </a:spcAft>
              <a:buSzPts val="1100"/>
              <a:buFont typeface="Livvic"/>
              <a:buAutoNum type="arabicPeriod"/>
              <a:defRPr sz="1500">
                <a:latin typeface="Comfortaa"/>
                <a:ea typeface="Comfortaa"/>
                <a:cs typeface="Comfortaa"/>
                <a:sym typeface="Comfortaa"/>
              </a:defRPr>
            </a:lvl1pPr>
            <a:lvl2pPr marL="1219080" lvl="1" indent="-397893" rtl="0">
              <a:spcBef>
                <a:spcPts val="2133"/>
              </a:spcBef>
              <a:spcAft>
                <a:spcPts val="0"/>
              </a:spcAft>
              <a:buSzPts val="1100"/>
              <a:buFont typeface="Roboto Condensed Light"/>
              <a:buAutoNum type="alphaLcPeriod"/>
              <a:defRPr sz="1500"/>
            </a:lvl2pPr>
            <a:lvl3pPr marL="1828618" lvl="2" indent="-397893" rtl="0">
              <a:spcBef>
                <a:spcPts val="2133"/>
              </a:spcBef>
              <a:spcAft>
                <a:spcPts val="0"/>
              </a:spcAft>
              <a:buSzPts val="1100"/>
              <a:buFont typeface="Roboto Condensed Light"/>
              <a:buAutoNum type="romanLcPeriod"/>
              <a:defRPr sz="1500"/>
            </a:lvl3pPr>
            <a:lvl4pPr marL="2438158" lvl="3" indent="-397893" rtl="0">
              <a:spcBef>
                <a:spcPts val="2133"/>
              </a:spcBef>
              <a:spcAft>
                <a:spcPts val="0"/>
              </a:spcAft>
              <a:buSzPts val="1100"/>
              <a:buFont typeface="Roboto Condensed Light"/>
              <a:buAutoNum type="arabicPeriod"/>
              <a:defRPr sz="1500"/>
            </a:lvl4pPr>
            <a:lvl5pPr marL="3047696" lvl="4" indent="-397893" rtl="0">
              <a:spcBef>
                <a:spcPts val="2133"/>
              </a:spcBef>
              <a:spcAft>
                <a:spcPts val="0"/>
              </a:spcAft>
              <a:buSzPts val="1100"/>
              <a:buFont typeface="Roboto Condensed Light"/>
              <a:buAutoNum type="alphaLcPeriod"/>
              <a:defRPr sz="1500"/>
            </a:lvl5pPr>
            <a:lvl6pPr marL="3657235" lvl="5" indent="-397893" rtl="0">
              <a:spcBef>
                <a:spcPts val="2133"/>
              </a:spcBef>
              <a:spcAft>
                <a:spcPts val="0"/>
              </a:spcAft>
              <a:buSzPts val="1100"/>
              <a:buFont typeface="Roboto Condensed Light"/>
              <a:buAutoNum type="romanLcPeriod"/>
              <a:defRPr sz="1500"/>
            </a:lvl6pPr>
            <a:lvl7pPr marL="4266773" lvl="6" indent="-397893" rtl="0">
              <a:spcBef>
                <a:spcPts val="2133"/>
              </a:spcBef>
              <a:spcAft>
                <a:spcPts val="0"/>
              </a:spcAft>
              <a:buSzPts val="1100"/>
              <a:buFont typeface="Roboto Condensed Light"/>
              <a:buAutoNum type="arabicPeriod"/>
              <a:defRPr sz="1500"/>
            </a:lvl7pPr>
            <a:lvl8pPr marL="4876313" lvl="7" indent="-397893" rtl="0">
              <a:spcBef>
                <a:spcPts val="2133"/>
              </a:spcBef>
              <a:spcAft>
                <a:spcPts val="0"/>
              </a:spcAft>
              <a:buSzPts val="1100"/>
              <a:buFont typeface="Roboto Condensed Light"/>
              <a:buAutoNum type="alphaLcPeriod"/>
              <a:defRPr sz="1500"/>
            </a:lvl8pPr>
            <a:lvl9pPr marL="5485854" lvl="8" indent="-397893" rtl="0">
              <a:spcBef>
                <a:spcPts val="2133"/>
              </a:spcBef>
              <a:spcAft>
                <a:spcPts val="2133"/>
              </a:spcAft>
              <a:buSzPts val="1100"/>
              <a:buFont typeface="Roboto Condensed Light"/>
              <a:buAutoNum type="romanLcPeriod"/>
              <a:defRPr sz="1500"/>
            </a:lvl9pPr>
          </a:lstStyle>
          <a:p>
            <a:endParaRPr/>
          </a:p>
        </p:txBody>
      </p:sp>
      <p:sp>
        <p:nvSpPr>
          <p:cNvPr id="89" name="Google Shape;89;p4"/>
          <p:cNvSpPr/>
          <p:nvPr/>
        </p:nvSpPr>
        <p:spPr>
          <a:xfrm flipH="1">
            <a:off x="11241095" y="-775267"/>
            <a:ext cx="19068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0" name="Google Shape;90;p4"/>
          <p:cNvSpPr/>
          <p:nvPr/>
        </p:nvSpPr>
        <p:spPr>
          <a:xfrm>
            <a:off x="-1126400" y="-775267"/>
            <a:ext cx="22476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1" name="Google Shape;91;p4"/>
          <p:cNvSpPr/>
          <p:nvPr/>
        </p:nvSpPr>
        <p:spPr>
          <a:xfrm rot="5400000">
            <a:off x="5940349" y="3449032"/>
            <a:ext cx="311147" cy="6506821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7604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5"/>
          <p:cNvSpPr txBox="1">
            <a:spLocks noGrp="1"/>
          </p:cNvSpPr>
          <p:nvPr>
            <p:ph type="title"/>
          </p:nvPr>
        </p:nvSpPr>
        <p:spPr>
          <a:xfrm>
            <a:off x="3036400" y="719333"/>
            <a:ext cx="8204800" cy="14060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5"/>
          <p:cNvSpPr txBox="1">
            <a:spLocks noGrp="1"/>
          </p:cNvSpPr>
          <p:nvPr>
            <p:ph type="subTitle" idx="1"/>
          </p:nvPr>
        </p:nvSpPr>
        <p:spPr>
          <a:xfrm>
            <a:off x="5462333" y="5284067"/>
            <a:ext cx="2822400" cy="8476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95" name="Google Shape;95;p5"/>
          <p:cNvSpPr txBox="1">
            <a:spLocks noGrp="1"/>
          </p:cNvSpPr>
          <p:nvPr>
            <p:ph type="subTitle" idx="2"/>
          </p:nvPr>
        </p:nvSpPr>
        <p:spPr>
          <a:xfrm>
            <a:off x="5462356" y="4367567"/>
            <a:ext cx="2822400" cy="5100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Work Sans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96" name="Google Shape;96;p5"/>
          <p:cNvSpPr txBox="1">
            <a:spLocks noGrp="1"/>
          </p:cNvSpPr>
          <p:nvPr>
            <p:ph type="subTitle" idx="3"/>
          </p:nvPr>
        </p:nvSpPr>
        <p:spPr>
          <a:xfrm>
            <a:off x="8418557" y="5284067"/>
            <a:ext cx="2822400" cy="8476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97" name="Google Shape;97;p5"/>
          <p:cNvSpPr txBox="1">
            <a:spLocks noGrp="1"/>
          </p:cNvSpPr>
          <p:nvPr>
            <p:ph type="subTitle" idx="4"/>
          </p:nvPr>
        </p:nvSpPr>
        <p:spPr>
          <a:xfrm>
            <a:off x="8418561" y="4367567"/>
            <a:ext cx="2822400" cy="5100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Work Sans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98" name="Google Shape;98;p5"/>
          <p:cNvSpPr/>
          <p:nvPr/>
        </p:nvSpPr>
        <p:spPr>
          <a:xfrm rot="-5400000" flipH="1">
            <a:off x="2718571" y="-1188235"/>
            <a:ext cx="921356" cy="3297827"/>
          </a:xfrm>
          <a:custGeom>
            <a:avLst/>
            <a:gdLst/>
            <a:ahLst/>
            <a:cxnLst/>
            <a:rect l="l" t="t" r="r" b="b"/>
            <a:pathLst>
              <a:path w="18567" h="39585" extrusionOk="0">
                <a:moveTo>
                  <a:pt x="0" y="1"/>
                </a:moveTo>
                <a:lnTo>
                  <a:pt x="0" y="39584"/>
                </a:lnTo>
                <a:lnTo>
                  <a:pt x="197" y="39500"/>
                </a:lnTo>
                <a:cubicBezTo>
                  <a:pt x="7664" y="36159"/>
                  <a:pt x="12942" y="28037"/>
                  <a:pt x="11014" y="18688"/>
                </a:cubicBezTo>
                <a:cubicBezTo>
                  <a:pt x="10546" y="16424"/>
                  <a:pt x="9686" y="14103"/>
                  <a:pt x="9835" y="11932"/>
                </a:cubicBezTo>
                <a:cubicBezTo>
                  <a:pt x="10116" y="7721"/>
                  <a:pt x="13981" y="5653"/>
                  <a:pt x="16554" y="2845"/>
                </a:cubicBezTo>
                <a:cubicBezTo>
                  <a:pt x="17340" y="1984"/>
                  <a:pt x="18014" y="1030"/>
                  <a:pt x="1856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9" name="Google Shape;99;p5"/>
          <p:cNvSpPr/>
          <p:nvPr/>
        </p:nvSpPr>
        <p:spPr>
          <a:xfrm>
            <a:off x="0" y="1"/>
            <a:ext cx="1206104" cy="3359211"/>
          </a:xfrm>
          <a:custGeom>
            <a:avLst/>
            <a:gdLst/>
            <a:ahLst/>
            <a:cxnLst/>
            <a:rect l="l" t="t" r="r" b="b"/>
            <a:pathLst>
              <a:path w="31379" h="87396" extrusionOk="0">
                <a:moveTo>
                  <a:pt x="0" y="0"/>
                </a:moveTo>
                <a:lnTo>
                  <a:pt x="0" y="87396"/>
                </a:lnTo>
                <a:cubicBezTo>
                  <a:pt x="2036" y="87069"/>
                  <a:pt x="4052" y="86532"/>
                  <a:pt x="5972" y="85802"/>
                </a:cubicBezTo>
                <a:cubicBezTo>
                  <a:pt x="8488" y="84861"/>
                  <a:pt x="10850" y="83593"/>
                  <a:pt x="13039" y="82057"/>
                </a:cubicBezTo>
                <a:cubicBezTo>
                  <a:pt x="15632" y="80233"/>
                  <a:pt x="17821" y="78005"/>
                  <a:pt x="19204" y="75489"/>
                </a:cubicBezTo>
                <a:cubicBezTo>
                  <a:pt x="22660" y="69075"/>
                  <a:pt x="22967" y="61413"/>
                  <a:pt x="20068" y="54730"/>
                </a:cubicBezTo>
                <a:cubicBezTo>
                  <a:pt x="18013" y="50102"/>
                  <a:pt x="14537" y="46262"/>
                  <a:pt x="12060" y="41864"/>
                </a:cubicBezTo>
                <a:cubicBezTo>
                  <a:pt x="9563" y="37447"/>
                  <a:pt x="8181" y="31840"/>
                  <a:pt x="10581" y="27404"/>
                </a:cubicBezTo>
                <a:cubicBezTo>
                  <a:pt x="12444" y="23985"/>
                  <a:pt x="16112" y="22027"/>
                  <a:pt x="19645" y="20375"/>
                </a:cubicBezTo>
                <a:lnTo>
                  <a:pt x="19818" y="20298"/>
                </a:lnTo>
                <a:cubicBezTo>
                  <a:pt x="23275" y="18666"/>
                  <a:pt x="26923" y="17014"/>
                  <a:pt x="29170" y="13923"/>
                </a:cubicBezTo>
                <a:cubicBezTo>
                  <a:pt x="31379" y="10927"/>
                  <a:pt x="28997" y="2554"/>
                  <a:pt x="2592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0" name="Google Shape;100;p5"/>
          <p:cNvSpPr/>
          <p:nvPr/>
        </p:nvSpPr>
        <p:spPr>
          <a:xfrm>
            <a:off x="3063467" y="379501"/>
            <a:ext cx="437148" cy="453120"/>
          </a:xfrm>
          <a:custGeom>
            <a:avLst/>
            <a:gdLst/>
            <a:ahLst/>
            <a:cxnLst/>
            <a:rect l="l" t="t" r="r" b="b"/>
            <a:pathLst>
              <a:path w="8950" h="9277" extrusionOk="0">
                <a:moveTo>
                  <a:pt x="4475" y="1"/>
                </a:moveTo>
                <a:cubicBezTo>
                  <a:pt x="2017" y="1"/>
                  <a:pt x="0" y="2075"/>
                  <a:pt x="0" y="4629"/>
                </a:cubicBezTo>
                <a:cubicBezTo>
                  <a:pt x="0" y="7202"/>
                  <a:pt x="2017" y="9276"/>
                  <a:pt x="4475" y="9276"/>
                </a:cubicBezTo>
                <a:cubicBezTo>
                  <a:pt x="6952" y="9276"/>
                  <a:pt x="8949" y="7202"/>
                  <a:pt x="8949" y="4629"/>
                </a:cubicBezTo>
                <a:cubicBezTo>
                  <a:pt x="8949" y="2075"/>
                  <a:pt x="6952" y="1"/>
                  <a:pt x="447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1" name="Google Shape;101;p5"/>
          <p:cNvSpPr/>
          <p:nvPr/>
        </p:nvSpPr>
        <p:spPr>
          <a:xfrm>
            <a:off x="536469" y="3"/>
            <a:ext cx="1751675" cy="1043657"/>
          </a:xfrm>
          <a:custGeom>
            <a:avLst/>
            <a:gdLst/>
            <a:ahLst/>
            <a:cxnLst/>
            <a:rect l="l" t="t" r="r" b="b"/>
            <a:pathLst>
              <a:path w="40290" h="24005" extrusionOk="0">
                <a:moveTo>
                  <a:pt x="1825" y="0"/>
                </a:moveTo>
                <a:cubicBezTo>
                  <a:pt x="1" y="7662"/>
                  <a:pt x="2977" y="15670"/>
                  <a:pt x="9353" y="20298"/>
                </a:cubicBezTo>
                <a:cubicBezTo>
                  <a:pt x="12675" y="22718"/>
                  <a:pt x="16689" y="24005"/>
                  <a:pt x="20798" y="24005"/>
                </a:cubicBezTo>
                <a:cubicBezTo>
                  <a:pt x="31552" y="24005"/>
                  <a:pt x="40290" y="15267"/>
                  <a:pt x="40290" y="4513"/>
                </a:cubicBezTo>
                <a:cubicBezTo>
                  <a:pt x="40290" y="2996"/>
                  <a:pt x="40117" y="1479"/>
                  <a:pt x="397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2" name="Google Shape;102;p5"/>
          <p:cNvSpPr/>
          <p:nvPr/>
        </p:nvSpPr>
        <p:spPr>
          <a:xfrm flipH="1">
            <a:off x="787359" y="4913867"/>
            <a:ext cx="170416" cy="145992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8" y="0"/>
                </a:moveTo>
                <a:cubicBezTo>
                  <a:pt x="346" y="0"/>
                  <a:pt x="0" y="842"/>
                  <a:pt x="496" y="1338"/>
                </a:cubicBezTo>
                <a:cubicBezTo>
                  <a:pt x="657" y="1499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6"/>
                </a:cubicBezTo>
                <a:cubicBezTo>
                  <a:pt x="1834" y="356"/>
                  <a:pt x="1479" y="0"/>
                  <a:pt x="1048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3" name="Google Shape;103;p5"/>
          <p:cNvSpPr/>
          <p:nvPr/>
        </p:nvSpPr>
        <p:spPr>
          <a:xfrm flipH="1">
            <a:off x="406782" y="5286644"/>
            <a:ext cx="293841" cy="267744"/>
          </a:xfrm>
          <a:custGeom>
            <a:avLst/>
            <a:gdLst/>
            <a:ahLst/>
            <a:cxnLst/>
            <a:rect l="l" t="t" r="r" b="b"/>
            <a:pathLst>
              <a:path w="3164" h="2883" extrusionOk="0">
                <a:moveTo>
                  <a:pt x="1582" y="1"/>
                </a:moveTo>
                <a:cubicBezTo>
                  <a:pt x="1213" y="1"/>
                  <a:pt x="843" y="141"/>
                  <a:pt x="562" y="422"/>
                </a:cubicBezTo>
                <a:cubicBezTo>
                  <a:pt x="1" y="983"/>
                  <a:pt x="1" y="1900"/>
                  <a:pt x="562" y="2462"/>
                </a:cubicBezTo>
                <a:cubicBezTo>
                  <a:pt x="843" y="2742"/>
                  <a:pt x="1213" y="2883"/>
                  <a:pt x="1582" y="2883"/>
                </a:cubicBezTo>
                <a:cubicBezTo>
                  <a:pt x="1952" y="2883"/>
                  <a:pt x="2322" y="2742"/>
                  <a:pt x="2602" y="2462"/>
                </a:cubicBezTo>
                <a:cubicBezTo>
                  <a:pt x="3164" y="1900"/>
                  <a:pt x="3164" y="983"/>
                  <a:pt x="2602" y="422"/>
                </a:cubicBezTo>
                <a:cubicBezTo>
                  <a:pt x="2322" y="141"/>
                  <a:pt x="1952" y="1"/>
                  <a:pt x="1582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" name="Google Shape;104;p5"/>
          <p:cNvSpPr/>
          <p:nvPr/>
        </p:nvSpPr>
        <p:spPr>
          <a:xfrm flipH="1">
            <a:off x="316367" y="2508971"/>
            <a:ext cx="170416" cy="146084"/>
          </a:xfrm>
          <a:custGeom>
            <a:avLst/>
            <a:gdLst/>
            <a:ahLst/>
            <a:cxnLst/>
            <a:rect l="l" t="t" r="r" b="b"/>
            <a:pathLst>
              <a:path w="1835" h="1573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7" y="1500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7"/>
                </a:cubicBezTo>
                <a:cubicBezTo>
                  <a:pt x="1834" y="356"/>
                  <a:pt x="1479" y="1"/>
                  <a:pt x="104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5" name="Google Shape;105;p5"/>
          <p:cNvSpPr/>
          <p:nvPr/>
        </p:nvSpPr>
        <p:spPr>
          <a:xfrm flipH="1">
            <a:off x="7" y="3246128"/>
            <a:ext cx="803140" cy="2238817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6" name="Google Shape;106;p5"/>
          <p:cNvSpPr/>
          <p:nvPr/>
        </p:nvSpPr>
        <p:spPr>
          <a:xfrm flipH="1">
            <a:off x="3" y="4913868"/>
            <a:ext cx="4932588" cy="1944125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7" name="Google Shape;107;p5"/>
          <p:cNvSpPr/>
          <p:nvPr/>
        </p:nvSpPr>
        <p:spPr>
          <a:xfrm flipH="1">
            <a:off x="170337" y="3859712"/>
            <a:ext cx="104385" cy="88597"/>
          </a:xfrm>
          <a:custGeom>
            <a:avLst/>
            <a:gdLst/>
            <a:ahLst/>
            <a:cxnLst/>
            <a:rect l="l" t="t" r="r" b="b"/>
            <a:pathLst>
              <a:path w="1124" h="954" extrusionOk="0">
                <a:moveTo>
                  <a:pt x="646" y="0"/>
                </a:moveTo>
                <a:cubicBezTo>
                  <a:pt x="216" y="0"/>
                  <a:pt x="0" y="515"/>
                  <a:pt x="300" y="814"/>
                </a:cubicBezTo>
                <a:cubicBezTo>
                  <a:pt x="399" y="911"/>
                  <a:pt x="520" y="954"/>
                  <a:pt x="638" y="954"/>
                </a:cubicBezTo>
                <a:cubicBezTo>
                  <a:pt x="887" y="954"/>
                  <a:pt x="1123" y="763"/>
                  <a:pt x="1123" y="477"/>
                </a:cubicBezTo>
                <a:cubicBezTo>
                  <a:pt x="1123" y="215"/>
                  <a:pt x="908" y="0"/>
                  <a:pt x="6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" name="Google Shape;108;p5"/>
          <p:cNvSpPr/>
          <p:nvPr/>
        </p:nvSpPr>
        <p:spPr>
          <a:xfrm flipH="1">
            <a:off x="349370" y="4628576"/>
            <a:ext cx="104385" cy="88597"/>
          </a:xfrm>
          <a:custGeom>
            <a:avLst/>
            <a:gdLst/>
            <a:ahLst/>
            <a:cxnLst/>
            <a:rect l="l" t="t" r="r" b="b"/>
            <a:pathLst>
              <a:path w="1124" h="954" extrusionOk="0">
                <a:moveTo>
                  <a:pt x="646" y="0"/>
                </a:moveTo>
                <a:cubicBezTo>
                  <a:pt x="216" y="0"/>
                  <a:pt x="0" y="515"/>
                  <a:pt x="300" y="814"/>
                </a:cubicBezTo>
                <a:cubicBezTo>
                  <a:pt x="399" y="911"/>
                  <a:pt x="520" y="954"/>
                  <a:pt x="638" y="954"/>
                </a:cubicBezTo>
                <a:cubicBezTo>
                  <a:pt x="887" y="954"/>
                  <a:pt x="1123" y="763"/>
                  <a:pt x="1123" y="477"/>
                </a:cubicBezTo>
                <a:cubicBezTo>
                  <a:pt x="1123" y="215"/>
                  <a:pt x="908" y="0"/>
                  <a:pt x="6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095813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6"/>
          <p:cNvSpPr/>
          <p:nvPr/>
        </p:nvSpPr>
        <p:spPr>
          <a:xfrm rot="-5400000" flipH="1">
            <a:off x="9334639" y="4772963"/>
            <a:ext cx="461340" cy="3708548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1" name="Google Shape;111;p6"/>
          <p:cNvSpPr/>
          <p:nvPr/>
        </p:nvSpPr>
        <p:spPr>
          <a:xfrm rot="10800000" flipH="1">
            <a:off x="2135735" y="6523104"/>
            <a:ext cx="6458056" cy="347136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2" name="Google Shape;112;p6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6"/>
          <p:cNvSpPr/>
          <p:nvPr/>
        </p:nvSpPr>
        <p:spPr>
          <a:xfrm rot="-4578606" flipH="1">
            <a:off x="2505713" y="5083739"/>
            <a:ext cx="422168" cy="3162839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4" name="Google Shape;114;p6"/>
          <p:cNvSpPr/>
          <p:nvPr/>
        </p:nvSpPr>
        <p:spPr>
          <a:xfrm flipH="1">
            <a:off x="-15" y="6053039"/>
            <a:ext cx="3262648" cy="817204"/>
          </a:xfrm>
          <a:custGeom>
            <a:avLst/>
            <a:gdLst/>
            <a:ahLst/>
            <a:cxnLst/>
            <a:rect l="l" t="t" r="r" b="b"/>
            <a:pathLst>
              <a:path w="64158" h="20794" extrusionOk="0">
                <a:moveTo>
                  <a:pt x="61644" y="0"/>
                </a:moveTo>
                <a:cubicBezTo>
                  <a:pt x="59194" y="0"/>
                  <a:pt x="56738" y="1084"/>
                  <a:pt x="55165" y="2976"/>
                </a:cubicBezTo>
                <a:cubicBezTo>
                  <a:pt x="53958" y="4417"/>
                  <a:pt x="53275" y="6223"/>
                  <a:pt x="52292" y="7833"/>
                </a:cubicBezTo>
                <a:cubicBezTo>
                  <a:pt x="51300" y="9433"/>
                  <a:pt x="49812" y="10930"/>
                  <a:pt x="47941" y="11099"/>
                </a:cubicBezTo>
                <a:cubicBezTo>
                  <a:pt x="47820" y="11109"/>
                  <a:pt x="47699" y="11114"/>
                  <a:pt x="47578" y="11114"/>
                </a:cubicBezTo>
                <a:cubicBezTo>
                  <a:pt x="46403" y="11114"/>
                  <a:pt x="45246" y="10660"/>
                  <a:pt x="44067" y="10584"/>
                </a:cubicBezTo>
                <a:cubicBezTo>
                  <a:pt x="43948" y="10577"/>
                  <a:pt x="43831" y="10573"/>
                  <a:pt x="43714" y="10573"/>
                </a:cubicBezTo>
                <a:cubicBezTo>
                  <a:pt x="40364" y="10573"/>
                  <a:pt x="37578" y="13469"/>
                  <a:pt x="34241" y="14075"/>
                </a:cubicBezTo>
                <a:cubicBezTo>
                  <a:pt x="33776" y="14157"/>
                  <a:pt x="33314" y="14195"/>
                  <a:pt x="32855" y="14195"/>
                </a:cubicBezTo>
                <a:cubicBezTo>
                  <a:pt x="29479" y="14195"/>
                  <a:pt x="26245" y="12164"/>
                  <a:pt x="22909" y="11192"/>
                </a:cubicBezTo>
                <a:cubicBezTo>
                  <a:pt x="21302" y="10719"/>
                  <a:pt x="19640" y="10498"/>
                  <a:pt x="17971" y="10498"/>
                </a:cubicBezTo>
                <a:cubicBezTo>
                  <a:pt x="14730" y="10498"/>
                  <a:pt x="11463" y="11331"/>
                  <a:pt x="8535" y="12764"/>
                </a:cubicBezTo>
                <a:cubicBezTo>
                  <a:pt x="4773" y="14608"/>
                  <a:pt x="964" y="17799"/>
                  <a:pt x="1" y="20794"/>
                </a:cubicBezTo>
                <a:lnTo>
                  <a:pt x="64158" y="20794"/>
                </a:lnTo>
                <a:lnTo>
                  <a:pt x="64158" y="403"/>
                </a:lnTo>
                <a:cubicBezTo>
                  <a:pt x="64027" y="356"/>
                  <a:pt x="63886" y="319"/>
                  <a:pt x="63755" y="281"/>
                </a:cubicBezTo>
                <a:cubicBezTo>
                  <a:pt x="63067" y="92"/>
                  <a:pt x="62355" y="0"/>
                  <a:pt x="6164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5" name="Google Shape;115;p6"/>
          <p:cNvSpPr/>
          <p:nvPr/>
        </p:nvSpPr>
        <p:spPr>
          <a:xfrm rot="-5400000" flipH="1">
            <a:off x="647012" y="6770808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6" name="Google Shape;116;p6"/>
          <p:cNvSpPr/>
          <p:nvPr/>
        </p:nvSpPr>
        <p:spPr>
          <a:xfrm rot="-5400000" flipH="1">
            <a:off x="281244" y="5182228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7" name="Google Shape;117;p6"/>
          <p:cNvSpPr/>
          <p:nvPr/>
        </p:nvSpPr>
        <p:spPr>
          <a:xfrm rot="-5400000" flipH="1">
            <a:off x="449733" y="5335700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8" name="Google Shape;118;p6"/>
          <p:cNvSpPr/>
          <p:nvPr/>
        </p:nvSpPr>
        <p:spPr>
          <a:xfrm rot="-5400000" flipH="1">
            <a:off x="497944" y="5742364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9" name="Google Shape;119;p6"/>
          <p:cNvSpPr/>
          <p:nvPr/>
        </p:nvSpPr>
        <p:spPr>
          <a:xfrm rot="-5400000" flipH="1">
            <a:off x="10982148" y="5648295"/>
            <a:ext cx="1278685" cy="1140703"/>
          </a:xfrm>
          <a:custGeom>
            <a:avLst/>
            <a:gdLst/>
            <a:ahLst/>
            <a:cxnLst/>
            <a:rect l="l" t="t" r="r" b="b"/>
            <a:pathLst>
              <a:path w="55595" h="52230" extrusionOk="0">
                <a:moveTo>
                  <a:pt x="52027" y="0"/>
                </a:moveTo>
                <a:cubicBezTo>
                  <a:pt x="48030" y="0"/>
                  <a:pt x="45133" y="2690"/>
                  <a:pt x="43343" y="5699"/>
                </a:cubicBezTo>
                <a:cubicBezTo>
                  <a:pt x="42632" y="6890"/>
                  <a:pt x="42075" y="8176"/>
                  <a:pt x="41672" y="9521"/>
                </a:cubicBezTo>
                <a:cubicBezTo>
                  <a:pt x="41595" y="9770"/>
                  <a:pt x="41518" y="10020"/>
                  <a:pt x="41461" y="10250"/>
                </a:cubicBezTo>
                <a:cubicBezTo>
                  <a:pt x="40981" y="12248"/>
                  <a:pt x="40789" y="14283"/>
                  <a:pt x="40616" y="16319"/>
                </a:cubicBezTo>
                <a:cubicBezTo>
                  <a:pt x="40347" y="19545"/>
                  <a:pt x="40136" y="22752"/>
                  <a:pt x="38926" y="25748"/>
                </a:cubicBezTo>
                <a:cubicBezTo>
                  <a:pt x="38695" y="26305"/>
                  <a:pt x="38427" y="26881"/>
                  <a:pt x="38138" y="27418"/>
                </a:cubicBezTo>
                <a:cubicBezTo>
                  <a:pt x="34048" y="34889"/>
                  <a:pt x="24293" y="38038"/>
                  <a:pt x="15574" y="38057"/>
                </a:cubicBezTo>
                <a:cubicBezTo>
                  <a:pt x="14786" y="38057"/>
                  <a:pt x="13989" y="38043"/>
                  <a:pt x="13192" y="38043"/>
                </a:cubicBezTo>
                <a:cubicBezTo>
                  <a:pt x="10647" y="38043"/>
                  <a:pt x="8108" y="38188"/>
                  <a:pt x="5915" y="39401"/>
                </a:cubicBezTo>
                <a:cubicBezTo>
                  <a:pt x="2209" y="41456"/>
                  <a:pt x="826" y="45777"/>
                  <a:pt x="231" y="50155"/>
                </a:cubicBezTo>
                <a:cubicBezTo>
                  <a:pt x="135" y="50847"/>
                  <a:pt x="58" y="51538"/>
                  <a:pt x="0" y="52229"/>
                </a:cubicBezTo>
                <a:lnTo>
                  <a:pt x="55594" y="52229"/>
                </a:lnTo>
                <a:lnTo>
                  <a:pt x="55594" y="668"/>
                </a:lnTo>
                <a:cubicBezTo>
                  <a:pt x="54321" y="206"/>
                  <a:pt x="53132" y="0"/>
                  <a:pt x="5202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0" name="Google Shape;120;p6"/>
          <p:cNvSpPr/>
          <p:nvPr/>
        </p:nvSpPr>
        <p:spPr>
          <a:xfrm flipH="1">
            <a:off x="11990683" y="5187680"/>
            <a:ext cx="77271" cy="77189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1" name="Google Shape;121;p6"/>
          <p:cNvSpPr/>
          <p:nvPr/>
        </p:nvSpPr>
        <p:spPr>
          <a:xfrm flipH="1">
            <a:off x="11894635" y="6362331"/>
            <a:ext cx="173292" cy="174100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2" name="Google Shape;122;p6"/>
          <p:cNvSpPr/>
          <p:nvPr/>
        </p:nvSpPr>
        <p:spPr>
          <a:xfrm flipH="1">
            <a:off x="11653335" y="5447931"/>
            <a:ext cx="173292" cy="174100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487382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"/>
          <p:cNvSpPr txBox="1">
            <a:spLocks noGrp="1"/>
          </p:cNvSpPr>
          <p:nvPr>
            <p:ph type="subTitle" idx="1"/>
          </p:nvPr>
        </p:nvSpPr>
        <p:spPr>
          <a:xfrm>
            <a:off x="950967" y="2290933"/>
            <a:ext cx="3444400" cy="33644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125" name="Google Shape;125;p7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4508400" cy="8172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7"/>
          <p:cNvSpPr/>
          <p:nvPr/>
        </p:nvSpPr>
        <p:spPr>
          <a:xfrm rot="10800000">
            <a:off x="6922456" y="5656804"/>
            <a:ext cx="5269544" cy="1201181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7" name="Google Shape;127;p7"/>
          <p:cNvSpPr/>
          <p:nvPr/>
        </p:nvSpPr>
        <p:spPr>
          <a:xfrm flipH="1">
            <a:off x="10990933" y="2290938"/>
            <a:ext cx="1201067" cy="4567089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8" name="Google Shape;128;p7"/>
          <p:cNvSpPr/>
          <p:nvPr/>
        </p:nvSpPr>
        <p:spPr>
          <a:xfrm flipH="1">
            <a:off x="11472617" y="3994786"/>
            <a:ext cx="92435" cy="92745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9" name="Google Shape;129;p7"/>
          <p:cNvSpPr/>
          <p:nvPr/>
        </p:nvSpPr>
        <p:spPr>
          <a:xfrm flipH="1">
            <a:off x="10682849" y="5782695"/>
            <a:ext cx="92435" cy="92648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8" y="0"/>
                </a:moveTo>
                <a:cubicBezTo>
                  <a:pt x="216" y="0"/>
                  <a:pt x="0" y="216"/>
                  <a:pt x="0" y="478"/>
                </a:cubicBezTo>
                <a:cubicBezTo>
                  <a:pt x="0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0" name="Google Shape;130;p7"/>
          <p:cNvSpPr/>
          <p:nvPr/>
        </p:nvSpPr>
        <p:spPr>
          <a:xfrm flipH="1">
            <a:off x="10994447" y="5534815"/>
            <a:ext cx="201028" cy="201716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" name="Google Shape;131;p7"/>
          <p:cNvSpPr/>
          <p:nvPr/>
        </p:nvSpPr>
        <p:spPr>
          <a:xfrm flipH="1">
            <a:off x="10489853" y="5310636"/>
            <a:ext cx="92531" cy="92648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9" y="955"/>
                  <a:pt x="955" y="740"/>
                  <a:pt x="955" y="478"/>
                </a:cubicBezTo>
                <a:cubicBezTo>
                  <a:pt x="955" y="216"/>
                  <a:pt x="749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" name="Google Shape;132;p7"/>
          <p:cNvSpPr/>
          <p:nvPr/>
        </p:nvSpPr>
        <p:spPr>
          <a:xfrm flipH="1">
            <a:off x="11738880" y="3554544"/>
            <a:ext cx="208389" cy="20886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3" name="Google Shape;133;p7"/>
          <p:cNvSpPr/>
          <p:nvPr/>
        </p:nvSpPr>
        <p:spPr>
          <a:xfrm flipH="1">
            <a:off x="9743488" y="6347204"/>
            <a:ext cx="208389" cy="20886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71998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"/>
          <p:cNvSpPr txBox="1">
            <a:spLocks noGrp="1"/>
          </p:cNvSpPr>
          <p:nvPr>
            <p:ph type="title"/>
          </p:nvPr>
        </p:nvSpPr>
        <p:spPr>
          <a:xfrm>
            <a:off x="1755967" y="2356300"/>
            <a:ext cx="9050000" cy="1263200"/>
          </a:xfrm>
          <a:prstGeom prst="rect">
            <a:avLst/>
          </a:prstGeom>
        </p:spPr>
        <p:txBody>
          <a:bodyPr spcFirstLastPara="1" wrap="square" lIns="121889" tIns="121889" rIns="121889" bIns="121889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136" name="Google Shape;136;p8"/>
          <p:cNvSpPr txBox="1">
            <a:spLocks noGrp="1"/>
          </p:cNvSpPr>
          <p:nvPr>
            <p:ph type="subTitle" idx="1"/>
          </p:nvPr>
        </p:nvSpPr>
        <p:spPr>
          <a:xfrm>
            <a:off x="1754367" y="4330700"/>
            <a:ext cx="9050000" cy="529200"/>
          </a:xfrm>
          <a:prstGeom prst="rect">
            <a:avLst/>
          </a:prstGeom>
        </p:spPr>
        <p:txBody>
          <a:bodyPr spcFirstLastPara="1" wrap="square" lIns="121889" tIns="121889" rIns="121889" bIns="121889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8"/>
          <p:cNvSpPr/>
          <p:nvPr/>
        </p:nvSpPr>
        <p:spPr>
          <a:xfrm rot="4704296">
            <a:off x="10032851" y="4948949"/>
            <a:ext cx="920188" cy="2414251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8" name="Google Shape;138;p8"/>
          <p:cNvSpPr/>
          <p:nvPr/>
        </p:nvSpPr>
        <p:spPr>
          <a:xfrm rot="-5400000" flipH="1">
            <a:off x="5187619" y="3119217"/>
            <a:ext cx="1134204" cy="6363907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9" name="Google Shape;139;p8"/>
          <p:cNvSpPr/>
          <p:nvPr/>
        </p:nvSpPr>
        <p:spPr>
          <a:xfrm rot="5400000" flipH="1">
            <a:off x="4011242" y="4221273"/>
            <a:ext cx="1009625" cy="4263835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0" name="Google Shape;140;p8"/>
          <p:cNvSpPr/>
          <p:nvPr/>
        </p:nvSpPr>
        <p:spPr>
          <a:xfrm rot="-5400000">
            <a:off x="1040536" y="4337993"/>
            <a:ext cx="1479543" cy="3560539"/>
          </a:xfrm>
          <a:custGeom>
            <a:avLst/>
            <a:gdLst/>
            <a:ahLst/>
            <a:cxnLst/>
            <a:rect l="l" t="t" r="r" b="b"/>
            <a:pathLst>
              <a:path w="18567" h="39585" extrusionOk="0">
                <a:moveTo>
                  <a:pt x="0" y="1"/>
                </a:moveTo>
                <a:lnTo>
                  <a:pt x="0" y="39584"/>
                </a:lnTo>
                <a:lnTo>
                  <a:pt x="197" y="39500"/>
                </a:lnTo>
                <a:cubicBezTo>
                  <a:pt x="7664" y="36159"/>
                  <a:pt x="12942" y="28037"/>
                  <a:pt x="11014" y="18688"/>
                </a:cubicBezTo>
                <a:cubicBezTo>
                  <a:pt x="10546" y="16424"/>
                  <a:pt x="9686" y="14103"/>
                  <a:pt x="9835" y="11932"/>
                </a:cubicBezTo>
                <a:cubicBezTo>
                  <a:pt x="10116" y="7721"/>
                  <a:pt x="13981" y="5653"/>
                  <a:pt x="16554" y="2845"/>
                </a:cubicBezTo>
                <a:cubicBezTo>
                  <a:pt x="17340" y="1984"/>
                  <a:pt x="18014" y="1030"/>
                  <a:pt x="1856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1" name="Google Shape;141;p8"/>
          <p:cNvSpPr/>
          <p:nvPr/>
        </p:nvSpPr>
        <p:spPr>
          <a:xfrm rot="-5400000">
            <a:off x="7047708" y="1287735"/>
            <a:ext cx="274461" cy="235124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8" y="0"/>
                </a:moveTo>
                <a:cubicBezTo>
                  <a:pt x="346" y="0"/>
                  <a:pt x="0" y="842"/>
                  <a:pt x="496" y="1338"/>
                </a:cubicBezTo>
                <a:cubicBezTo>
                  <a:pt x="657" y="1499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6"/>
                </a:cubicBezTo>
                <a:cubicBezTo>
                  <a:pt x="1834" y="356"/>
                  <a:pt x="1479" y="0"/>
                  <a:pt x="1048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2" name="Google Shape;142;p8"/>
          <p:cNvSpPr/>
          <p:nvPr/>
        </p:nvSpPr>
        <p:spPr>
          <a:xfrm rot="-5400000">
            <a:off x="7646733" y="676145"/>
            <a:ext cx="473240" cy="431211"/>
          </a:xfrm>
          <a:custGeom>
            <a:avLst/>
            <a:gdLst/>
            <a:ahLst/>
            <a:cxnLst/>
            <a:rect l="l" t="t" r="r" b="b"/>
            <a:pathLst>
              <a:path w="3164" h="2883" extrusionOk="0">
                <a:moveTo>
                  <a:pt x="1582" y="1"/>
                </a:moveTo>
                <a:cubicBezTo>
                  <a:pt x="1213" y="1"/>
                  <a:pt x="843" y="141"/>
                  <a:pt x="562" y="422"/>
                </a:cubicBezTo>
                <a:cubicBezTo>
                  <a:pt x="1" y="983"/>
                  <a:pt x="1" y="1900"/>
                  <a:pt x="562" y="2462"/>
                </a:cubicBezTo>
                <a:cubicBezTo>
                  <a:pt x="843" y="2742"/>
                  <a:pt x="1213" y="2883"/>
                  <a:pt x="1582" y="2883"/>
                </a:cubicBezTo>
                <a:cubicBezTo>
                  <a:pt x="1952" y="2883"/>
                  <a:pt x="2322" y="2742"/>
                  <a:pt x="2602" y="2462"/>
                </a:cubicBezTo>
                <a:cubicBezTo>
                  <a:pt x="3164" y="1900"/>
                  <a:pt x="3164" y="983"/>
                  <a:pt x="2602" y="422"/>
                </a:cubicBezTo>
                <a:cubicBezTo>
                  <a:pt x="2322" y="141"/>
                  <a:pt x="1952" y="1"/>
                  <a:pt x="1582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3" name="Google Shape;143;p8"/>
          <p:cNvSpPr/>
          <p:nvPr/>
        </p:nvSpPr>
        <p:spPr>
          <a:xfrm rot="-5400000">
            <a:off x="4073432" y="278524"/>
            <a:ext cx="274461" cy="235273"/>
          </a:xfrm>
          <a:custGeom>
            <a:avLst/>
            <a:gdLst/>
            <a:ahLst/>
            <a:cxnLst/>
            <a:rect l="l" t="t" r="r" b="b"/>
            <a:pathLst>
              <a:path w="1835" h="1573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7" y="1500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7"/>
                </a:cubicBezTo>
                <a:cubicBezTo>
                  <a:pt x="1834" y="356"/>
                  <a:pt x="1479" y="1"/>
                  <a:pt x="1048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4" name="Google Shape;144;p8"/>
          <p:cNvSpPr/>
          <p:nvPr/>
        </p:nvSpPr>
        <p:spPr>
          <a:xfrm rot="-5400000">
            <a:off x="5537502" y="-1156089"/>
            <a:ext cx="1293481" cy="3605684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5" name="Google Shape;145;p8"/>
          <p:cNvSpPr/>
          <p:nvPr/>
        </p:nvSpPr>
        <p:spPr>
          <a:xfrm rot="-5400000">
            <a:off x="5356892" y="287050"/>
            <a:ext cx="168117" cy="142689"/>
          </a:xfrm>
          <a:custGeom>
            <a:avLst/>
            <a:gdLst/>
            <a:ahLst/>
            <a:cxnLst/>
            <a:rect l="l" t="t" r="r" b="b"/>
            <a:pathLst>
              <a:path w="1124" h="954" extrusionOk="0">
                <a:moveTo>
                  <a:pt x="646" y="0"/>
                </a:moveTo>
                <a:cubicBezTo>
                  <a:pt x="216" y="0"/>
                  <a:pt x="0" y="515"/>
                  <a:pt x="300" y="814"/>
                </a:cubicBezTo>
                <a:cubicBezTo>
                  <a:pt x="399" y="911"/>
                  <a:pt x="520" y="954"/>
                  <a:pt x="638" y="954"/>
                </a:cubicBezTo>
                <a:cubicBezTo>
                  <a:pt x="887" y="954"/>
                  <a:pt x="1123" y="763"/>
                  <a:pt x="1123" y="477"/>
                </a:cubicBezTo>
                <a:cubicBezTo>
                  <a:pt x="1123" y="215"/>
                  <a:pt x="908" y="0"/>
                  <a:pt x="6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6" name="Google Shape;146;p8"/>
          <p:cNvSpPr/>
          <p:nvPr/>
        </p:nvSpPr>
        <p:spPr>
          <a:xfrm rot="5400000">
            <a:off x="6904916" y="4321998"/>
            <a:ext cx="1466309" cy="3605721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7" name="Google Shape;147;p8"/>
          <p:cNvSpPr/>
          <p:nvPr/>
        </p:nvSpPr>
        <p:spPr>
          <a:xfrm rot="5400000">
            <a:off x="6984728" y="6143887"/>
            <a:ext cx="280517" cy="2541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8" name="Google Shape;148;p8"/>
          <p:cNvSpPr/>
          <p:nvPr/>
        </p:nvSpPr>
        <p:spPr>
          <a:xfrm rot="5400000">
            <a:off x="6628888" y="6216633"/>
            <a:ext cx="141161" cy="144963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9" name="Google Shape;149;p8"/>
          <p:cNvSpPr/>
          <p:nvPr/>
        </p:nvSpPr>
        <p:spPr>
          <a:xfrm>
            <a:off x="7667733" y="5391691"/>
            <a:ext cx="4524208" cy="1466324"/>
          </a:xfrm>
          <a:custGeom>
            <a:avLst/>
            <a:gdLst/>
            <a:ahLst/>
            <a:cxnLst/>
            <a:rect l="l" t="t" r="r" b="b"/>
            <a:pathLst>
              <a:path w="64158" h="20794" extrusionOk="0">
                <a:moveTo>
                  <a:pt x="61644" y="0"/>
                </a:moveTo>
                <a:cubicBezTo>
                  <a:pt x="59194" y="0"/>
                  <a:pt x="56738" y="1084"/>
                  <a:pt x="55165" y="2976"/>
                </a:cubicBezTo>
                <a:cubicBezTo>
                  <a:pt x="53958" y="4417"/>
                  <a:pt x="53275" y="6223"/>
                  <a:pt x="52292" y="7833"/>
                </a:cubicBezTo>
                <a:cubicBezTo>
                  <a:pt x="51300" y="9433"/>
                  <a:pt x="49812" y="10930"/>
                  <a:pt x="47941" y="11099"/>
                </a:cubicBezTo>
                <a:cubicBezTo>
                  <a:pt x="47820" y="11109"/>
                  <a:pt x="47699" y="11114"/>
                  <a:pt x="47578" y="11114"/>
                </a:cubicBezTo>
                <a:cubicBezTo>
                  <a:pt x="46403" y="11114"/>
                  <a:pt x="45246" y="10660"/>
                  <a:pt x="44067" y="10584"/>
                </a:cubicBezTo>
                <a:cubicBezTo>
                  <a:pt x="43948" y="10577"/>
                  <a:pt x="43831" y="10573"/>
                  <a:pt x="43714" y="10573"/>
                </a:cubicBezTo>
                <a:cubicBezTo>
                  <a:pt x="40364" y="10573"/>
                  <a:pt x="37578" y="13469"/>
                  <a:pt x="34241" y="14075"/>
                </a:cubicBezTo>
                <a:cubicBezTo>
                  <a:pt x="33776" y="14157"/>
                  <a:pt x="33314" y="14195"/>
                  <a:pt x="32855" y="14195"/>
                </a:cubicBezTo>
                <a:cubicBezTo>
                  <a:pt x="29479" y="14195"/>
                  <a:pt x="26245" y="12164"/>
                  <a:pt x="22909" y="11192"/>
                </a:cubicBezTo>
                <a:cubicBezTo>
                  <a:pt x="21302" y="10719"/>
                  <a:pt x="19640" y="10498"/>
                  <a:pt x="17971" y="10498"/>
                </a:cubicBezTo>
                <a:cubicBezTo>
                  <a:pt x="14730" y="10498"/>
                  <a:pt x="11463" y="11331"/>
                  <a:pt x="8535" y="12764"/>
                </a:cubicBezTo>
                <a:cubicBezTo>
                  <a:pt x="4773" y="14608"/>
                  <a:pt x="964" y="17799"/>
                  <a:pt x="1" y="20794"/>
                </a:cubicBezTo>
                <a:lnTo>
                  <a:pt x="64158" y="20794"/>
                </a:lnTo>
                <a:lnTo>
                  <a:pt x="64158" y="403"/>
                </a:lnTo>
                <a:cubicBezTo>
                  <a:pt x="64027" y="356"/>
                  <a:pt x="63886" y="319"/>
                  <a:pt x="63755" y="281"/>
                </a:cubicBezTo>
                <a:cubicBezTo>
                  <a:pt x="63067" y="92"/>
                  <a:pt x="62355" y="0"/>
                  <a:pt x="61644" y="0"/>
                </a:cubicBez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0" name="Google Shape;150;p8"/>
          <p:cNvSpPr/>
          <p:nvPr/>
        </p:nvSpPr>
        <p:spPr>
          <a:xfrm rot="5400000">
            <a:off x="8155080" y="6080796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1" name="Google Shape;151;p8"/>
          <p:cNvSpPr/>
          <p:nvPr/>
        </p:nvSpPr>
        <p:spPr>
          <a:xfrm rot="5400000">
            <a:off x="8655297" y="6591828"/>
            <a:ext cx="86195" cy="88009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2" name="Google Shape;152;p8"/>
          <p:cNvSpPr/>
          <p:nvPr/>
        </p:nvSpPr>
        <p:spPr>
          <a:xfrm rot="5400000">
            <a:off x="7878553" y="6234268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3" name="Google Shape;153;p8"/>
          <p:cNvSpPr/>
          <p:nvPr/>
        </p:nvSpPr>
        <p:spPr>
          <a:xfrm rot="-5400000" flipH="1">
            <a:off x="11241952" y="5028664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4" name="Google Shape;154;p8"/>
          <p:cNvSpPr/>
          <p:nvPr/>
        </p:nvSpPr>
        <p:spPr>
          <a:xfrm rot="-5400000" flipH="1">
            <a:off x="11410441" y="5182132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5" name="Google Shape;155;p8"/>
          <p:cNvSpPr/>
          <p:nvPr/>
        </p:nvSpPr>
        <p:spPr>
          <a:xfrm rot="5400000">
            <a:off x="545828" y="5475920"/>
            <a:ext cx="280517" cy="2541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6" name="Google Shape;156;p8"/>
          <p:cNvSpPr/>
          <p:nvPr/>
        </p:nvSpPr>
        <p:spPr>
          <a:xfrm rot="5400000">
            <a:off x="1055780" y="5742364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7" name="Google Shape;157;p8"/>
          <p:cNvSpPr/>
          <p:nvPr/>
        </p:nvSpPr>
        <p:spPr>
          <a:xfrm rot="5400000">
            <a:off x="5296253" y="5301657"/>
            <a:ext cx="375001" cy="339767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8" name="Google Shape;158;p8"/>
          <p:cNvSpPr/>
          <p:nvPr/>
        </p:nvSpPr>
        <p:spPr>
          <a:xfrm rot="3600835">
            <a:off x="3699877" y="5600672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9" name="Google Shape;159;p8"/>
          <p:cNvSpPr/>
          <p:nvPr/>
        </p:nvSpPr>
        <p:spPr>
          <a:xfrm rot="3600835">
            <a:off x="4388523" y="5793328"/>
            <a:ext cx="86196" cy="88009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0" name="Google Shape;160;p8"/>
          <p:cNvSpPr/>
          <p:nvPr/>
        </p:nvSpPr>
        <p:spPr>
          <a:xfrm rot="5400000">
            <a:off x="4005848" y="6309128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1" name="Google Shape;161;p8"/>
          <p:cNvSpPr/>
          <p:nvPr/>
        </p:nvSpPr>
        <p:spPr>
          <a:xfrm rot="5400000">
            <a:off x="559897" y="6112061"/>
            <a:ext cx="86195" cy="88009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2" name="Google Shape;162;p8"/>
          <p:cNvSpPr/>
          <p:nvPr/>
        </p:nvSpPr>
        <p:spPr>
          <a:xfrm rot="5400000">
            <a:off x="2516264" y="6226104"/>
            <a:ext cx="280517" cy="2541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3" name="Google Shape;163;p8"/>
          <p:cNvSpPr/>
          <p:nvPr/>
        </p:nvSpPr>
        <p:spPr>
          <a:xfrm rot="5400000">
            <a:off x="11607716" y="5742364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4" name="Google Shape;164;p8"/>
          <p:cNvSpPr/>
          <p:nvPr/>
        </p:nvSpPr>
        <p:spPr>
          <a:xfrm rot="5400000">
            <a:off x="6427880" y="6395428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5" name="Google Shape;165;p8"/>
          <p:cNvSpPr/>
          <p:nvPr/>
        </p:nvSpPr>
        <p:spPr>
          <a:xfrm rot="5400000">
            <a:off x="3156721" y="5399049"/>
            <a:ext cx="141161" cy="144963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522117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9"/>
          <p:cNvSpPr txBox="1">
            <a:spLocks noGrp="1"/>
          </p:cNvSpPr>
          <p:nvPr>
            <p:ph type="title"/>
          </p:nvPr>
        </p:nvSpPr>
        <p:spPr>
          <a:xfrm flipH="1">
            <a:off x="6780300" y="1497667"/>
            <a:ext cx="4368400" cy="2904000"/>
          </a:xfrm>
          <a:prstGeom prst="rect">
            <a:avLst/>
          </a:prstGeom>
        </p:spPr>
        <p:txBody>
          <a:bodyPr spcFirstLastPara="1" wrap="square" lIns="121889" tIns="121889" rIns="121889" bIns="121889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42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68" name="Google Shape;168;p9"/>
          <p:cNvSpPr txBox="1">
            <a:spLocks noGrp="1"/>
          </p:cNvSpPr>
          <p:nvPr>
            <p:ph type="subTitle" idx="1"/>
          </p:nvPr>
        </p:nvSpPr>
        <p:spPr>
          <a:xfrm flipH="1">
            <a:off x="6780300" y="4725367"/>
            <a:ext cx="4050800" cy="1240400"/>
          </a:xfrm>
          <a:prstGeom prst="rect">
            <a:avLst/>
          </a:prstGeom>
        </p:spPr>
        <p:txBody>
          <a:bodyPr spcFirstLastPara="1" wrap="square" lIns="121889" tIns="121889" rIns="121889" bIns="121889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69" name="Google Shape;169;p9"/>
          <p:cNvSpPr/>
          <p:nvPr/>
        </p:nvSpPr>
        <p:spPr>
          <a:xfrm rot="-736219">
            <a:off x="11430351" y="345667"/>
            <a:ext cx="608479" cy="1684364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0" name="Google Shape;170;p9"/>
          <p:cNvSpPr/>
          <p:nvPr/>
        </p:nvSpPr>
        <p:spPr>
          <a:xfrm rot="10800000" flipH="1">
            <a:off x="11443844" y="2276020"/>
            <a:ext cx="748117" cy="4449928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1" name="Google Shape;171;p9"/>
          <p:cNvSpPr/>
          <p:nvPr/>
        </p:nvSpPr>
        <p:spPr>
          <a:xfrm flipH="1">
            <a:off x="11525981" y="3876412"/>
            <a:ext cx="665971" cy="2981488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2" name="Google Shape;172;p9"/>
          <p:cNvSpPr/>
          <p:nvPr/>
        </p:nvSpPr>
        <p:spPr>
          <a:xfrm>
            <a:off x="11224839" y="1923463"/>
            <a:ext cx="967071" cy="2521280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3" name="Google Shape;173;p9"/>
          <p:cNvSpPr/>
          <p:nvPr/>
        </p:nvSpPr>
        <p:spPr>
          <a:xfrm>
            <a:off x="11312600" y="86085"/>
            <a:ext cx="141161" cy="144963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4" name="Google Shape;174;p9"/>
          <p:cNvSpPr/>
          <p:nvPr/>
        </p:nvSpPr>
        <p:spPr>
          <a:xfrm rot="-5400000">
            <a:off x="10126682" y="1098049"/>
            <a:ext cx="3163417" cy="967199"/>
          </a:xfrm>
          <a:custGeom>
            <a:avLst/>
            <a:gdLst/>
            <a:ahLst/>
            <a:cxnLst/>
            <a:rect l="l" t="t" r="r" b="b"/>
            <a:pathLst>
              <a:path w="64158" h="20794" extrusionOk="0">
                <a:moveTo>
                  <a:pt x="61644" y="0"/>
                </a:moveTo>
                <a:cubicBezTo>
                  <a:pt x="59194" y="0"/>
                  <a:pt x="56738" y="1084"/>
                  <a:pt x="55165" y="2976"/>
                </a:cubicBezTo>
                <a:cubicBezTo>
                  <a:pt x="53958" y="4417"/>
                  <a:pt x="53275" y="6223"/>
                  <a:pt x="52292" y="7833"/>
                </a:cubicBezTo>
                <a:cubicBezTo>
                  <a:pt x="51300" y="9433"/>
                  <a:pt x="49812" y="10930"/>
                  <a:pt x="47941" y="11099"/>
                </a:cubicBezTo>
                <a:cubicBezTo>
                  <a:pt x="47820" y="11109"/>
                  <a:pt x="47699" y="11114"/>
                  <a:pt x="47578" y="11114"/>
                </a:cubicBezTo>
                <a:cubicBezTo>
                  <a:pt x="46403" y="11114"/>
                  <a:pt x="45246" y="10660"/>
                  <a:pt x="44067" y="10584"/>
                </a:cubicBezTo>
                <a:cubicBezTo>
                  <a:pt x="43948" y="10577"/>
                  <a:pt x="43831" y="10573"/>
                  <a:pt x="43714" y="10573"/>
                </a:cubicBezTo>
                <a:cubicBezTo>
                  <a:pt x="40364" y="10573"/>
                  <a:pt x="37578" y="13469"/>
                  <a:pt x="34241" y="14075"/>
                </a:cubicBezTo>
                <a:cubicBezTo>
                  <a:pt x="33776" y="14157"/>
                  <a:pt x="33314" y="14195"/>
                  <a:pt x="32855" y="14195"/>
                </a:cubicBezTo>
                <a:cubicBezTo>
                  <a:pt x="29479" y="14195"/>
                  <a:pt x="26245" y="12164"/>
                  <a:pt x="22909" y="11192"/>
                </a:cubicBezTo>
                <a:cubicBezTo>
                  <a:pt x="21302" y="10719"/>
                  <a:pt x="19640" y="10498"/>
                  <a:pt x="17971" y="10498"/>
                </a:cubicBezTo>
                <a:cubicBezTo>
                  <a:pt x="14730" y="10498"/>
                  <a:pt x="11463" y="11331"/>
                  <a:pt x="8535" y="12764"/>
                </a:cubicBezTo>
                <a:cubicBezTo>
                  <a:pt x="4773" y="14608"/>
                  <a:pt x="964" y="17799"/>
                  <a:pt x="1" y="20794"/>
                </a:cubicBezTo>
                <a:lnTo>
                  <a:pt x="64158" y="20794"/>
                </a:lnTo>
                <a:lnTo>
                  <a:pt x="64158" y="403"/>
                </a:lnTo>
                <a:cubicBezTo>
                  <a:pt x="64027" y="356"/>
                  <a:pt x="63886" y="319"/>
                  <a:pt x="63755" y="281"/>
                </a:cubicBezTo>
                <a:cubicBezTo>
                  <a:pt x="63067" y="92"/>
                  <a:pt x="62355" y="0"/>
                  <a:pt x="616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5" name="Google Shape;175;p9"/>
          <p:cNvSpPr/>
          <p:nvPr/>
        </p:nvSpPr>
        <p:spPr>
          <a:xfrm>
            <a:off x="11827068" y="2245688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6" name="Google Shape;176;p9"/>
          <p:cNvSpPr/>
          <p:nvPr/>
        </p:nvSpPr>
        <p:spPr>
          <a:xfrm>
            <a:off x="11543247" y="2382412"/>
            <a:ext cx="51716" cy="52805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7" name="Google Shape;177;p9"/>
          <p:cNvSpPr/>
          <p:nvPr/>
        </p:nvSpPr>
        <p:spPr>
          <a:xfrm rot="-4359910">
            <a:off x="11205828" y="5976015"/>
            <a:ext cx="86288" cy="88100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8" name="Google Shape;178;p9"/>
          <p:cNvSpPr/>
          <p:nvPr/>
        </p:nvSpPr>
        <p:spPr>
          <a:xfrm>
            <a:off x="11404100" y="2764988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9" name="Google Shape;179;p9"/>
          <p:cNvSpPr/>
          <p:nvPr/>
        </p:nvSpPr>
        <p:spPr>
          <a:xfrm rot="-2560719">
            <a:off x="11400672" y="6444127"/>
            <a:ext cx="141160" cy="144964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0" name="Google Shape;180;p9"/>
          <p:cNvSpPr/>
          <p:nvPr/>
        </p:nvSpPr>
        <p:spPr>
          <a:xfrm>
            <a:off x="11708727" y="296379"/>
            <a:ext cx="51716" cy="52805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1" name="Google Shape;181;p9"/>
          <p:cNvSpPr/>
          <p:nvPr/>
        </p:nvSpPr>
        <p:spPr>
          <a:xfrm>
            <a:off x="11428116" y="114488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2" name="Google Shape;182;p9"/>
          <p:cNvSpPr/>
          <p:nvPr/>
        </p:nvSpPr>
        <p:spPr>
          <a:xfrm>
            <a:off x="11913347" y="6118364"/>
            <a:ext cx="51716" cy="52805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625698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0"/>
          <p:cNvSpPr txBox="1">
            <a:spLocks noGrp="1"/>
          </p:cNvSpPr>
          <p:nvPr>
            <p:ph type="title"/>
          </p:nvPr>
        </p:nvSpPr>
        <p:spPr>
          <a:xfrm>
            <a:off x="3478267" y="2515800"/>
            <a:ext cx="5883600" cy="1826400"/>
          </a:xfrm>
          <a:prstGeom prst="rect">
            <a:avLst/>
          </a:prstGeom>
        </p:spPr>
        <p:txBody>
          <a:bodyPr spcFirstLastPara="1" wrap="square" lIns="121889" tIns="121889" rIns="121889" bIns="121889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223132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1"/>
          <p:cNvSpPr/>
          <p:nvPr/>
        </p:nvSpPr>
        <p:spPr>
          <a:xfrm rot="5400000" flipH="1">
            <a:off x="4859428" y="4408600"/>
            <a:ext cx="547133" cy="4318009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7" name="Google Shape;187;p11"/>
          <p:cNvSpPr/>
          <p:nvPr/>
        </p:nvSpPr>
        <p:spPr>
          <a:xfrm rot="-5400000">
            <a:off x="2204827" y="4501515"/>
            <a:ext cx="575724" cy="4137244"/>
          </a:xfrm>
          <a:custGeom>
            <a:avLst/>
            <a:gdLst/>
            <a:ahLst/>
            <a:cxnLst/>
            <a:rect l="l" t="t" r="r" b="b"/>
            <a:pathLst>
              <a:path w="28767" h="86765" extrusionOk="0">
                <a:moveTo>
                  <a:pt x="2350" y="0"/>
                </a:moveTo>
                <a:cubicBezTo>
                  <a:pt x="1552" y="0"/>
                  <a:pt x="766" y="27"/>
                  <a:pt x="0" y="80"/>
                </a:cubicBezTo>
                <a:lnTo>
                  <a:pt x="0" y="86765"/>
                </a:lnTo>
                <a:lnTo>
                  <a:pt x="3668" y="86688"/>
                </a:lnTo>
                <a:cubicBezTo>
                  <a:pt x="5070" y="86611"/>
                  <a:pt x="6452" y="86400"/>
                  <a:pt x="7797" y="86074"/>
                </a:cubicBezTo>
                <a:cubicBezTo>
                  <a:pt x="15075" y="84307"/>
                  <a:pt x="21546" y="79199"/>
                  <a:pt x="24849" y="72439"/>
                </a:cubicBezTo>
                <a:cubicBezTo>
                  <a:pt x="28767" y="64431"/>
                  <a:pt x="27480" y="54003"/>
                  <a:pt x="21278" y="47589"/>
                </a:cubicBezTo>
                <a:cubicBezTo>
                  <a:pt x="18685" y="44920"/>
                  <a:pt x="15420" y="43000"/>
                  <a:pt x="12866" y="40311"/>
                </a:cubicBezTo>
                <a:cubicBezTo>
                  <a:pt x="10331" y="37623"/>
                  <a:pt x="8526" y="33686"/>
                  <a:pt x="9851" y="30210"/>
                </a:cubicBezTo>
                <a:cubicBezTo>
                  <a:pt x="11388" y="26197"/>
                  <a:pt x="16227" y="24660"/>
                  <a:pt x="19031" y="21396"/>
                </a:cubicBezTo>
                <a:cubicBezTo>
                  <a:pt x="23198" y="16556"/>
                  <a:pt x="21719" y="8472"/>
                  <a:pt x="16938" y="4208"/>
                </a:cubicBezTo>
                <a:cubicBezTo>
                  <a:pt x="13545" y="1217"/>
                  <a:pt x="7696" y="0"/>
                  <a:pt x="23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8" name="Google Shape;188;p11"/>
          <p:cNvSpPr/>
          <p:nvPr/>
        </p:nvSpPr>
        <p:spPr>
          <a:xfrm>
            <a:off x="6771936" y="6448035"/>
            <a:ext cx="4758829" cy="409972"/>
          </a:xfrm>
          <a:custGeom>
            <a:avLst/>
            <a:gdLst/>
            <a:ahLst/>
            <a:cxnLst/>
            <a:rect l="l" t="t" r="r" b="b"/>
            <a:pathLst>
              <a:path w="75509" h="23084" extrusionOk="0">
                <a:moveTo>
                  <a:pt x="63433" y="1"/>
                </a:moveTo>
                <a:cubicBezTo>
                  <a:pt x="58309" y="1"/>
                  <a:pt x="52476" y="4766"/>
                  <a:pt x="47663" y="6549"/>
                </a:cubicBezTo>
                <a:cubicBezTo>
                  <a:pt x="44986" y="7539"/>
                  <a:pt x="42167" y="7896"/>
                  <a:pt x="39312" y="7896"/>
                </a:cubicBezTo>
                <a:cubicBezTo>
                  <a:pt x="36515" y="7896"/>
                  <a:pt x="33683" y="7553"/>
                  <a:pt x="30918" y="7125"/>
                </a:cubicBezTo>
                <a:cubicBezTo>
                  <a:pt x="27086" y="6530"/>
                  <a:pt x="23159" y="5783"/>
                  <a:pt x="19296" y="5783"/>
                </a:cubicBezTo>
                <a:cubicBezTo>
                  <a:pt x="17176" y="5783"/>
                  <a:pt x="15075" y="6008"/>
                  <a:pt x="13020" y="6607"/>
                </a:cubicBezTo>
                <a:cubicBezTo>
                  <a:pt x="5857" y="8681"/>
                  <a:pt x="365" y="15613"/>
                  <a:pt x="0" y="23083"/>
                </a:cubicBezTo>
                <a:lnTo>
                  <a:pt x="75508" y="23083"/>
                </a:lnTo>
                <a:cubicBezTo>
                  <a:pt x="75508" y="15229"/>
                  <a:pt x="73722" y="9449"/>
                  <a:pt x="69939" y="3861"/>
                </a:cubicBezTo>
                <a:cubicBezTo>
                  <a:pt x="68039" y="1029"/>
                  <a:pt x="65812" y="1"/>
                  <a:pt x="63433" y="1"/>
                </a:cubicBez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9" name="Google Shape;189;p11"/>
          <p:cNvSpPr/>
          <p:nvPr/>
        </p:nvSpPr>
        <p:spPr>
          <a:xfrm rot="10800000" flipH="1">
            <a:off x="8159105" y="5850480"/>
            <a:ext cx="4032873" cy="1007525"/>
          </a:xfrm>
          <a:custGeom>
            <a:avLst/>
            <a:gdLst/>
            <a:ahLst/>
            <a:cxnLst/>
            <a:rect l="l" t="t" r="r" b="b"/>
            <a:pathLst>
              <a:path w="63980" h="15984" extrusionOk="0">
                <a:moveTo>
                  <a:pt x="1" y="0"/>
                </a:moveTo>
                <a:cubicBezTo>
                  <a:pt x="4207" y="2189"/>
                  <a:pt x="8933" y="3311"/>
                  <a:pt x="13654" y="3311"/>
                </a:cubicBezTo>
                <a:cubicBezTo>
                  <a:pt x="17451" y="3311"/>
                  <a:pt x="21245" y="2585"/>
                  <a:pt x="24761" y="1105"/>
                </a:cubicBezTo>
                <a:cubicBezTo>
                  <a:pt x="25268" y="892"/>
                  <a:pt x="25816" y="665"/>
                  <a:pt x="26348" y="665"/>
                </a:cubicBezTo>
                <a:cubicBezTo>
                  <a:pt x="26543" y="665"/>
                  <a:pt x="26735" y="695"/>
                  <a:pt x="26923" y="768"/>
                </a:cubicBezTo>
                <a:cubicBezTo>
                  <a:pt x="27681" y="1077"/>
                  <a:pt x="28027" y="1947"/>
                  <a:pt x="28392" y="2696"/>
                </a:cubicBezTo>
                <a:cubicBezTo>
                  <a:pt x="30036" y="6108"/>
                  <a:pt x="33753" y="8204"/>
                  <a:pt x="37426" y="8204"/>
                </a:cubicBezTo>
                <a:cubicBezTo>
                  <a:pt x="38688" y="8204"/>
                  <a:pt x="39944" y="7957"/>
                  <a:pt x="41109" y="7431"/>
                </a:cubicBezTo>
                <a:cubicBezTo>
                  <a:pt x="42597" y="6747"/>
                  <a:pt x="43926" y="5690"/>
                  <a:pt x="45508" y="5306"/>
                </a:cubicBezTo>
                <a:cubicBezTo>
                  <a:pt x="45955" y="5199"/>
                  <a:pt x="46401" y="5149"/>
                  <a:pt x="46844" y="5149"/>
                </a:cubicBezTo>
                <a:cubicBezTo>
                  <a:pt x="49597" y="5149"/>
                  <a:pt x="52222" y="7085"/>
                  <a:pt x="54229" y="9180"/>
                </a:cubicBezTo>
                <a:cubicBezTo>
                  <a:pt x="56550" y="11604"/>
                  <a:pt x="58693" y="14477"/>
                  <a:pt x="61828" y="15591"/>
                </a:cubicBezTo>
                <a:cubicBezTo>
                  <a:pt x="62520" y="15825"/>
                  <a:pt x="63241" y="15956"/>
                  <a:pt x="63980" y="15984"/>
                </a:cubicBezTo>
                <a:lnTo>
                  <a:pt x="6398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0" name="Google Shape;190;p11"/>
          <p:cNvSpPr/>
          <p:nvPr/>
        </p:nvSpPr>
        <p:spPr>
          <a:xfrm rot="-5400000" flipH="1">
            <a:off x="802793" y="5055241"/>
            <a:ext cx="999979" cy="2605547"/>
          </a:xfrm>
          <a:custGeom>
            <a:avLst/>
            <a:gdLst/>
            <a:ahLst/>
            <a:cxnLst/>
            <a:rect l="l" t="t" r="r" b="b"/>
            <a:pathLst>
              <a:path w="42480" h="74218" extrusionOk="0">
                <a:moveTo>
                  <a:pt x="1" y="0"/>
                </a:moveTo>
                <a:cubicBezTo>
                  <a:pt x="1" y="442"/>
                  <a:pt x="20" y="883"/>
                  <a:pt x="58" y="1325"/>
                </a:cubicBezTo>
                <a:cubicBezTo>
                  <a:pt x="1307" y="13193"/>
                  <a:pt x="7951" y="16227"/>
                  <a:pt x="14941" y="17648"/>
                </a:cubicBezTo>
                <a:cubicBezTo>
                  <a:pt x="18206" y="18301"/>
                  <a:pt x="21528" y="18608"/>
                  <a:pt x="24428" y="19280"/>
                </a:cubicBezTo>
                <a:cubicBezTo>
                  <a:pt x="30362" y="20682"/>
                  <a:pt x="34510" y="23659"/>
                  <a:pt x="32608" y="34355"/>
                </a:cubicBezTo>
                <a:cubicBezTo>
                  <a:pt x="31034" y="43266"/>
                  <a:pt x="23890" y="51043"/>
                  <a:pt x="24524" y="60050"/>
                </a:cubicBezTo>
                <a:cubicBezTo>
                  <a:pt x="24524" y="60127"/>
                  <a:pt x="24543" y="60184"/>
                  <a:pt x="24543" y="60261"/>
                </a:cubicBezTo>
                <a:cubicBezTo>
                  <a:pt x="24754" y="63026"/>
                  <a:pt x="26022" y="65600"/>
                  <a:pt x="27904" y="67789"/>
                </a:cubicBezTo>
                <a:cubicBezTo>
                  <a:pt x="29651" y="69767"/>
                  <a:pt x="31783" y="71380"/>
                  <a:pt x="34183" y="72494"/>
                </a:cubicBezTo>
                <a:cubicBezTo>
                  <a:pt x="36520" y="73595"/>
                  <a:pt x="39052" y="74217"/>
                  <a:pt x="41501" y="74217"/>
                </a:cubicBezTo>
                <a:cubicBezTo>
                  <a:pt x="41828" y="74217"/>
                  <a:pt x="42155" y="74206"/>
                  <a:pt x="42479" y="74184"/>
                </a:cubicBezTo>
                <a:lnTo>
                  <a:pt x="42479" y="0"/>
                </a:lnTo>
                <a:close/>
              </a:path>
            </a:pathLst>
          </a:custGeom>
          <a:solidFill>
            <a:srgbClr val="00A0A7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1" name="Google Shape;191;p11"/>
          <p:cNvSpPr txBox="1">
            <a:spLocks noGrp="1"/>
          </p:cNvSpPr>
          <p:nvPr>
            <p:ph type="title" hasCustomPrompt="1"/>
          </p:nvPr>
        </p:nvSpPr>
        <p:spPr>
          <a:xfrm>
            <a:off x="1907400" y="2865933"/>
            <a:ext cx="8377200" cy="11204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92" name="Google Shape;192;p11"/>
          <p:cNvSpPr txBox="1">
            <a:spLocks noGrp="1"/>
          </p:cNvSpPr>
          <p:nvPr>
            <p:ph type="subTitle" idx="1"/>
          </p:nvPr>
        </p:nvSpPr>
        <p:spPr>
          <a:xfrm>
            <a:off x="2468600" y="4118533"/>
            <a:ext cx="7254800" cy="4100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2pPr>
            <a:lvl3pPr lvl="2" algn="ctr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algn="ctr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algn="ctr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algn="ctr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algn="ctr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algn="ctr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algn="ctr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193" name="Google Shape;193;p11"/>
          <p:cNvSpPr/>
          <p:nvPr/>
        </p:nvSpPr>
        <p:spPr>
          <a:xfrm rot="-6674206">
            <a:off x="1443733" y="-823314"/>
            <a:ext cx="510603" cy="2378820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4" name="Google Shape;194;p11"/>
          <p:cNvSpPr/>
          <p:nvPr/>
        </p:nvSpPr>
        <p:spPr>
          <a:xfrm rot="5400000" flipH="1">
            <a:off x="6137841" y="-2882542"/>
            <a:ext cx="598819" cy="6363907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5" name="Google Shape;195;p11"/>
          <p:cNvSpPr/>
          <p:nvPr/>
        </p:nvSpPr>
        <p:spPr>
          <a:xfrm rot="-5400000" flipH="1">
            <a:off x="7409388" y="-1865379"/>
            <a:ext cx="533072" cy="4263835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6" name="Google Shape;196;p11"/>
          <p:cNvSpPr/>
          <p:nvPr/>
        </p:nvSpPr>
        <p:spPr>
          <a:xfrm rot="5400000">
            <a:off x="10021077" y="-1389679"/>
            <a:ext cx="781176" cy="3560539"/>
          </a:xfrm>
          <a:custGeom>
            <a:avLst/>
            <a:gdLst/>
            <a:ahLst/>
            <a:cxnLst/>
            <a:rect l="l" t="t" r="r" b="b"/>
            <a:pathLst>
              <a:path w="18567" h="39585" extrusionOk="0">
                <a:moveTo>
                  <a:pt x="0" y="1"/>
                </a:moveTo>
                <a:lnTo>
                  <a:pt x="0" y="39584"/>
                </a:lnTo>
                <a:lnTo>
                  <a:pt x="197" y="39500"/>
                </a:lnTo>
                <a:cubicBezTo>
                  <a:pt x="7664" y="36159"/>
                  <a:pt x="12942" y="28037"/>
                  <a:pt x="11014" y="18688"/>
                </a:cubicBezTo>
                <a:cubicBezTo>
                  <a:pt x="10546" y="16424"/>
                  <a:pt x="9686" y="14103"/>
                  <a:pt x="9835" y="11932"/>
                </a:cubicBezTo>
                <a:cubicBezTo>
                  <a:pt x="10116" y="7721"/>
                  <a:pt x="13981" y="5653"/>
                  <a:pt x="16554" y="2845"/>
                </a:cubicBezTo>
                <a:cubicBezTo>
                  <a:pt x="17340" y="1984"/>
                  <a:pt x="18014" y="1030"/>
                  <a:pt x="1856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7" name="Google Shape;197;p11"/>
          <p:cNvSpPr/>
          <p:nvPr/>
        </p:nvSpPr>
        <p:spPr>
          <a:xfrm rot="-5400000">
            <a:off x="4166850" y="-1415797"/>
            <a:ext cx="774121" cy="3605721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8" name="Google Shape;198;p11"/>
          <p:cNvSpPr/>
          <p:nvPr/>
        </p:nvSpPr>
        <p:spPr>
          <a:xfrm rot="5400000" flipH="1">
            <a:off x="6984728" y="470219"/>
            <a:ext cx="280517" cy="2541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9" name="Google Shape;199;p11"/>
          <p:cNvSpPr/>
          <p:nvPr/>
        </p:nvSpPr>
        <p:spPr>
          <a:xfrm rot="5400000" flipH="1">
            <a:off x="6628888" y="506681"/>
            <a:ext cx="141161" cy="144963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0" name="Google Shape;200;p11"/>
          <p:cNvSpPr/>
          <p:nvPr/>
        </p:nvSpPr>
        <p:spPr>
          <a:xfrm rot="10800000">
            <a:off x="33" y="3"/>
            <a:ext cx="4524208" cy="774160"/>
          </a:xfrm>
          <a:custGeom>
            <a:avLst/>
            <a:gdLst/>
            <a:ahLst/>
            <a:cxnLst/>
            <a:rect l="l" t="t" r="r" b="b"/>
            <a:pathLst>
              <a:path w="64158" h="20794" extrusionOk="0">
                <a:moveTo>
                  <a:pt x="61644" y="0"/>
                </a:moveTo>
                <a:cubicBezTo>
                  <a:pt x="59194" y="0"/>
                  <a:pt x="56738" y="1084"/>
                  <a:pt x="55165" y="2976"/>
                </a:cubicBezTo>
                <a:cubicBezTo>
                  <a:pt x="53958" y="4417"/>
                  <a:pt x="53275" y="6223"/>
                  <a:pt x="52292" y="7833"/>
                </a:cubicBezTo>
                <a:cubicBezTo>
                  <a:pt x="51300" y="9433"/>
                  <a:pt x="49812" y="10930"/>
                  <a:pt x="47941" y="11099"/>
                </a:cubicBezTo>
                <a:cubicBezTo>
                  <a:pt x="47820" y="11109"/>
                  <a:pt x="47699" y="11114"/>
                  <a:pt x="47578" y="11114"/>
                </a:cubicBezTo>
                <a:cubicBezTo>
                  <a:pt x="46403" y="11114"/>
                  <a:pt x="45246" y="10660"/>
                  <a:pt x="44067" y="10584"/>
                </a:cubicBezTo>
                <a:cubicBezTo>
                  <a:pt x="43948" y="10577"/>
                  <a:pt x="43831" y="10573"/>
                  <a:pt x="43714" y="10573"/>
                </a:cubicBezTo>
                <a:cubicBezTo>
                  <a:pt x="40364" y="10573"/>
                  <a:pt x="37578" y="13469"/>
                  <a:pt x="34241" y="14075"/>
                </a:cubicBezTo>
                <a:cubicBezTo>
                  <a:pt x="33776" y="14157"/>
                  <a:pt x="33314" y="14195"/>
                  <a:pt x="32855" y="14195"/>
                </a:cubicBezTo>
                <a:cubicBezTo>
                  <a:pt x="29479" y="14195"/>
                  <a:pt x="26245" y="12164"/>
                  <a:pt x="22909" y="11192"/>
                </a:cubicBezTo>
                <a:cubicBezTo>
                  <a:pt x="21302" y="10719"/>
                  <a:pt x="19640" y="10498"/>
                  <a:pt x="17971" y="10498"/>
                </a:cubicBezTo>
                <a:cubicBezTo>
                  <a:pt x="14730" y="10498"/>
                  <a:pt x="11463" y="11331"/>
                  <a:pt x="8535" y="12764"/>
                </a:cubicBezTo>
                <a:cubicBezTo>
                  <a:pt x="4773" y="14608"/>
                  <a:pt x="964" y="17799"/>
                  <a:pt x="1" y="20794"/>
                </a:cubicBezTo>
                <a:lnTo>
                  <a:pt x="64158" y="20794"/>
                </a:lnTo>
                <a:lnTo>
                  <a:pt x="64158" y="403"/>
                </a:lnTo>
                <a:cubicBezTo>
                  <a:pt x="64027" y="356"/>
                  <a:pt x="63886" y="319"/>
                  <a:pt x="63755" y="281"/>
                </a:cubicBezTo>
                <a:cubicBezTo>
                  <a:pt x="63067" y="92"/>
                  <a:pt x="62355" y="0"/>
                  <a:pt x="616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1" name="Google Shape;201;p11"/>
          <p:cNvSpPr/>
          <p:nvPr/>
        </p:nvSpPr>
        <p:spPr>
          <a:xfrm rot="5400000" flipH="1">
            <a:off x="4525148" y="48080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2" name="Google Shape;202;p11"/>
          <p:cNvSpPr/>
          <p:nvPr/>
        </p:nvSpPr>
        <p:spPr>
          <a:xfrm rot="5400000" flipH="1">
            <a:off x="4423355" y="366832"/>
            <a:ext cx="51716" cy="52805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3" name="Google Shape;203;p11"/>
          <p:cNvSpPr/>
          <p:nvPr/>
        </p:nvSpPr>
        <p:spPr>
          <a:xfrm rot="5400000" flipH="1">
            <a:off x="9809889" y="133228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4" name="Google Shape;204;p11"/>
          <p:cNvSpPr/>
          <p:nvPr/>
        </p:nvSpPr>
        <p:spPr>
          <a:xfrm rot="-5400000">
            <a:off x="11059068" y="806612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5" name="Google Shape;205;p11"/>
          <p:cNvSpPr/>
          <p:nvPr/>
        </p:nvSpPr>
        <p:spPr>
          <a:xfrm rot="-5400000">
            <a:off x="11227557" y="542828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6" name="Google Shape;206;p11"/>
          <p:cNvSpPr/>
          <p:nvPr/>
        </p:nvSpPr>
        <p:spPr>
          <a:xfrm rot="7199165" flipH="1">
            <a:off x="2138977" y="679356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7" name="Google Shape;207;p11"/>
          <p:cNvSpPr/>
          <p:nvPr/>
        </p:nvSpPr>
        <p:spPr>
          <a:xfrm rot="7199142" flipH="1">
            <a:off x="2839559" y="507463"/>
            <a:ext cx="68956" cy="70407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8" name="Google Shape;208;p11"/>
          <p:cNvSpPr/>
          <p:nvPr/>
        </p:nvSpPr>
        <p:spPr>
          <a:xfrm rot="5400000" flipH="1">
            <a:off x="4005848" y="471044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9" name="Google Shape;209;p11"/>
          <p:cNvSpPr/>
          <p:nvPr/>
        </p:nvSpPr>
        <p:spPr>
          <a:xfrm rot="5400000" flipH="1">
            <a:off x="389297" y="331996"/>
            <a:ext cx="86195" cy="88009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0" name="Google Shape;210;p11"/>
          <p:cNvSpPr/>
          <p:nvPr/>
        </p:nvSpPr>
        <p:spPr>
          <a:xfrm rot="5400000" flipH="1">
            <a:off x="12052216" y="535096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1" name="Google Shape;211;p11"/>
          <p:cNvSpPr/>
          <p:nvPr/>
        </p:nvSpPr>
        <p:spPr>
          <a:xfrm rot="5400000" flipH="1">
            <a:off x="9532016" y="227912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2" name="Google Shape;212;p11"/>
          <p:cNvSpPr/>
          <p:nvPr/>
        </p:nvSpPr>
        <p:spPr>
          <a:xfrm rot="5400000" flipH="1">
            <a:off x="1595821" y="824117"/>
            <a:ext cx="141161" cy="144963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3" name="Google Shape;213;p11"/>
          <p:cNvSpPr/>
          <p:nvPr/>
        </p:nvSpPr>
        <p:spPr>
          <a:xfrm rot="7199165" flipH="1">
            <a:off x="7853777" y="6352656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4" name="Google Shape;214;p11"/>
          <p:cNvSpPr/>
          <p:nvPr/>
        </p:nvSpPr>
        <p:spPr>
          <a:xfrm rot="7199165" flipH="1">
            <a:off x="8542423" y="6160097"/>
            <a:ext cx="86196" cy="88009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5" name="Google Shape;215;p11"/>
          <p:cNvSpPr/>
          <p:nvPr/>
        </p:nvSpPr>
        <p:spPr>
          <a:xfrm rot="5400000" flipH="1">
            <a:off x="9746805" y="6170501"/>
            <a:ext cx="60400" cy="6167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6" name="Google Shape;216;p11"/>
          <p:cNvSpPr/>
          <p:nvPr/>
        </p:nvSpPr>
        <p:spPr>
          <a:xfrm rot="-5400000">
            <a:off x="3976709" y="6558244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7" name="Google Shape;217;p11"/>
          <p:cNvSpPr/>
          <p:nvPr/>
        </p:nvSpPr>
        <p:spPr>
          <a:xfrm rot="5400000" flipH="1">
            <a:off x="4801364" y="6550512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8" name="Google Shape;218;p11"/>
          <p:cNvSpPr/>
          <p:nvPr/>
        </p:nvSpPr>
        <p:spPr>
          <a:xfrm rot="7199165" flipH="1">
            <a:off x="2418377" y="6325604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9" name="Google Shape;219;p11"/>
          <p:cNvSpPr/>
          <p:nvPr/>
        </p:nvSpPr>
        <p:spPr>
          <a:xfrm rot="5400000" flipH="1">
            <a:off x="668697" y="5978246"/>
            <a:ext cx="86195" cy="88009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0" name="Google Shape;220;p11"/>
          <p:cNvSpPr/>
          <p:nvPr/>
        </p:nvSpPr>
        <p:spPr>
          <a:xfrm rot="-5400000">
            <a:off x="426109" y="5516844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1" name="Google Shape;221;p11"/>
          <p:cNvSpPr/>
          <p:nvPr/>
        </p:nvSpPr>
        <p:spPr>
          <a:xfrm rot="-5400000">
            <a:off x="10008324" y="6229496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2" name="Google Shape;222;p11"/>
          <p:cNvSpPr/>
          <p:nvPr/>
        </p:nvSpPr>
        <p:spPr>
          <a:xfrm rot="5400000" flipH="1">
            <a:off x="12069652" y="6327617"/>
            <a:ext cx="69029" cy="70483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3" name="Google Shape;223;p11"/>
          <p:cNvSpPr/>
          <p:nvPr/>
        </p:nvSpPr>
        <p:spPr>
          <a:xfrm rot="5400000" flipH="1">
            <a:off x="11620416" y="6608960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4" name="Google Shape;224;p11"/>
          <p:cNvSpPr/>
          <p:nvPr/>
        </p:nvSpPr>
        <p:spPr>
          <a:xfrm rot="5400000" flipH="1">
            <a:off x="2054655" y="6695632"/>
            <a:ext cx="51716" cy="52805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5" name="Google Shape;225;p11"/>
          <p:cNvSpPr/>
          <p:nvPr/>
        </p:nvSpPr>
        <p:spPr>
          <a:xfrm rot="5400000" flipH="1">
            <a:off x="3845355" y="6455568"/>
            <a:ext cx="51716" cy="52805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129554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64400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3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13"/>
          <p:cNvSpPr txBox="1">
            <a:spLocks noGrp="1"/>
          </p:cNvSpPr>
          <p:nvPr>
            <p:ph type="title" idx="2" hasCustomPrompt="1"/>
          </p:nvPr>
        </p:nvSpPr>
        <p:spPr>
          <a:xfrm>
            <a:off x="951100" y="2900000"/>
            <a:ext cx="2606800" cy="632400"/>
          </a:xfrm>
          <a:prstGeom prst="rect">
            <a:avLst/>
          </a:prstGeom>
        </p:spPr>
        <p:txBody>
          <a:bodyPr spcFirstLastPara="1" wrap="square" lIns="121889" tIns="121889" rIns="121889" bIns="12188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1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30" name="Google Shape;230;p13"/>
          <p:cNvSpPr txBox="1">
            <a:spLocks noGrp="1"/>
          </p:cNvSpPr>
          <p:nvPr>
            <p:ph type="subTitle" idx="1"/>
          </p:nvPr>
        </p:nvSpPr>
        <p:spPr>
          <a:xfrm>
            <a:off x="951100" y="4123300"/>
            <a:ext cx="2606800" cy="8540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1" name="Google Shape;231;p13"/>
          <p:cNvSpPr txBox="1">
            <a:spLocks noGrp="1"/>
          </p:cNvSpPr>
          <p:nvPr>
            <p:ph type="subTitle" idx="3"/>
          </p:nvPr>
        </p:nvSpPr>
        <p:spPr>
          <a:xfrm>
            <a:off x="951100" y="3634000"/>
            <a:ext cx="2606800" cy="5020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1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2" name="Google Shape;232;p13"/>
          <p:cNvSpPr txBox="1">
            <a:spLocks noGrp="1"/>
          </p:cNvSpPr>
          <p:nvPr>
            <p:ph type="title" idx="4" hasCustomPrompt="1"/>
          </p:nvPr>
        </p:nvSpPr>
        <p:spPr>
          <a:xfrm>
            <a:off x="3512095" y="2900000"/>
            <a:ext cx="2606800" cy="632400"/>
          </a:xfrm>
          <a:prstGeom prst="rect">
            <a:avLst/>
          </a:prstGeom>
        </p:spPr>
        <p:txBody>
          <a:bodyPr spcFirstLastPara="1" wrap="square" lIns="121889" tIns="121889" rIns="121889" bIns="12188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1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33" name="Google Shape;233;p13"/>
          <p:cNvSpPr txBox="1">
            <a:spLocks noGrp="1"/>
          </p:cNvSpPr>
          <p:nvPr>
            <p:ph type="subTitle" idx="5"/>
          </p:nvPr>
        </p:nvSpPr>
        <p:spPr>
          <a:xfrm>
            <a:off x="3511961" y="4123300"/>
            <a:ext cx="2606800" cy="8540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4" name="Google Shape;234;p13"/>
          <p:cNvSpPr txBox="1">
            <a:spLocks noGrp="1"/>
          </p:cNvSpPr>
          <p:nvPr>
            <p:ph type="subTitle" idx="6"/>
          </p:nvPr>
        </p:nvSpPr>
        <p:spPr>
          <a:xfrm>
            <a:off x="3511961" y="3634000"/>
            <a:ext cx="2606800" cy="5020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1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5" name="Google Shape;235;p13"/>
          <p:cNvSpPr txBox="1">
            <a:spLocks noGrp="1"/>
          </p:cNvSpPr>
          <p:nvPr>
            <p:ph type="title" idx="7" hasCustomPrompt="1"/>
          </p:nvPr>
        </p:nvSpPr>
        <p:spPr>
          <a:xfrm>
            <a:off x="6073089" y="2900000"/>
            <a:ext cx="2606800" cy="632400"/>
          </a:xfrm>
          <a:prstGeom prst="rect">
            <a:avLst/>
          </a:prstGeom>
        </p:spPr>
        <p:txBody>
          <a:bodyPr spcFirstLastPara="1" wrap="square" lIns="121889" tIns="121889" rIns="121889" bIns="12188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1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36" name="Google Shape;236;p13"/>
          <p:cNvSpPr txBox="1">
            <a:spLocks noGrp="1"/>
          </p:cNvSpPr>
          <p:nvPr>
            <p:ph type="subTitle" idx="8"/>
          </p:nvPr>
        </p:nvSpPr>
        <p:spPr>
          <a:xfrm>
            <a:off x="6072957" y="4123300"/>
            <a:ext cx="2606800" cy="8540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7" name="Google Shape;237;p13"/>
          <p:cNvSpPr txBox="1">
            <a:spLocks noGrp="1"/>
          </p:cNvSpPr>
          <p:nvPr>
            <p:ph type="subTitle" idx="9"/>
          </p:nvPr>
        </p:nvSpPr>
        <p:spPr>
          <a:xfrm>
            <a:off x="6072957" y="3634000"/>
            <a:ext cx="2606800" cy="5020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1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8" name="Google Shape;238;p13"/>
          <p:cNvSpPr txBox="1">
            <a:spLocks noGrp="1"/>
          </p:cNvSpPr>
          <p:nvPr>
            <p:ph type="title" idx="13" hasCustomPrompt="1"/>
          </p:nvPr>
        </p:nvSpPr>
        <p:spPr>
          <a:xfrm>
            <a:off x="8634083" y="2900000"/>
            <a:ext cx="2606800" cy="632400"/>
          </a:xfrm>
          <a:prstGeom prst="rect">
            <a:avLst/>
          </a:prstGeom>
        </p:spPr>
        <p:txBody>
          <a:bodyPr spcFirstLastPara="1" wrap="square" lIns="121889" tIns="121889" rIns="121889" bIns="12188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1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39" name="Google Shape;239;p13"/>
          <p:cNvSpPr txBox="1">
            <a:spLocks noGrp="1"/>
          </p:cNvSpPr>
          <p:nvPr>
            <p:ph type="subTitle" idx="14"/>
          </p:nvPr>
        </p:nvSpPr>
        <p:spPr>
          <a:xfrm>
            <a:off x="8634085" y="4123300"/>
            <a:ext cx="2606800" cy="8540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0" name="Google Shape;240;p13"/>
          <p:cNvSpPr txBox="1">
            <a:spLocks noGrp="1"/>
          </p:cNvSpPr>
          <p:nvPr>
            <p:ph type="subTitle" idx="15"/>
          </p:nvPr>
        </p:nvSpPr>
        <p:spPr>
          <a:xfrm>
            <a:off x="8634085" y="3634000"/>
            <a:ext cx="2606800" cy="5020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1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1" name="Google Shape;241;p13"/>
          <p:cNvSpPr/>
          <p:nvPr/>
        </p:nvSpPr>
        <p:spPr>
          <a:xfrm rot="5400000">
            <a:off x="2239219" y="4933812"/>
            <a:ext cx="580860" cy="3276176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2" name="Google Shape;242;p13"/>
          <p:cNvSpPr/>
          <p:nvPr/>
        </p:nvSpPr>
        <p:spPr>
          <a:xfrm rot="-5400000" flipH="1">
            <a:off x="10595650" y="4860659"/>
            <a:ext cx="2445233" cy="747460"/>
          </a:xfrm>
          <a:custGeom>
            <a:avLst/>
            <a:gdLst/>
            <a:ahLst/>
            <a:cxnLst/>
            <a:rect l="l" t="t" r="r" b="b"/>
            <a:pathLst>
              <a:path w="75509" h="23084" extrusionOk="0">
                <a:moveTo>
                  <a:pt x="63433" y="1"/>
                </a:moveTo>
                <a:cubicBezTo>
                  <a:pt x="58309" y="1"/>
                  <a:pt x="52476" y="4766"/>
                  <a:pt x="47663" y="6549"/>
                </a:cubicBezTo>
                <a:cubicBezTo>
                  <a:pt x="44986" y="7539"/>
                  <a:pt x="42167" y="7896"/>
                  <a:pt x="39312" y="7896"/>
                </a:cubicBezTo>
                <a:cubicBezTo>
                  <a:pt x="36515" y="7896"/>
                  <a:pt x="33683" y="7553"/>
                  <a:pt x="30918" y="7125"/>
                </a:cubicBezTo>
                <a:cubicBezTo>
                  <a:pt x="27086" y="6530"/>
                  <a:pt x="23159" y="5783"/>
                  <a:pt x="19296" y="5783"/>
                </a:cubicBezTo>
                <a:cubicBezTo>
                  <a:pt x="17176" y="5783"/>
                  <a:pt x="15075" y="6008"/>
                  <a:pt x="13020" y="6607"/>
                </a:cubicBezTo>
                <a:cubicBezTo>
                  <a:pt x="5857" y="8681"/>
                  <a:pt x="365" y="15613"/>
                  <a:pt x="0" y="23083"/>
                </a:cubicBezTo>
                <a:lnTo>
                  <a:pt x="75508" y="23083"/>
                </a:lnTo>
                <a:cubicBezTo>
                  <a:pt x="75508" y="15229"/>
                  <a:pt x="73722" y="9449"/>
                  <a:pt x="69939" y="3861"/>
                </a:cubicBezTo>
                <a:cubicBezTo>
                  <a:pt x="68039" y="1029"/>
                  <a:pt x="65812" y="1"/>
                  <a:pt x="63433" y="1"/>
                </a:cubicBez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3" name="Google Shape;243;p13"/>
          <p:cNvSpPr/>
          <p:nvPr/>
        </p:nvSpPr>
        <p:spPr>
          <a:xfrm rot="5400000">
            <a:off x="-54485" y="5112272"/>
            <a:ext cx="1800352" cy="1691208"/>
          </a:xfrm>
          <a:custGeom>
            <a:avLst/>
            <a:gdLst/>
            <a:ahLst/>
            <a:cxnLst/>
            <a:rect l="l" t="t" r="r" b="b"/>
            <a:pathLst>
              <a:path w="55595" h="52230" extrusionOk="0">
                <a:moveTo>
                  <a:pt x="52027" y="0"/>
                </a:moveTo>
                <a:cubicBezTo>
                  <a:pt x="48030" y="0"/>
                  <a:pt x="45133" y="2690"/>
                  <a:pt x="43343" y="5699"/>
                </a:cubicBezTo>
                <a:cubicBezTo>
                  <a:pt x="42632" y="6890"/>
                  <a:pt x="42075" y="8176"/>
                  <a:pt x="41672" y="9521"/>
                </a:cubicBezTo>
                <a:cubicBezTo>
                  <a:pt x="41595" y="9770"/>
                  <a:pt x="41518" y="10020"/>
                  <a:pt x="41461" y="10250"/>
                </a:cubicBezTo>
                <a:cubicBezTo>
                  <a:pt x="40981" y="12248"/>
                  <a:pt x="40789" y="14283"/>
                  <a:pt x="40616" y="16319"/>
                </a:cubicBezTo>
                <a:cubicBezTo>
                  <a:pt x="40347" y="19545"/>
                  <a:pt x="40136" y="22752"/>
                  <a:pt x="38926" y="25748"/>
                </a:cubicBezTo>
                <a:cubicBezTo>
                  <a:pt x="38695" y="26305"/>
                  <a:pt x="38427" y="26881"/>
                  <a:pt x="38138" y="27418"/>
                </a:cubicBezTo>
                <a:cubicBezTo>
                  <a:pt x="34048" y="34889"/>
                  <a:pt x="24293" y="38038"/>
                  <a:pt x="15574" y="38057"/>
                </a:cubicBezTo>
                <a:cubicBezTo>
                  <a:pt x="14786" y="38057"/>
                  <a:pt x="13989" y="38043"/>
                  <a:pt x="13192" y="38043"/>
                </a:cubicBezTo>
                <a:cubicBezTo>
                  <a:pt x="10647" y="38043"/>
                  <a:pt x="8108" y="38188"/>
                  <a:pt x="5915" y="39401"/>
                </a:cubicBezTo>
                <a:cubicBezTo>
                  <a:pt x="2209" y="41456"/>
                  <a:pt x="826" y="45777"/>
                  <a:pt x="231" y="50155"/>
                </a:cubicBezTo>
                <a:cubicBezTo>
                  <a:pt x="135" y="50847"/>
                  <a:pt x="58" y="51538"/>
                  <a:pt x="0" y="52229"/>
                </a:cubicBezTo>
                <a:lnTo>
                  <a:pt x="55594" y="52229"/>
                </a:lnTo>
                <a:lnTo>
                  <a:pt x="55594" y="668"/>
                </a:lnTo>
                <a:cubicBezTo>
                  <a:pt x="54321" y="206"/>
                  <a:pt x="53132" y="0"/>
                  <a:pt x="52027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4" name="Google Shape;244;p13"/>
          <p:cNvSpPr/>
          <p:nvPr/>
        </p:nvSpPr>
        <p:spPr>
          <a:xfrm rot="5400000">
            <a:off x="1149489" y="6291137"/>
            <a:ext cx="243815" cy="224491"/>
          </a:xfrm>
          <a:custGeom>
            <a:avLst/>
            <a:gdLst/>
            <a:ahLst/>
            <a:cxnLst/>
            <a:rect l="l" t="t" r="r" b="b"/>
            <a:pathLst>
              <a:path w="7529" h="6933" extrusionOk="0">
                <a:moveTo>
                  <a:pt x="3750" y="0"/>
                </a:moveTo>
                <a:cubicBezTo>
                  <a:pt x="2110" y="0"/>
                  <a:pt x="653" y="1172"/>
                  <a:pt x="346" y="2843"/>
                </a:cubicBezTo>
                <a:cubicBezTo>
                  <a:pt x="1" y="4724"/>
                  <a:pt x="1249" y="6530"/>
                  <a:pt x="3150" y="6875"/>
                </a:cubicBezTo>
                <a:cubicBezTo>
                  <a:pt x="3361" y="6914"/>
                  <a:pt x="3572" y="6933"/>
                  <a:pt x="3779" y="6933"/>
                </a:cubicBezTo>
                <a:cubicBezTo>
                  <a:pt x="5419" y="6933"/>
                  <a:pt x="6876" y="5762"/>
                  <a:pt x="7183" y="4091"/>
                </a:cubicBezTo>
                <a:cubicBezTo>
                  <a:pt x="7529" y="2209"/>
                  <a:pt x="6280" y="404"/>
                  <a:pt x="4379" y="58"/>
                </a:cubicBezTo>
                <a:cubicBezTo>
                  <a:pt x="4168" y="19"/>
                  <a:pt x="3958" y="0"/>
                  <a:pt x="375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5" name="Google Shape;245;p13"/>
          <p:cNvSpPr/>
          <p:nvPr/>
        </p:nvSpPr>
        <p:spPr>
          <a:xfrm rot="10800000" flipH="1">
            <a:off x="10125561" y="-17313"/>
            <a:ext cx="2066467" cy="1941389"/>
          </a:xfrm>
          <a:custGeom>
            <a:avLst/>
            <a:gdLst/>
            <a:ahLst/>
            <a:cxnLst/>
            <a:rect l="l" t="t" r="r" b="b"/>
            <a:pathLst>
              <a:path w="55595" h="52230" extrusionOk="0">
                <a:moveTo>
                  <a:pt x="52027" y="0"/>
                </a:moveTo>
                <a:cubicBezTo>
                  <a:pt x="48030" y="0"/>
                  <a:pt x="45133" y="2690"/>
                  <a:pt x="43343" y="5699"/>
                </a:cubicBezTo>
                <a:cubicBezTo>
                  <a:pt x="42632" y="6890"/>
                  <a:pt x="42075" y="8176"/>
                  <a:pt x="41672" y="9521"/>
                </a:cubicBezTo>
                <a:cubicBezTo>
                  <a:pt x="41595" y="9770"/>
                  <a:pt x="41518" y="10020"/>
                  <a:pt x="41461" y="10250"/>
                </a:cubicBezTo>
                <a:cubicBezTo>
                  <a:pt x="40981" y="12248"/>
                  <a:pt x="40789" y="14283"/>
                  <a:pt x="40616" y="16319"/>
                </a:cubicBezTo>
                <a:cubicBezTo>
                  <a:pt x="40347" y="19545"/>
                  <a:pt x="40136" y="22752"/>
                  <a:pt x="38926" y="25748"/>
                </a:cubicBezTo>
                <a:cubicBezTo>
                  <a:pt x="38695" y="26305"/>
                  <a:pt x="38427" y="26881"/>
                  <a:pt x="38138" y="27418"/>
                </a:cubicBezTo>
                <a:cubicBezTo>
                  <a:pt x="34048" y="34889"/>
                  <a:pt x="24293" y="38038"/>
                  <a:pt x="15574" y="38057"/>
                </a:cubicBezTo>
                <a:cubicBezTo>
                  <a:pt x="14786" y="38057"/>
                  <a:pt x="13989" y="38043"/>
                  <a:pt x="13192" y="38043"/>
                </a:cubicBezTo>
                <a:cubicBezTo>
                  <a:pt x="10647" y="38043"/>
                  <a:pt x="8108" y="38188"/>
                  <a:pt x="5915" y="39401"/>
                </a:cubicBezTo>
                <a:cubicBezTo>
                  <a:pt x="2209" y="41456"/>
                  <a:pt x="826" y="45777"/>
                  <a:pt x="231" y="50155"/>
                </a:cubicBezTo>
                <a:cubicBezTo>
                  <a:pt x="135" y="50847"/>
                  <a:pt x="58" y="51538"/>
                  <a:pt x="0" y="52229"/>
                </a:cubicBezTo>
                <a:lnTo>
                  <a:pt x="55594" y="52229"/>
                </a:lnTo>
                <a:lnTo>
                  <a:pt x="55594" y="668"/>
                </a:lnTo>
                <a:cubicBezTo>
                  <a:pt x="54321" y="206"/>
                  <a:pt x="53132" y="0"/>
                  <a:pt x="520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6" name="Google Shape;246;p13"/>
          <p:cNvSpPr/>
          <p:nvPr/>
        </p:nvSpPr>
        <p:spPr>
          <a:xfrm rot="10800000" flipH="1">
            <a:off x="11530264" y="1313227"/>
            <a:ext cx="279853" cy="257700"/>
          </a:xfrm>
          <a:custGeom>
            <a:avLst/>
            <a:gdLst/>
            <a:ahLst/>
            <a:cxnLst/>
            <a:rect l="l" t="t" r="r" b="b"/>
            <a:pathLst>
              <a:path w="7529" h="6933" extrusionOk="0">
                <a:moveTo>
                  <a:pt x="3750" y="0"/>
                </a:moveTo>
                <a:cubicBezTo>
                  <a:pt x="2110" y="0"/>
                  <a:pt x="653" y="1172"/>
                  <a:pt x="346" y="2843"/>
                </a:cubicBezTo>
                <a:cubicBezTo>
                  <a:pt x="1" y="4724"/>
                  <a:pt x="1249" y="6530"/>
                  <a:pt x="3150" y="6875"/>
                </a:cubicBezTo>
                <a:cubicBezTo>
                  <a:pt x="3361" y="6914"/>
                  <a:pt x="3572" y="6933"/>
                  <a:pt x="3779" y="6933"/>
                </a:cubicBezTo>
                <a:cubicBezTo>
                  <a:pt x="5419" y="6933"/>
                  <a:pt x="6876" y="5762"/>
                  <a:pt x="7183" y="4091"/>
                </a:cubicBezTo>
                <a:cubicBezTo>
                  <a:pt x="7529" y="2209"/>
                  <a:pt x="6280" y="404"/>
                  <a:pt x="4379" y="58"/>
                </a:cubicBezTo>
                <a:cubicBezTo>
                  <a:pt x="4168" y="19"/>
                  <a:pt x="3958" y="0"/>
                  <a:pt x="375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7" name="Google Shape;247;p13"/>
          <p:cNvSpPr/>
          <p:nvPr/>
        </p:nvSpPr>
        <p:spPr>
          <a:xfrm rot="10800000" flipH="1">
            <a:off x="-13903" y="-17262"/>
            <a:ext cx="2196872" cy="2106436"/>
          </a:xfrm>
          <a:custGeom>
            <a:avLst/>
            <a:gdLst/>
            <a:ahLst/>
            <a:cxnLst/>
            <a:rect l="l" t="t" r="r" b="b"/>
            <a:pathLst>
              <a:path w="65273" h="62586" extrusionOk="0">
                <a:moveTo>
                  <a:pt x="0" y="1"/>
                </a:moveTo>
                <a:lnTo>
                  <a:pt x="0" y="62585"/>
                </a:lnTo>
                <a:lnTo>
                  <a:pt x="65273" y="62585"/>
                </a:lnTo>
                <a:cubicBezTo>
                  <a:pt x="64044" y="58015"/>
                  <a:pt x="61317" y="54001"/>
                  <a:pt x="57495" y="51217"/>
                </a:cubicBezTo>
                <a:cubicBezTo>
                  <a:pt x="53741" y="48414"/>
                  <a:pt x="49071" y="46813"/>
                  <a:pt x="44374" y="46813"/>
                </a:cubicBezTo>
                <a:cubicBezTo>
                  <a:pt x="43761" y="46813"/>
                  <a:pt x="43148" y="46841"/>
                  <a:pt x="42536" y="46896"/>
                </a:cubicBezTo>
                <a:cubicBezTo>
                  <a:pt x="39617" y="47146"/>
                  <a:pt x="36813" y="47991"/>
                  <a:pt x="34029" y="48951"/>
                </a:cubicBezTo>
                <a:cubicBezTo>
                  <a:pt x="31225" y="49911"/>
                  <a:pt x="28460" y="50967"/>
                  <a:pt x="25598" y="51639"/>
                </a:cubicBezTo>
                <a:cubicBezTo>
                  <a:pt x="23832" y="52062"/>
                  <a:pt x="22026" y="52273"/>
                  <a:pt x="20202" y="52273"/>
                </a:cubicBezTo>
                <a:cubicBezTo>
                  <a:pt x="15997" y="52235"/>
                  <a:pt x="11887" y="50910"/>
                  <a:pt x="9544" y="47549"/>
                </a:cubicBezTo>
                <a:cubicBezTo>
                  <a:pt x="8565" y="46128"/>
                  <a:pt x="7969" y="44496"/>
                  <a:pt x="7797" y="42787"/>
                </a:cubicBezTo>
                <a:cubicBezTo>
                  <a:pt x="7355" y="39234"/>
                  <a:pt x="8411" y="35374"/>
                  <a:pt x="9928" y="32032"/>
                </a:cubicBezTo>
                <a:cubicBezTo>
                  <a:pt x="12156" y="27097"/>
                  <a:pt x="15286" y="22354"/>
                  <a:pt x="15708" y="16958"/>
                </a:cubicBezTo>
                <a:cubicBezTo>
                  <a:pt x="16093" y="11389"/>
                  <a:pt x="13558" y="6031"/>
                  <a:pt x="9026" y="2785"/>
                </a:cubicBezTo>
                <a:cubicBezTo>
                  <a:pt x="6376" y="961"/>
                  <a:pt x="3226" y="1"/>
                  <a:pt x="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8" name="Google Shape;248;p13"/>
          <p:cNvSpPr/>
          <p:nvPr/>
        </p:nvSpPr>
        <p:spPr>
          <a:xfrm rot="10800000" flipH="1">
            <a:off x="588469" y="247727"/>
            <a:ext cx="552643" cy="234620"/>
          </a:xfrm>
          <a:custGeom>
            <a:avLst/>
            <a:gdLst/>
            <a:ahLst/>
            <a:cxnLst/>
            <a:rect l="l" t="t" r="r" b="b"/>
            <a:pathLst>
              <a:path w="16420" h="6971" extrusionOk="0">
                <a:moveTo>
                  <a:pt x="1" y="0"/>
                </a:moveTo>
                <a:cubicBezTo>
                  <a:pt x="654" y="4014"/>
                  <a:pt x="4129" y="6971"/>
                  <a:pt x="8201" y="6971"/>
                </a:cubicBezTo>
                <a:cubicBezTo>
                  <a:pt x="12291" y="6971"/>
                  <a:pt x="15767" y="4014"/>
                  <a:pt x="1642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9" name="Google Shape;249;p13"/>
          <p:cNvSpPr/>
          <p:nvPr/>
        </p:nvSpPr>
        <p:spPr>
          <a:xfrm>
            <a:off x="8634068" y="5455677"/>
            <a:ext cx="3557989" cy="1402343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0" name="Google Shape;250;p13"/>
          <p:cNvSpPr/>
          <p:nvPr/>
        </p:nvSpPr>
        <p:spPr>
          <a:xfrm>
            <a:off x="1508736" y="6107601"/>
            <a:ext cx="1246509" cy="750395"/>
          </a:xfrm>
          <a:custGeom>
            <a:avLst/>
            <a:gdLst/>
            <a:ahLst/>
            <a:cxnLst/>
            <a:rect l="l" t="t" r="r" b="b"/>
            <a:pathLst>
              <a:path w="15422" h="9284" extrusionOk="0">
                <a:moveTo>
                  <a:pt x="8192" y="0"/>
                </a:moveTo>
                <a:cubicBezTo>
                  <a:pt x="7849" y="0"/>
                  <a:pt x="7501" y="25"/>
                  <a:pt x="7150" y="75"/>
                </a:cubicBezTo>
                <a:cubicBezTo>
                  <a:pt x="2789" y="712"/>
                  <a:pt x="0" y="5054"/>
                  <a:pt x="1236" y="9284"/>
                </a:cubicBezTo>
                <a:lnTo>
                  <a:pt x="15132" y="9284"/>
                </a:lnTo>
                <a:cubicBezTo>
                  <a:pt x="15328" y="8619"/>
                  <a:pt x="15422" y="7936"/>
                  <a:pt x="15422" y="7244"/>
                </a:cubicBezTo>
                <a:cubicBezTo>
                  <a:pt x="15422" y="3191"/>
                  <a:pt x="12115" y="0"/>
                  <a:pt x="819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1" name="Google Shape;251;p13"/>
          <p:cNvSpPr/>
          <p:nvPr/>
        </p:nvSpPr>
        <p:spPr>
          <a:xfrm>
            <a:off x="12008786" y="6457007"/>
            <a:ext cx="77271" cy="7727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2" name="Google Shape;252;p13"/>
          <p:cNvSpPr/>
          <p:nvPr/>
        </p:nvSpPr>
        <p:spPr>
          <a:xfrm>
            <a:off x="1796877" y="6309580"/>
            <a:ext cx="77271" cy="77189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3" name="Google Shape;253;p13"/>
          <p:cNvSpPr/>
          <p:nvPr/>
        </p:nvSpPr>
        <p:spPr>
          <a:xfrm>
            <a:off x="2219663" y="6655911"/>
            <a:ext cx="173292" cy="174100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4" name="Google Shape;254;p13"/>
          <p:cNvSpPr/>
          <p:nvPr/>
        </p:nvSpPr>
        <p:spPr>
          <a:xfrm>
            <a:off x="11548975" y="6745954"/>
            <a:ext cx="173292" cy="112025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500393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4"/>
          <p:cNvSpPr txBox="1">
            <a:spLocks noGrp="1"/>
          </p:cNvSpPr>
          <p:nvPr>
            <p:ph type="title"/>
          </p:nvPr>
        </p:nvSpPr>
        <p:spPr>
          <a:xfrm>
            <a:off x="1004000" y="5400865"/>
            <a:ext cx="10184000" cy="578800"/>
          </a:xfrm>
          <a:prstGeom prst="rect">
            <a:avLst/>
          </a:prstGeom>
        </p:spPr>
        <p:txBody>
          <a:bodyPr spcFirstLastPara="1" wrap="square" lIns="121889" tIns="121889" rIns="121889" bIns="121889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29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257" name="Google Shape;257;p14"/>
          <p:cNvSpPr txBox="1">
            <a:spLocks noGrp="1"/>
          </p:cNvSpPr>
          <p:nvPr>
            <p:ph type="subTitle" idx="1"/>
          </p:nvPr>
        </p:nvSpPr>
        <p:spPr>
          <a:xfrm>
            <a:off x="1004000" y="4360400"/>
            <a:ext cx="10184000" cy="10404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14"/>
          <p:cNvSpPr/>
          <p:nvPr/>
        </p:nvSpPr>
        <p:spPr>
          <a:xfrm rot="178">
            <a:off x="9599638" y="858636"/>
            <a:ext cx="2592393" cy="1679309"/>
          </a:xfrm>
          <a:custGeom>
            <a:avLst/>
            <a:gdLst/>
            <a:ahLst/>
            <a:cxnLst/>
            <a:rect l="l" t="t" r="r" b="b"/>
            <a:pathLst>
              <a:path w="40290" h="24005" extrusionOk="0">
                <a:moveTo>
                  <a:pt x="1825" y="0"/>
                </a:moveTo>
                <a:cubicBezTo>
                  <a:pt x="1" y="7662"/>
                  <a:pt x="2977" y="15670"/>
                  <a:pt x="9353" y="20298"/>
                </a:cubicBezTo>
                <a:cubicBezTo>
                  <a:pt x="12675" y="22718"/>
                  <a:pt x="16689" y="24005"/>
                  <a:pt x="20798" y="24005"/>
                </a:cubicBezTo>
                <a:cubicBezTo>
                  <a:pt x="31552" y="24005"/>
                  <a:pt x="40290" y="15267"/>
                  <a:pt x="40290" y="4513"/>
                </a:cubicBezTo>
                <a:cubicBezTo>
                  <a:pt x="40290" y="2996"/>
                  <a:pt x="40117" y="1479"/>
                  <a:pt x="397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9" name="Google Shape;259;p14"/>
          <p:cNvSpPr/>
          <p:nvPr/>
        </p:nvSpPr>
        <p:spPr>
          <a:xfrm rot="2454330">
            <a:off x="1005252" y="302717"/>
            <a:ext cx="1339913" cy="2961051"/>
          </a:xfrm>
          <a:custGeom>
            <a:avLst/>
            <a:gdLst/>
            <a:ahLst/>
            <a:cxnLst/>
            <a:rect l="l" t="t" r="r" b="b"/>
            <a:pathLst>
              <a:path w="28767" h="86765" extrusionOk="0">
                <a:moveTo>
                  <a:pt x="2350" y="0"/>
                </a:moveTo>
                <a:cubicBezTo>
                  <a:pt x="1552" y="0"/>
                  <a:pt x="766" y="27"/>
                  <a:pt x="0" y="80"/>
                </a:cubicBezTo>
                <a:lnTo>
                  <a:pt x="0" y="86765"/>
                </a:lnTo>
                <a:lnTo>
                  <a:pt x="3668" y="86688"/>
                </a:lnTo>
                <a:cubicBezTo>
                  <a:pt x="5070" y="86611"/>
                  <a:pt x="6452" y="86400"/>
                  <a:pt x="7797" y="86074"/>
                </a:cubicBezTo>
                <a:cubicBezTo>
                  <a:pt x="15075" y="84307"/>
                  <a:pt x="21546" y="79199"/>
                  <a:pt x="24849" y="72439"/>
                </a:cubicBezTo>
                <a:cubicBezTo>
                  <a:pt x="28767" y="64431"/>
                  <a:pt x="27480" y="54003"/>
                  <a:pt x="21278" y="47589"/>
                </a:cubicBezTo>
                <a:cubicBezTo>
                  <a:pt x="18685" y="44920"/>
                  <a:pt x="15420" y="43000"/>
                  <a:pt x="12866" y="40311"/>
                </a:cubicBezTo>
                <a:cubicBezTo>
                  <a:pt x="10331" y="37623"/>
                  <a:pt x="8526" y="33686"/>
                  <a:pt x="9851" y="30210"/>
                </a:cubicBezTo>
                <a:cubicBezTo>
                  <a:pt x="11388" y="26197"/>
                  <a:pt x="16227" y="24660"/>
                  <a:pt x="19031" y="21396"/>
                </a:cubicBezTo>
                <a:cubicBezTo>
                  <a:pt x="23198" y="16556"/>
                  <a:pt x="21719" y="8472"/>
                  <a:pt x="16938" y="4208"/>
                </a:cubicBezTo>
                <a:cubicBezTo>
                  <a:pt x="13545" y="1217"/>
                  <a:pt x="7696" y="0"/>
                  <a:pt x="2350" y="0"/>
                </a:cubicBez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0" name="Google Shape;260;p14"/>
          <p:cNvSpPr/>
          <p:nvPr/>
        </p:nvSpPr>
        <p:spPr>
          <a:xfrm rot="-5400000" flipH="1">
            <a:off x="-1051912" y="1051914"/>
            <a:ext cx="3566477" cy="1462657"/>
          </a:xfrm>
          <a:custGeom>
            <a:avLst/>
            <a:gdLst/>
            <a:ahLst/>
            <a:cxnLst/>
            <a:rect l="l" t="t" r="r" b="b"/>
            <a:pathLst>
              <a:path w="59760" h="20595" extrusionOk="0">
                <a:moveTo>
                  <a:pt x="0" y="0"/>
                </a:moveTo>
                <a:lnTo>
                  <a:pt x="0" y="14598"/>
                </a:lnTo>
                <a:cubicBezTo>
                  <a:pt x="3547" y="16984"/>
                  <a:pt x="7842" y="18762"/>
                  <a:pt x="11492" y="19726"/>
                </a:cubicBezTo>
                <a:cubicBezTo>
                  <a:pt x="11941" y="19848"/>
                  <a:pt x="12371" y="19951"/>
                  <a:pt x="12802" y="20044"/>
                </a:cubicBezTo>
                <a:cubicBezTo>
                  <a:pt x="14470" y="20410"/>
                  <a:pt x="16197" y="20595"/>
                  <a:pt x="17927" y="20595"/>
                </a:cubicBezTo>
                <a:cubicBezTo>
                  <a:pt x="24387" y="20595"/>
                  <a:pt x="30875" y="18021"/>
                  <a:pt x="34381" y="12699"/>
                </a:cubicBezTo>
                <a:cubicBezTo>
                  <a:pt x="35457" y="11061"/>
                  <a:pt x="36262" y="9189"/>
                  <a:pt x="37759" y="7926"/>
                </a:cubicBezTo>
                <a:cubicBezTo>
                  <a:pt x="40660" y="5474"/>
                  <a:pt x="44955" y="6157"/>
                  <a:pt x="48726" y="5736"/>
                </a:cubicBezTo>
                <a:cubicBezTo>
                  <a:pt x="52975" y="5231"/>
                  <a:pt x="56905" y="3191"/>
                  <a:pt x="597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1" name="Google Shape;261;p14"/>
          <p:cNvSpPr/>
          <p:nvPr/>
        </p:nvSpPr>
        <p:spPr>
          <a:xfrm rot="-5400000" flipH="1">
            <a:off x="3831716" y="101036"/>
            <a:ext cx="163719" cy="140253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9" y="0"/>
                </a:moveTo>
                <a:cubicBezTo>
                  <a:pt x="347" y="0"/>
                  <a:pt x="0" y="843"/>
                  <a:pt x="496" y="1339"/>
                </a:cubicBezTo>
                <a:cubicBezTo>
                  <a:pt x="658" y="1500"/>
                  <a:pt x="855" y="1572"/>
                  <a:pt x="1049" y="1572"/>
                </a:cubicBezTo>
                <a:cubicBezTo>
                  <a:pt x="1451" y="1572"/>
                  <a:pt x="1835" y="1260"/>
                  <a:pt x="1835" y="786"/>
                </a:cubicBezTo>
                <a:cubicBezTo>
                  <a:pt x="1835" y="356"/>
                  <a:pt x="1479" y="0"/>
                  <a:pt x="1049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2" name="Google Shape;262;p14"/>
          <p:cNvSpPr/>
          <p:nvPr/>
        </p:nvSpPr>
        <p:spPr>
          <a:xfrm rot="-5400000" flipH="1">
            <a:off x="3127808" y="508555"/>
            <a:ext cx="163719" cy="140164"/>
          </a:xfrm>
          <a:custGeom>
            <a:avLst/>
            <a:gdLst/>
            <a:ahLst/>
            <a:cxnLst/>
            <a:rect l="l" t="t" r="r" b="b"/>
            <a:pathLst>
              <a:path w="1835" h="1571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6" y="1499"/>
                  <a:pt x="852" y="1570"/>
                  <a:pt x="1044" y="1570"/>
                </a:cubicBezTo>
                <a:cubicBezTo>
                  <a:pt x="1448" y="1570"/>
                  <a:pt x="1834" y="1256"/>
                  <a:pt x="1834" y="787"/>
                </a:cubicBezTo>
                <a:cubicBezTo>
                  <a:pt x="1834" y="347"/>
                  <a:pt x="1479" y="1"/>
                  <a:pt x="1048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3" name="Google Shape;263;p14"/>
          <p:cNvSpPr/>
          <p:nvPr/>
        </p:nvSpPr>
        <p:spPr>
          <a:xfrm rot="-5400000" flipH="1">
            <a:off x="3436821" y="-35025"/>
            <a:ext cx="210469" cy="280508"/>
          </a:xfrm>
          <a:custGeom>
            <a:avLst/>
            <a:gdLst/>
            <a:ahLst/>
            <a:cxnLst/>
            <a:rect l="l" t="t" r="r" b="b"/>
            <a:pathLst>
              <a:path w="2359" h="3144" extrusionOk="0">
                <a:moveTo>
                  <a:pt x="781" y="1"/>
                </a:moveTo>
                <a:cubicBezTo>
                  <a:pt x="519" y="1"/>
                  <a:pt x="252" y="68"/>
                  <a:pt x="0" y="215"/>
                </a:cubicBezTo>
                <a:lnTo>
                  <a:pt x="0" y="2929"/>
                </a:lnTo>
                <a:cubicBezTo>
                  <a:pt x="252" y="3076"/>
                  <a:pt x="519" y="3144"/>
                  <a:pt x="781" y="3144"/>
                </a:cubicBezTo>
                <a:cubicBezTo>
                  <a:pt x="1597" y="3144"/>
                  <a:pt x="2351" y="2487"/>
                  <a:pt x="2358" y="1572"/>
                </a:cubicBezTo>
                <a:cubicBezTo>
                  <a:pt x="2351" y="658"/>
                  <a:pt x="1597" y="1"/>
                  <a:pt x="781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4" name="Google Shape;264;p14"/>
          <p:cNvSpPr/>
          <p:nvPr/>
        </p:nvSpPr>
        <p:spPr>
          <a:xfrm rot="-5400000" flipH="1">
            <a:off x="1280673" y="-922184"/>
            <a:ext cx="1040395" cy="2884751"/>
          </a:xfrm>
          <a:custGeom>
            <a:avLst/>
            <a:gdLst/>
            <a:ahLst/>
            <a:cxnLst/>
            <a:rect l="l" t="t" r="r" b="b"/>
            <a:pathLst>
              <a:path w="11661" h="32333" extrusionOk="0">
                <a:moveTo>
                  <a:pt x="0" y="1"/>
                </a:moveTo>
                <a:lnTo>
                  <a:pt x="0" y="32332"/>
                </a:lnTo>
                <a:cubicBezTo>
                  <a:pt x="6962" y="30021"/>
                  <a:pt x="11660" y="23508"/>
                  <a:pt x="11660" y="16171"/>
                </a:cubicBezTo>
                <a:cubicBezTo>
                  <a:pt x="11660" y="15348"/>
                  <a:pt x="11604" y="14533"/>
                  <a:pt x="11492" y="13719"/>
                </a:cubicBezTo>
                <a:cubicBezTo>
                  <a:pt x="10556" y="7347"/>
                  <a:pt x="6111" y="2031"/>
                  <a:pt x="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5" name="Google Shape;265;p14"/>
          <p:cNvSpPr/>
          <p:nvPr/>
        </p:nvSpPr>
        <p:spPr>
          <a:xfrm rot="-5400000" flipH="1">
            <a:off x="313847" y="451825"/>
            <a:ext cx="57055" cy="56995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07" y="0"/>
                  <a:pt x="1" y="215"/>
                  <a:pt x="1" y="477"/>
                </a:cubicBezTo>
                <a:cubicBezTo>
                  <a:pt x="1" y="739"/>
                  <a:pt x="207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15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6" name="Google Shape;266;p14"/>
          <p:cNvSpPr/>
          <p:nvPr/>
        </p:nvSpPr>
        <p:spPr>
          <a:xfrm rot="-5400000" flipH="1">
            <a:off x="71185" y="540872"/>
            <a:ext cx="128491" cy="127953"/>
          </a:xfrm>
          <a:custGeom>
            <a:avLst/>
            <a:gdLst/>
            <a:ahLst/>
            <a:cxnLst/>
            <a:rect l="l" t="t" r="r" b="b"/>
            <a:pathLst>
              <a:path w="2153" h="2144" extrusionOk="0">
                <a:moveTo>
                  <a:pt x="1077" y="1"/>
                </a:moveTo>
                <a:cubicBezTo>
                  <a:pt x="487" y="1"/>
                  <a:pt x="1" y="478"/>
                  <a:pt x="1" y="1068"/>
                </a:cubicBezTo>
                <a:cubicBezTo>
                  <a:pt x="1" y="1666"/>
                  <a:pt x="487" y="2144"/>
                  <a:pt x="1077" y="2144"/>
                </a:cubicBezTo>
                <a:cubicBezTo>
                  <a:pt x="1666" y="2144"/>
                  <a:pt x="2153" y="1666"/>
                  <a:pt x="2153" y="1068"/>
                </a:cubicBezTo>
                <a:cubicBezTo>
                  <a:pt x="2153" y="478"/>
                  <a:pt x="1666" y="1"/>
                  <a:pt x="10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7" name="Google Shape;267;p14"/>
          <p:cNvSpPr/>
          <p:nvPr/>
        </p:nvSpPr>
        <p:spPr>
          <a:xfrm rot="-5400000" flipH="1">
            <a:off x="1879701" y="185305"/>
            <a:ext cx="191288" cy="191288"/>
          </a:xfrm>
          <a:custGeom>
            <a:avLst/>
            <a:gdLst/>
            <a:ahLst/>
            <a:cxnLst/>
            <a:rect l="l" t="t" r="r" b="b"/>
            <a:pathLst>
              <a:path w="2144" h="2144" extrusionOk="0">
                <a:moveTo>
                  <a:pt x="1067" y="1"/>
                </a:moveTo>
                <a:cubicBezTo>
                  <a:pt x="478" y="1"/>
                  <a:pt x="1" y="478"/>
                  <a:pt x="1" y="1068"/>
                </a:cubicBezTo>
                <a:cubicBezTo>
                  <a:pt x="1" y="1666"/>
                  <a:pt x="478" y="2144"/>
                  <a:pt x="1067" y="2144"/>
                </a:cubicBezTo>
                <a:cubicBezTo>
                  <a:pt x="1666" y="2144"/>
                  <a:pt x="2144" y="1666"/>
                  <a:pt x="2144" y="1068"/>
                </a:cubicBezTo>
                <a:cubicBezTo>
                  <a:pt x="2144" y="47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8" name="Google Shape;268;p14"/>
          <p:cNvSpPr/>
          <p:nvPr/>
        </p:nvSpPr>
        <p:spPr>
          <a:xfrm rot="5400000">
            <a:off x="9201739" y="-1066215"/>
            <a:ext cx="1909492" cy="4071053"/>
          </a:xfrm>
          <a:custGeom>
            <a:avLst/>
            <a:gdLst/>
            <a:ahLst/>
            <a:cxnLst/>
            <a:rect l="l" t="t" r="r" b="b"/>
            <a:pathLst>
              <a:path w="18567" h="39585" extrusionOk="0">
                <a:moveTo>
                  <a:pt x="0" y="1"/>
                </a:moveTo>
                <a:lnTo>
                  <a:pt x="0" y="39584"/>
                </a:lnTo>
                <a:lnTo>
                  <a:pt x="197" y="39500"/>
                </a:lnTo>
                <a:cubicBezTo>
                  <a:pt x="7664" y="36159"/>
                  <a:pt x="12942" y="28037"/>
                  <a:pt x="11014" y="18688"/>
                </a:cubicBezTo>
                <a:cubicBezTo>
                  <a:pt x="10546" y="16424"/>
                  <a:pt x="9686" y="14103"/>
                  <a:pt x="9835" y="11932"/>
                </a:cubicBezTo>
                <a:cubicBezTo>
                  <a:pt x="10116" y="7721"/>
                  <a:pt x="13981" y="5653"/>
                  <a:pt x="16554" y="2845"/>
                </a:cubicBezTo>
                <a:cubicBezTo>
                  <a:pt x="17340" y="1984"/>
                  <a:pt x="18014" y="1030"/>
                  <a:pt x="18566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9" name="Google Shape;269;p14"/>
          <p:cNvSpPr/>
          <p:nvPr/>
        </p:nvSpPr>
        <p:spPr>
          <a:xfrm>
            <a:off x="10804183" y="376605"/>
            <a:ext cx="1387788" cy="3342143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0" name="Google Shape;270;p14"/>
          <p:cNvSpPr/>
          <p:nvPr/>
        </p:nvSpPr>
        <p:spPr>
          <a:xfrm>
            <a:off x="11399260" y="3165565"/>
            <a:ext cx="197617" cy="175363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1" name="Google Shape;271;p14"/>
          <p:cNvSpPr/>
          <p:nvPr/>
        </p:nvSpPr>
        <p:spPr>
          <a:xfrm>
            <a:off x="11661523" y="3003772"/>
            <a:ext cx="99444" cy="100016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2" name="Google Shape;272;p14"/>
          <p:cNvSpPr/>
          <p:nvPr/>
        </p:nvSpPr>
        <p:spPr>
          <a:xfrm>
            <a:off x="11600750" y="1203642"/>
            <a:ext cx="60785" cy="60785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3" name="Google Shape;273;p14"/>
          <p:cNvSpPr/>
          <p:nvPr/>
        </p:nvSpPr>
        <p:spPr>
          <a:xfrm>
            <a:off x="11960757" y="858569"/>
            <a:ext cx="60723" cy="60723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4" name="Google Shape;274;p14"/>
          <p:cNvSpPr/>
          <p:nvPr/>
        </p:nvSpPr>
        <p:spPr>
          <a:xfrm>
            <a:off x="11709669" y="1319111"/>
            <a:ext cx="136895" cy="136895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5" name="Google Shape;275;p14"/>
          <p:cNvSpPr/>
          <p:nvPr/>
        </p:nvSpPr>
        <p:spPr>
          <a:xfrm rot="10800000" flipH="1">
            <a:off x="11482369" y="1924083"/>
            <a:ext cx="457763" cy="966188"/>
          </a:xfrm>
          <a:custGeom>
            <a:avLst/>
            <a:gdLst/>
            <a:ahLst/>
            <a:cxnLst/>
            <a:rect l="l" t="t" r="r" b="b"/>
            <a:pathLst>
              <a:path w="9507" h="20069" extrusionOk="0">
                <a:moveTo>
                  <a:pt x="9507" y="1"/>
                </a:moveTo>
                <a:cubicBezTo>
                  <a:pt x="4168" y="289"/>
                  <a:pt x="1" y="4686"/>
                  <a:pt x="1" y="10044"/>
                </a:cubicBezTo>
                <a:cubicBezTo>
                  <a:pt x="1" y="15383"/>
                  <a:pt x="4168" y="19780"/>
                  <a:pt x="9507" y="20068"/>
                </a:cubicBezTo>
                <a:lnTo>
                  <a:pt x="9507" y="1"/>
                </a:lnTo>
                <a:close/>
              </a:path>
            </a:pathLst>
          </a:custGeom>
          <a:solidFill>
            <a:srgbClr val="FFC6C7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10128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5"/>
          <p:cNvSpPr txBox="1">
            <a:spLocks noGrp="1"/>
          </p:cNvSpPr>
          <p:nvPr>
            <p:ph type="title" hasCustomPrompt="1"/>
          </p:nvPr>
        </p:nvSpPr>
        <p:spPr>
          <a:xfrm>
            <a:off x="2270200" y="820633"/>
            <a:ext cx="7651600" cy="696000"/>
          </a:xfrm>
          <a:prstGeom prst="rect">
            <a:avLst/>
          </a:prstGeom>
        </p:spPr>
        <p:txBody>
          <a:bodyPr spcFirstLastPara="1" wrap="square" lIns="121889" tIns="121889" rIns="121889" bIns="12188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64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278" name="Google Shape;278;p15"/>
          <p:cNvSpPr txBox="1">
            <a:spLocks noGrp="1"/>
          </p:cNvSpPr>
          <p:nvPr>
            <p:ph type="subTitle" idx="1"/>
          </p:nvPr>
        </p:nvSpPr>
        <p:spPr>
          <a:xfrm>
            <a:off x="3288800" y="1516800"/>
            <a:ext cx="5614400" cy="615600"/>
          </a:xfrm>
          <a:prstGeom prst="rect">
            <a:avLst/>
          </a:prstGeom>
        </p:spPr>
        <p:txBody>
          <a:bodyPr spcFirstLastPara="1" wrap="square" lIns="121889" tIns="121889" rIns="121889" bIns="121889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279" name="Google Shape;279;p15"/>
          <p:cNvSpPr txBox="1">
            <a:spLocks noGrp="1"/>
          </p:cNvSpPr>
          <p:nvPr>
            <p:ph type="title" idx="2" hasCustomPrompt="1"/>
          </p:nvPr>
        </p:nvSpPr>
        <p:spPr>
          <a:xfrm>
            <a:off x="2270200" y="2916700"/>
            <a:ext cx="7651600" cy="696000"/>
          </a:xfrm>
          <a:prstGeom prst="rect">
            <a:avLst/>
          </a:prstGeom>
        </p:spPr>
        <p:txBody>
          <a:bodyPr spcFirstLastPara="1" wrap="square" lIns="121889" tIns="121889" rIns="121889" bIns="12188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64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280" name="Google Shape;280;p15"/>
          <p:cNvSpPr txBox="1">
            <a:spLocks noGrp="1"/>
          </p:cNvSpPr>
          <p:nvPr>
            <p:ph type="subTitle" idx="3"/>
          </p:nvPr>
        </p:nvSpPr>
        <p:spPr>
          <a:xfrm>
            <a:off x="3288800" y="3612700"/>
            <a:ext cx="5614400" cy="615600"/>
          </a:xfrm>
          <a:prstGeom prst="rect">
            <a:avLst/>
          </a:prstGeom>
        </p:spPr>
        <p:txBody>
          <a:bodyPr spcFirstLastPara="1" wrap="square" lIns="121889" tIns="121889" rIns="121889" bIns="121889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281" name="Google Shape;281;p15"/>
          <p:cNvSpPr txBox="1">
            <a:spLocks noGrp="1"/>
          </p:cNvSpPr>
          <p:nvPr>
            <p:ph type="title" idx="4" hasCustomPrompt="1"/>
          </p:nvPr>
        </p:nvSpPr>
        <p:spPr>
          <a:xfrm>
            <a:off x="2270200" y="4932367"/>
            <a:ext cx="7651600" cy="696000"/>
          </a:xfrm>
          <a:prstGeom prst="rect">
            <a:avLst/>
          </a:prstGeom>
        </p:spPr>
        <p:txBody>
          <a:bodyPr spcFirstLastPara="1" wrap="square" lIns="121889" tIns="121889" rIns="121889" bIns="12188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64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282" name="Google Shape;282;p15"/>
          <p:cNvSpPr txBox="1">
            <a:spLocks noGrp="1"/>
          </p:cNvSpPr>
          <p:nvPr>
            <p:ph type="subTitle" idx="5"/>
          </p:nvPr>
        </p:nvSpPr>
        <p:spPr>
          <a:xfrm>
            <a:off x="2826400" y="5628367"/>
            <a:ext cx="6539200" cy="615600"/>
          </a:xfrm>
          <a:prstGeom prst="rect">
            <a:avLst/>
          </a:prstGeom>
        </p:spPr>
        <p:txBody>
          <a:bodyPr spcFirstLastPara="1" wrap="square" lIns="121889" tIns="121889" rIns="121889" bIns="121889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283" name="Google Shape;283;p15"/>
          <p:cNvSpPr/>
          <p:nvPr/>
        </p:nvSpPr>
        <p:spPr>
          <a:xfrm rot="5400208">
            <a:off x="10362552" y="3170167"/>
            <a:ext cx="2220381" cy="1438380"/>
          </a:xfrm>
          <a:custGeom>
            <a:avLst/>
            <a:gdLst/>
            <a:ahLst/>
            <a:cxnLst/>
            <a:rect l="l" t="t" r="r" b="b"/>
            <a:pathLst>
              <a:path w="40290" h="24005" extrusionOk="0">
                <a:moveTo>
                  <a:pt x="1825" y="0"/>
                </a:moveTo>
                <a:cubicBezTo>
                  <a:pt x="1" y="7662"/>
                  <a:pt x="2977" y="15670"/>
                  <a:pt x="9353" y="20298"/>
                </a:cubicBezTo>
                <a:cubicBezTo>
                  <a:pt x="12675" y="22718"/>
                  <a:pt x="16689" y="24005"/>
                  <a:pt x="20798" y="24005"/>
                </a:cubicBezTo>
                <a:cubicBezTo>
                  <a:pt x="31552" y="24005"/>
                  <a:pt x="40290" y="15267"/>
                  <a:pt x="40290" y="4513"/>
                </a:cubicBezTo>
                <a:cubicBezTo>
                  <a:pt x="40290" y="2996"/>
                  <a:pt x="40117" y="1479"/>
                  <a:pt x="397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4" name="Google Shape;284;p15"/>
          <p:cNvSpPr/>
          <p:nvPr/>
        </p:nvSpPr>
        <p:spPr>
          <a:xfrm rot="-5400000">
            <a:off x="-892945" y="1930200"/>
            <a:ext cx="3248553" cy="1462657"/>
          </a:xfrm>
          <a:custGeom>
            <a:avLst/>
            <a:gdLst/>
            <a:ahLst/>
            <a:cxnLst/>
            <a:rect l="l" t="t" r="r" b="b"/>
            <a:pathLst>
              <a:path w="59760" h="20595" extrusionOk="0">
                <a:moveTo>
                  <a:pt x="0" y="0"/>
                </a:moveTo>
                <a:lnTo>
                  <a:pt x="0" y="14598"/>
                </a:lnTo>
                <a:cubicBezTo>
                  <a:pt x="3547" y="16984"/>
                  <a:pt x="7842" y="18762"/>
                  <a:pt x="11492" y="19726"/>
                </a:cubicBezTo>
                <a:cubicBezTo>
                  <a:pt x="11941" y="19848"/>
                  <a:pt x="12371" y="19951"/>
                  <a:pt x="12802" y="20044"/>
                </a:cubicBezTo>
                <a:cubicBezTo>
                  <a:pt x="14470" y="20410"/>
                  <a:pt x="16197" y="20595"/>
                  <a:pt x="17927" y="20595"/>
                </a:cubicBezTo>
                <a:cubicBezTo>
                  <a:pt x="24387" y="20595"/>
                  <a:pt x="30875" y="18021"/>
                  <a:pt x="34381" y="12699"/>
                </a:cubicBezTo>
                <a:cubicBezTo>
                  <a:pt x="35457" y="11061"/>
                  <a:pt x="36262" y="9189"/>
                  <a:pt x="37759" y="7926"/>
                </a:cubicBezTo>
                <a:cubicBezTo>
                  <a:pt x="40660" y="5474"/>
                  <a:pt x="44955" y="6157"/>
                  <a:pt x="48726" y="5736"/>
                </a:cubicBezTo>
                <a:cubicBezTo>
                  <a:pt x="52975" y="5231"/>
                  <a:pt x="56905" y="3191"/>
                  <a:pt x="5975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5" name="Google Shape;285;p15"/>
          <p:cNvSpPr/>
          <p:nvPr/>
        </p:nvSpPr>
        <p:spPr>
          <a:xfrm>
            <a:off x="78980" y="6136571"/>
            <a:ext cx="144781" cy="124031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9" y="0"/>
                </a:moveTo>
                <a:cubicBezTo>
                  <a:pt x="347" y="0"/>
                  <a:pt x="0" y="843"/>
                  <a:pt x="496" y="1339"/>
                </a:cubicBezTo>
                <a:cubicBezTo>
                  <a:pt x="658" y="1500"/>
                  <a:pt x="855" y="1572"/>
                  <a:pt x="1049" y="1572"/>
                </a:cubicBezTo>
                <a:cubicBezTo>
                  <a:pt x="1451" y="1572"/>
                  <a:pt x="1835" y="1260"/>
                  <a:pt x="1835" y="786"/>
                </a:cubicBezTo>
                <a:cubicBezTo>
                  <a:pt x="1835" y="356"/>
                  <a:pt x="1479" y="0"/>
                  <a:pt x="1049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6" name="Google Shape;286;p15"/>
          <p:cNvSpPr/>
          <p:nvPr/>
        </p:nvSpPr>
        <p:spPr>
          <a:xfrm>
            <a:off x="439320" y="5514132"/>
            <a:ext cx="144781" cy="123952"/>
          </a:xfrm>
          <a:custGeom>
            <a:avLst/>
            <a:gdLst/>
            <a:ahLst/>
            <a:cxnLst/>
            <a:rect l="l" t="t" r="r" b="b"/>
            <a:pathLst>
              <a:path w="1835" h="1571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6" y="1499"/>
                  <a:pt x="852" y="1570"/>
                  <a:pt x="1044" y="1570"/>
                </a:cubicBezTo>
                <a:cubicBezTo>
                  <a:pt x="1448" y="1570"/>
                  <a:pt x="1834" y="1256"/>
                  <a:pt x="1834" y="787"/>
                </a:cubicBezTo>
                <a:cubicBezTo>
                  <a:pt x="1834" y="347"/>
                  <a:pt x="1479" y="1"/>
                  <a:pt x="1048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7" name="Google Shape;287;p15"/>
          <p:cNvSpPr/>
          <p:nvPr/>
        </p:nvSpPr>
        <p:spPr>
          <a:xfrm>
            <a:off x="0" y="5746020"/>
            <a:ext cx="186125" cy="248061"/>
          </a:xfrm>
          <a:custGeom>
            <a:avLst/>
            <a:gdLst/>
            <a:ahLst/>
            <a:cxnLst/>
            <a:rect l="l" t="t" r="r" b="b"/>
            <a:pathLst>
              <a:path w="2359" h="3144" extrusionOk="0">
                <a:moveTo>
                  <a:pt x="781" y="1"/>
                </a:moveTo>
                <a:cubicBezTo>
                  <a:pt x="519" y="1"/>
                  <a:pt x="252" y="68"/>
                  <a:pt x="0" y="215"/>
                </a:cubicBezTo>
                <a:lnTo>
                  <a:pt x="0" y="2929"/>
                </a:lnTo>
                <a:cubicBezTo>
                  <a:pt x="252" y="3076"/>
                  <a:pt x="519" y="3144"/>
                  <a:pt x="781" y="3144"/>
                </a:cubicBezTo>
                <a:cubicBezTo>
                  <a:pt x="1597" y="3144"/>
                  <a:pt x="2351" y="2487"/>
                  <a:pt x="2358" y="1572"/>
                </a:cubicBezTo>
                <a:cubicBezTo>
                  <a:pt x="2351" y="658"/>
                  <a:pt x="1597" y="1"/>
                  <a:pt x="781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8" name="Google Shape;288;p15"/>
          <p:cNvSpPr/>
          <p:nvPr/>
        </p:nvSpPr>
        <p:spPr>
          <a:xfrm>
            <a:off x="1" y="2971440"/>
            <a:ext cx="1040395" cy="2516369"/>
          </a:xfrm>
          <a:custGeom>
            <a:avLst/>
            <a:gdLst/>
            <a:ahLst/>
            <a:cxnLst/>
            <a:rect l="l" t="t" r="r" b="b"/>
            <a:pathLst>
              <a:path w="11661" h="32333" extrusionOk="0">
                <a:moveTo>
                  <a:pt x="0" y="1"/>
                </a:moveTo>
                <a:lnTo>
                  <a:pt x="0" y="32332"/>
                </a:lnTo>
                <a:cubicBezTo>
                  <a:pt x="6962" y="30021"/>
                  <a:pt x="11660" y="23508"/>
                  <a:pt x="11660" y="16171"/>
                </a:cubicBezTo>
                <a:cubicBezTo>
                  <a:pt x="11660" y="15348"/>
                  <a:pt x="11604" y="14533"/>
                  <a:pt x="11492" y="13719"/>
                </a:cubicBezTo>
                <a:cubicBezTo>
                  <a:pt x="10556" y="7347"/>
                  <a:pt x="6111" y="2031"/>
                  <a:pt x="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9" name="Google Shape;289;p15"/>
          <p:cNvSpPr/>
          <p:nvPr/>
        </p:nvSpPr>
        <p:spPr>
          <a:xfrm rot="-5400000">
            <a:off x="527081" y="2507285"/>
            <a:ext cx="57055" cy="56995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07" y="0"/>
                  <a:pt x="1" y="215"/>
                  <a:pt x="1" y="477"/>
                </a:cubicBezTo>
                <a:cubicBezTo>
                  <a:pt x="1" y="739"/>
                  <a:pt x="207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15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0" name="Google Shape;290;p15"/>
          <p:cNvSpPr/>
          <p:nvPr/>
        </p:nvSpPr>
        <p:spPr>
          <a:xfrm rot="-5400000">
            <a:off x="284417" y="2347288"/>
            <a:ext cx="128491" cy="127953"/>
          </a:xfrm>
          <a:custGeom>
            <a:avLst/>
            <a:gdLst/>
            <a:ahLst/>
            <a:cxnLst/>
            <a:rect l="l" t="t" r="r" b="b"/>
            <a:pathLst>
              <a:path w="2153" h="2144" extrusionOk="0">
                <a:moveTo>
                  <a:pt x="1077" y="1"/>
                </a:moveTo>
                <a:cubicBezTo>
                  <a:pt x="487" y="1"/>
                  <a:pt x="1" y="478"/>
                  <a:pt x="1" y="1068"/>
                </a:cubicBezTo>
                <a:cubicBezTo>
                  <a:pt x="1" y="1666"/>
                  <a:pt x="487" y="2144"/>
                  <a:pt x="1077" y="2144"/>
                </a:cubicBezTo>
                <a:cubicBezTo>
                  <a:pt x="1666" y="2144"/>
                  <a:pt x="2153" y="1666"/>
                  <a:pt x="2153" y="1068"/>
                </a:cubicBezTo>
                <a:cubicBezTo>
                  <a:pt x="2153" y="478"/>
                  <a:pt x="1666" y="1"/>
                  <a:pt x="10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1" name="Google Shape;291;p15"/>
          <p:cNvSpPr/>
          <p:nvPr/>
        </p:nvSpPr>
        <p:spPr>
          <a:xfrm>
            <a:off x="185311" y="4492652"/>
            <a:ext cx="191288" cy="191288"/>
          </a:xfrm>
          <a:custGeom>
            <a:avLst/>
            <a:gdLst/>
            <a:ahLst/>
            <a:cxnLst/>
            <a:rect l="l" t="t" r="r" b="b"/>
            <a:pathLst>
              <a:path w="2144" h="2144" extrusionOk="0">
                <a:moveTo>
                  <a:pt x="1067" y="1"/>
                </a:moveTo>
                <a:cubicBezTo>
                  <a:pt x="478" y="1"/>
                  <a:pt x="1" y="478"/>
                  <a:pt x="1" y="1068"/>
                </a:cubicBezTo>
                <a:cubicBezTo>
                  <a:pt x="1" y="1666"/>
                  <a:pt x="478" y="2144"/>
                  <a:pt x="1067" y="2144"/>
                </a:cubicBezTo>
                <a:cubicBezTo>
                  <a:pt x="1666" y="2144"/>
                  <a:pt x="2144" y="1666"/>
                  <a:pt x="2144" y="1068"/>
                </a:cubicBezTo>
                <a:cubicBezTo>
                  <a:pt x="2144" y="47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2" name="Google Shape;292;p15"/>
          <p:cNvSpPr/>
          <p:nvPr/>
        </p:nvSpPr>
        <p:spPr>
          <a:xfrm>
            <a:off x="10804183" y="984498"/>
            <a:ext cx="1387788" cy="3342143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3" name="Google Shape;293;p15"/>
          <p:cNvSpPr/>
          <p:nvPr/>
        </p:nvSpPr>
        <p:spPr>
          <a:xfrm>
            <a:off x="11355926" y="3257909"/>
            <a:ext cx="197617" cy="175363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4" name="Google Shape;294;p15"/>
          <p:cNvSpPr/>
          <p:nvPr/>
        </p:nvSpPr>
        <p:spPr>
          <a:xfrm>
            <a:off x="11618191" y="3096115"/>
            <a:ext cx="99444" cy="100016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5" name="Google Shape;295;p15"/>
          <p:cNvSpPr/>
          <p:nvPr/>
        </p:nvSpPr>
        <p:spPr>
          <a:xfrm>
            <a:off x="11600750" y="1811536"/>
            <a:ext cx="60785" cy="60785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6" name="Google Shape;296;p15"/>
          <p:cNvSpPr/>
          <p:nvPr/>
        </p:nvSpPr>
        <p:spPr>
          <a:xfrm rot="5400000">
            <a:off x="11438033" y="617096"/>
            <a:ext cx="60723" cy="60723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7" name="Google Shape;297;p15"/>
          <p:cNvSpPr/>
          <p:nvPr/>
        </p:nvSpPr>
        <p:spPr>
          <a:xfrm rot="5400000">
            <a:off x="10901325" y="366009"/>
            <a:ext cx="136895" cy="136895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8" name="Google Shape;298;p15"/>
          <p:cNvSpPr/>
          <p:nvPr/>
        </p:nvSpPr>
        <p:spPr>
          <a:xfrm rot="-5400000">
            <a:off x="10667954" y="4300755"/>
            <a:ext cx="2224999" cy="849029"/>
          </a:xfrm>
          <a:custGeom>
            <a:avLst/>
            <a:gdLst/>
            <a:ahLst/>
            <a:cxnLst/>
            <a:rect l="l" t="t" r="r" b="b"/>
            <a:pathLst>
              <a:path w="75509" h="23084" extrusionOk="0">
                <a:moveTo>
                  <a:pt x="63433" y="1"/>
                </a:moveTo>
                <a:cubicBezTo>
                  <a:pt x="58309" y="1"/>
                  <a:pt x="52476" y="4766"/>
                  <a:pt x="47663" y="6549"/>
                </a:cubicBezTo>
                <a:cubicBezTo>
                  <a:pt x="44986" y="7539"/>
                  <a:pt x="42167" y="7896"/>
                  <a:pt x="39312" y="7896"/>
                </a:cubicBezTo>
                <a:cubicBezTo>
                  <a:pt x="36515" y="7896"/>
                  <a:pt x="33683" y="7553"/>
                  <a:pt x="30918" y="7125"/>
                </a:cubicBezTo>
                <a:cubicBezTo>
                  <a:pt x="27086" y="6530"/>
                  <a:pt x="23159" y="5783"/>
                  <a:pt x="19296" y="5783"/>
                </a:cubicBezTo>
                <a:cubicBezTo>
                  <a:pt x="17176" y="5783"/>
                  <a:pt x="15075" y="6008"/>
                  <a:pt x="13020" y="6607"/>
                </a:cubicBezTo>
                <a:cubicBezTo>
                  <a:pt x="5857" y="8681"/>
                  <a:pt x="365" y="15613"/>
                  <a:pt x="0" y="23083"/>
                </a:cubicBezTo>
                <a:lnTo>
                  <a:pt x="75508" y="23083"/>
                </a:lnTo>
                <a:cubicBezTo>
                  <a:pt x="75508" y="15229"/>
                  <a:pt x="73722" y="9449"/>
                  <a:pt x="69939" y="3861"/>
                </a:cubicBezTo>
                <a:cubicBezTo>
                  <a:pt x="68039" y="1029"/>
                  <a:pt x="65812" y="1"/>
                  <a:pt x="63433" y="1"/>
                </a:cubicBez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9" name="Google Shape;299;p15"/>
          <p:cNvSpPr/>
          <p:nvPr/>
        </p:nvSpPr>
        <p:spPr>
          <a:xfrm>
            <a:off x="11382336" y="913265"/>
            <a:ext cx="144781" cy="123952"/>
          </a:xfrm>
          <a:custGeom>
            <a:avLst/>
            <a:gdLst/>
            <a:ahLst/>
            <a:cxnLst/>
            <a:rect l="l" t="t" r="r" b="b"/>
            <a:pathLst>
              <a:path w="1835" h="1571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6" y="1499"/>
                  <a:pt x="852" y="1570"/>
                  <a:pt x="1044" y="1570"/>
                </a:cubicBezTo>
                <a:cubicBezTo>
                  <a:pt x="1448" y="1570"/>
                  <a:pt x="1834" y="1256"/>
                  <a:pt x="1834" y="787"/>
                </a:cubicBezTo>
                <a:cubicBezTo>
                  <a:pt x="1834" y="347"/>
                  <a:pt x="1479" y="1"/>
                  <a:pt x="104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0" name="Google Shape;300;p15"/>
          <p:cNvSpPr/>
          <p:nvPr/>
        </p:nvSpPr>
        <p:spPr>
          <a:xfrm>
            <a:off x="698413" y="1932871"/>
            <a:ext cx="144781" cy="124031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9" y="0"/>
                </a:moveTo>
                <a:cubicBezTo>
                  <a:pt x="347" y="0"/>
                  <a:pt x="0" y="843"/>
                  <a:pt x="496" y="1339"/>
                </a:cubicBezTo>
                <a:cubicBezTo>
                  <a:pt x="658" y="1500"/>
                  <a:pt x="855" y="1572"/>
                  <a:pt x="1049" y="1572"/>
                </a:cubicBezTo>
                <a:cubicBezTo>
                  <a:pt x="1451" y="1572"/>
                  <a:pt x="1835" y="1260"/>
                  <a:pt x="1835" y="786"/>
                </a:cubicBezTo>
                <a:cubicBezTo>
                  <a:pt x="1835" y="356"/>
                  <a:pt x="1479" y="0"/>
                  <a:pt x="104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1" name="Google Shape;301;p15"/>
          <p:cNvSpPr/>
          <p:nvPr/>
        </p:nvSpPr>
        <p:spPr>
          <a:xfrm>
            <a:off x="376588" y="913265"/>
            <a:ext cx="144781" cy="123952"/>
          </a:xfrm>
          <a:custGeom>
            <a:avLst/>
            <a:gdLst/>
            <a:ahLst/>
            <a:cxnLst/>
            <a:rect l="l" t="t" r="r" b="b"/>
            <a:pathLst>
              <a:path w="1835" h="1571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6" y="1499"/>
                  <a:pt x="852" y="1570"/>
                  <a:pt x="1044" y="1570"/>
                </a:cubicBezTo>
                <a:cubicBezTo>
                  <a:pt x="1448" y="1570"/>
                  <a:pt x="1834" y="1256"/>
                  <a:pt x="1834" y="787"/>
                </a:cubicBezTo>
                <a:cubicBezTo>
                  <a:pt x="1834" y="347"/>
                  <a:pt x="1479" y="1"/>
                  <a:pt x="104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2" name="Google Shape;302;p15"/>
          <p:cNvSpPr/>
          <p:nvPr/>
        </p:nvSpPr>
        <p:spPr>
          <a:xfrm rot="-5400000">
            <a:off x="122847" y="913285"/>
            <a:ext cx="57055" cy="56995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07" y="0"/>
                  <a:pt x="1" y="215"/>
                  <a:pt x="1" y="477"/>
                </a:cubicBezTo>
                <a:cubicBezTo>
                  <a:pt x="1" y="739"/>
                  <a:pt x="207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15"/>
                  <a:pt x="740" y="0"/>
                  <a:pt x="47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3" name="Google Shape;303;p15"/>
          <p:cNvSpPr/>
          <p:nvPr/>
        </p:nvSpPr>
        <p:spPr>
          <a:xfrm>
            <a:off x="11532326" y="5782377"/>
            <a:ext cx="197617" cy="175363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220218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6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16"/>
          <p:cNvSpPr/>
          <p:nvPr/>
        </p:nvSpPr>
        <p:spPr>
          <a:xfrm flipH="1">
            <a:off x="11241095" y="-775267"/>
            <a:ext cx="19068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7" name="Google Shape;307;p16"/>
          <p:cNvSpPr/>
          <p:nvPr/>
        </p:nvSpPr>
        <p:spPr>
          <a:xfrm>
            <a:off x="-1126400" y="-775267"/>
            <a:ext cx="22476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8" name="Google Shape;308;p16"/>
          <p:cNvSpPr/>
          <p:nvPr/>
        </p:nvSpPr>
        <p:spPr>
          <a:xfrm rot="5400000">
            <a:off x="5940349" y="3449032"/>
            <a:ext cx="311147" cy="6506821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390982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7"/>
          <p:cNvSpPr txBox="1">
            <a:spLocks noGrp="1"/>
          </p:cNvSpPr>
          <p:nvPr>
            <p:ph type="subTitle" idx="1"/>
          </p:nvPr>
        </p:nvSpPr>
        <p:spPr>
          <a:xfrm>
            <a:off x="950967" y="3834867"/>
            <a:ext cx="3546800" cy="14704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311" name="Google Shape;311;p17"/>
          <p:cNvSpPr txBox="1">
            <a:spLocks noGrp="1"/>
          </p:cNvSpPr>
          <p:nvPr>
            <p:ph type="title"/>
          </p:nvPr>
        </p:nvSpPr>
        <p:spPr>
          <a:xfrm>
            <a:off x="950967" y="1323467"/>
            <a:ext cx="3970800" cy="14064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17"/>
          <p:cNvSpPr/>
          <p:nvPr/>
        </p:nvSpPr>
        <p:spPr>
          <a:xfrm rot="5400000">
            <a:off x="9596931" y="1416130"/>
            <a:ext cx="4011196" cy="1178945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3" name="Google Shape;313;p17"/>
          <p:cNvSpPr/>
          <p:nvPr/>
        </p:nvSpPr>
        <p:spPr>
          <a:xfrm rot="5400000">
            <a:off x="11521367" y="-773400"/>
            <a:ext cx="13384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4" name="Google Shape;314;p17"/>
          <p:cNvSpPr/>
          <p:nvPr/>
        </p:nvSpPr>
        <p:spPr>
          <a:xfrm rot="10800000" flipH="1">
            <a:off x="11447538" y="2546396"/>
            <a:ext cx="744473" cy="4311609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5" name="Google Shape;315;p17"/>
          <p:cNvSpPr/>
          <p:nvPr/>
        </p:nvSpPr>
        <p:spPr>
          <a:xfrm>
            <a:off x="11526158" y="1558105"/>
            <a:ext cx="673713" cy="3800283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6" name="Google Shape;316;p17"/>
          <p:cNvSpPr/>
          <p:nvPr/>
        </p:nvSpPr>
        <p:spPr>
          <a:xfrm rot="-5400000">
            <a:off x="11330538" y="198671"/>
            <a:ext cx="85247" cy="8524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7" name="Google Shape;317;p17"/>
          <p:cNvSpPr/>
          <p:nvPr/>
        </p:nvSpPr>
        <p:spPr>
          <a:xfrm rot="-5400000">
            <a:off x="12034619" y="819848"/>
            <a:ext cx="191180" cy="123589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8" name="Google Shape;318;p17"/>
          <p:cNvSpPr/>
          <p:nvPr/>
        </p:nvSpPr>
        <p:spPr>
          <a:xfrm rot="-5400000">
            <a:off x="11270524" y="839035"/>
            <a:ext cx="145232" cy="14523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9" name="Google Shape;319;p17"/>
          <p:cNvSpPr/>
          <p:nvPr/>
        </p:nvSpPr>
        <p:spPr>
          <a:xfrm rot="-5400000">
            <a:off x="11497774" y="5220039"/>
            <a:ext cx="147399" cy="147399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0" name="Google Shape;320;p17"/>
          <p:cNvSpPr/>
          <p:nvPr/>
        </p:nvSpPr>
        <p:spPr>
          <a:xfrm rot="-5400000">
            <a:off x="11950600" y="5678465"/>
            <a:ext cx="128168" cy="128168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1" name="Google Shape;321;p17"/>
          <p:cNvSpPr/>
          <p:nvPr/>
        </p:nvSpPr>
        <p:spPr>
          <a:xfrm rot="-5400000">
            <a:off x="11233335" y="5813900"/>
            <a:ext cx="47000" cy="47000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2" name="Google Shape;322;p17"/>
          <p:cNvSpPr/>
          <p:nvPr/>
        </p:nvSpPr>
        <p:spPr>
          <a:xfrm rot="-5400000">
            <a:off x="11121901" y="6495401"/>
            <a:ext cx="238267" cy="23826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8530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3" y="2937933"/>
            <a:ext cx="5181600" cy="908051"/>
          </a:xfrm>
        </p:spPr>
        <p:txBody>
          <a:bodyPr anchor="t"/>
          <a:lstStyle>
            <a:lvl1pPr algn="l">
              <a:defRPr sz="2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3" y="1937812"/>
            <a:ext cx="5181600" cy="1000125"/>
          </a:xfrm>
        </p:spPr>
        <p:txBody>
          <a:bodyPr anchor="b"/>
          <a:lstStyle>
            <a:lvl1pPr marL="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1pPr>
            <a:lvl2pPr marL="30475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51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3pPr>
            <a:lvl4pPr marL="914288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219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5238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82857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213333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438102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8"/>
          <p:cNvSpPr txBox="1">
            <a:spLocks noGrp="1"/>
          </p:cNvSpPr>
          <p:nvPr>
            <p:ph type="subTitle" idx="1"/>
          </p:nvPr>
        </p:nvSpPr>
        <p:spPr>
          <a:xfrm flipH="1">
            <a:off x="7698133" y="3834867"/>
            <a:ext cx="3512800" cy="14704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 algn="r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algn="r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algn="r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algn="r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algn="r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algn="r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algn="r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algn="r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325" name="Google Shape;325;p18"/>
          <p:cNvSpPr txBox="1">
            <a:spLocks noGrp="1"/>
          </p:cNvSpPr>
          <p:nvPr>
            <p:ph type="title"/>
          </p:nvPr>
        </p:nvSpPr>
        <p:spPr>
          <a:xfrm flipH="1">
            <a:off x="8472700" y="1323467"/>
            <a:ext cx="2738400" cy="14064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18"/>
          <p:cNvSpPr/>
          <p:nvPr/>
        </p:nvSpPr>
        <p:spPr>
          <a:xfrm rot="-5400000" flipH="1">
            <a:off x="-1415602" y="1416130"/>
            <a:ext cx="4011196" cy="1178945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7" name="Google Shape;327;p18"/>
          <p:cNvSpPr/>
          <p:nvPr/>
        </p:nvSpPr>
        <p:spPr>
          <a:xfrm rot="-5400000" flipH="1">
            <a:off x="-667245" y="-773400"/>
            <a:ext cx="13384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8" name="Google Shape;328;p18"/>
          <p:cNvSpPr/>
          <p:nvPr/>
        </p:nvSpPr>
        <p:spPr>
          <a:xfrm rot="10800000">
            <a:off x="520" y="2546396"/>
            <a:ext cx="744473" cy="4311609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9" name="Google Shape;329;p18"/>
          <p:cNvSpPr/>
          <p:nvPr/>
        </p:nvSpPr>
        <p:spPr>
          <a:xfrm flipH="1">
            <a:off x="-7345" y="1558105"/>
            <a:ext cx="673713" cy="3800283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0" name="Google Shape;330;p18"/>
          <p:cNvSpPr/>
          <p:nvPr/>
        </p:nvSpPr>
        <p:spPr>
          <a:xfrm rot="5400000" flipH="1">
            <a:off x="776746" y="198671"/>
            <a:ext cx="85247" cy="8524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1" name="Google Shape;331;p18"/>
          <p:cNvSpPr/>
          <p:nvPr/>
        </p:nvSpPr>
        <p:spPr>
          <a:xfrm rot="5400000" flipH="1">
            <a:off x="-33274" y="819848"/>
            <a:ext cx="191180" cy="123589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2" name="Google Shape;332;p18"/>
          <p:cNvSpPr/>
          <p:nvPr/>
        </p:nvSpPr>
        <p:spPr>
          <a:xfrm rot="5400000" flipH="1">
            <a:off x="776765" y="839035"/>
            <a:ext cx="145232" cy="14523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3" name="Google Shape;333;p18"/>
          <p:cNvSpPr/>
          <p:nvPr/>
        </p:nvSpPr>
        <p:spPr>
          <a:xfrm rot="5400000" flipH="1">
            <a:off x="547358" y="5220039"/>
            <a:ext cx="147399" cy="147399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4" name="Google Shape;334;p18"/>
          <p:cNvSpPr/>
          <p:nvPr/>
        </p:nvSpPr>
        <p:spPr>
          <a:xfrm rot="5400000" flipH="1">
            <a:off x="113753" y="5678465"/>
            <a:ext cx="128168" cy="128168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5" name="Google Shape;335;p18"/>
          <p:cNvSpPr/>
          <p:nvPr/>
        </p:nvSpPr>
        <p:spPr>
          <a:xfrm rot="5400000" flipH="1">
            <a:off x="492400" y="3807267"/>
            <a:ext cx="117333" cy="117333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6" name="Google Shape;336;p18"/>
          <p:cNvSpPr/>
          <p:nvPr/>
        </p:nvSpPr>
        <p:spPr>
          <a:xfrm rot="5400000" flipH="1">
            <a:off x="832357" y="6495401"/>
            <a:ext cx="238267" cy="23826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791212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9"/>
          <p:cNvSpPr txBox="1">
            <a:spLocks noGrp="1"/>
          </p:cNvSpPr>
          <p:nvPr>
            <p:ph type="ctrTitle"/>
          </p:nvPr>
        </p:nvSpPr>
        <p:spPr>
          <a:xfrm>
            <a:off x="3579200" y="2437667"/>
            <a:ext cx="5033600" cy="1074000"/>
          </a:xfrm>
          <a:prstGeom prst="rect">
            <a:avLst/>
          </a:prstGeom>
        </p:spPr>
        <p:txBody>
          <a:bodyPr spcFirstLastPara="1" wrap="square" lIns="121889" tIns="121889" rIns="121889" bIns="12188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sp>
        <p:nvSpPr>
          <p:cNvPr id="339" name="Google Shape;339;p19"/>
          <p:cNvSpPr txBox="1">
            <a:spLocks noGrp="1"/>
          </p:cNvSpPr>
          <p:nvPr>
            <p:ph type="subTitle" idx="1"/>
          </p:nvPr>
        </p:nvSpPr>
        <p:spPr>
          <a:xfrm>
            <a:off x="4472600" y="3740267"/>
            <a:ext cx="3077600" cy="1159200"/>
          </a:xfrm>
          <a:prstGeom prst="rect">
            <a:avLst/>
          </a:prstGeom>
        </p:spPr>
        <p:txBody>
          <a:bodyPr spcFirstLastPara="1" wrap="square" lIns="121889" tIns="121889" rIns="121889" bIns="121889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317459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0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42" name="Google Shape;342;p20"/>
          <p:cNvSpPr txBox="1">
            <a:spLocks noGrp="1"/>
          </p:cNvSpPr>
          <p:nvPr>
            <p:ph type="subTitle" idx="1"/>
          </p:nvPr>
        </p:nvSpPr>
        <p:spPr>
          <a:xfrm>
            <a:off x="951000" y="1841700"/>
            <a:ext cx="4979200" cy="5340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343" name="Google Shape;343;p20"/>
          <p:cNvSpPr txBox="1">
            <a:spLocks noGrp="1"/>
          </p:cNvSpPr>
          <p:nvPr>
            <p:ph type="subTitle" idx="2"/>
          </p:nvPr>
        </p:nvSpPr>
        <p:spPr>
          <a:xfrm>
            <a:off x="6261767" y="1841700"/>
            <a:ext cx="4979200" cy="5340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344" name="Google Shape;344;p20"/>
          <p:cNvSpPr txBox="1">
            <a:spLocks noGrp="1"/>
          </p:cNvSpPr>
          <p:nvPr>
            <p:ph type="subTitle" idx="3"/>
          </p:nvPr>
        </p:nvSpPr>
        <p:spPr>
          <a:xfrm>
            <a:off x="951000" y="2428867"/>
            <a:ext cx="4979200" cy="36392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500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345" name="Google Shape;345;p20"/>
          <p:cNvSpPr txBox="1">
            <a:spLocks noGrp="1"/>
          </p:cNvSpPr>
          <p:nvPr>
            <p:ph type="subTitle" idx="4"/>
          </p:nvPr>
        </p:nvSpPr>
        <p:spPr>
          <a:xfrm>
            <a:off x="6261767" y="2428867"/>
            <a:ext cx="4979200" cy="36392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500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346" name="Google Shape;346;p20"/>
          <p:cNvSpPr/>
          <p:nvPr/>
        </p:nvSpPr>
        <p:spPr>
          <a:xfrm flipH="1">
            <a:off x="11241095" y="-775267"/>
            <a:ext cx="19068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7" name="Google Shape;347;p20"/>
          <p:cNvSpPr/>
          <p:nvPr/>
        </p:nvSpPr>
        <p:spPr>
          <a:xfrm>
            <a:off x="-1126400" y="-775267"/>
            <a:ext cx="22476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8" name="Google Shape;348;p20"/>
          <p:cNvSpPr/>
          <p:nvPr/>
        </p:nvSpPr>
        <p:spPr>
          <a:xfrm rot="5400000">
            <a:off x="5940349" y="3449032"/>
            <a:ext cx="311147" cy="6506821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463432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21"/>
          <p:cNvSpPr txBox="1">
            <a:spLocks noGrp="1"/>
          </p:cNvSpPr>
          <p:nvPr>
            <p:ph type="title"/>
          </p:nvPr>
        </p:nvSpPr>
        <p:spPr>
          <a:xfrm>
            <a:off x="2754367" y="1292133"/>
            <a:ext cx="3320800" cy="8828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21"/>
          <p:cNvSpPr txBox="1">
            <a:spLocks noGrp="1"/>
          </p:cNvSpPr>
          <p:nvPr>
            <p:ph type="subTitle" idx="1"/>
          </p:nvPr>
        </p:nvSpPr>
        <p:spPr>
          <a:xfrm>
            <a:off x="2754400" y="2174967"/>
            <a:ext cx="3320800" cy="8112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352" name="Google Shape;352;p21"/>
          <p:cNvSpPr txBox="1">
            <a:spLocks noGrp="1"/>
          </p:cNvSpPr>
          <p:nvPr>
            <p:ph type="subTitle" idx="2"/>
          </p:nvPr>
        </p:nvSpPr>
        <p:spPr>
          <a:xfrm>
            <a:off x="8021833" y="3417027"/>
            <a:ext cx="3320800" cy="8112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353" name="Google Shape;353;p21"/>
          <p:cNvSpPr txBox="1">
            <a:spLocks noGrp="1"/>
          </p:cNvSpPr>
          <p:nvPr>
            <p:ph type="subTitle" idx="3"/>
          </p:nvPr>
        </p:nvSpPr>
        <p:spPr>
          <a:xfrm>
            <a:off x="8021833" y="2534184"/>
            <a:ext cx="3320800" cy="8828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48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354" name="Google Shape;354;p21"/>
          <p:cNvSpPr txBox="1">
            <a:spLocks noGrp="1"/>
          </p:cNvSpPr>
          <p:nvPr>
            <p:ph type="subTitle" idx="4"/>
          </p:nvPr>
        </p:nvSpPr>
        <p:spPr>
          <a:xfrm>
            <a:off x="2754400" y="4854667"/>
            <a:ext cx="3320800" cy="8112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355" name="Google Shape;355;p21"/>
          <p:cNvSpPr txBox="1">
            <a:spLocks noGrp="1"/>
          </p:cNvSpPr>
          <p:nvPr>
            <p:ph type="subTitle" idx="5"/>
          </p:nvPr>
        </p:nvSpPr>
        <p:spPr>
          <a:xfrm>
            <a:off x="2754400" y="3971833"/>
            <a:ext cx="3320800" cy="8828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48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356" name="Google Shape;356;p21"/>
          <p:cNvSpPr/>
          <p:nvPr/>
        </p:nvSpPr>
        <p:spPr>
          <a:xfrm rot="10800000">
            <a:off x="8203043" y="5679046"/>
            <a:ext cx="4011196" cy="1178945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7" name="Google Shape;357;p21"/>
          <p:cNvSpPr/>
          <p:nvPr/>
        </p:nvSpPr>
        <p:spPr>
          <a:xfrm rot="-5400000">
            <a:off x="9534561" y="-1787612"/>
            <a:ext cx="770395" cy="4345639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8" name="Google Shape;358;p21"/>
          <p:cNvSpPr/>
          <p:nvPr/>
        </p:nvSpPr>
        <p:spPr>
          <a:xfrm>
            <a:off x="11469764" y="-9244"/>
            <a:ext cx="744473" cy="3558103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9" name="Google Shape;359;p21"/>
          <p:cNvSpPr/>
          <p:nvPr/>
        </p:nvSpPr>
        <p:spPr>
          <a:xfrm rot="10800000" flipH="1">
            <a:off x="10779929" y="419302"/>
            <a:ext cx="85247" cy="8524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0" name="Google Shape;360;p21"/>
          <p:cNvSpPr/>
          <p:nvPr/>
        </p:nvSpPr>
        <p:spPr>
          <a:xfrm rot="10800000" flipH="1">
            <a:off x="11240839" y="8"/>
            <a:ext cx="191180" cy="123589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1" name="Google Shape;361;p21"/>
          <p:cNvSpPr/>
          <p:nvPr/>
        </p:nvSpPr>
        <p:spPr>
          <a:xfrm rot="10800000" flipH="1">
            <a:off x="7881004" y="6527455"/>
            <a:ext cx="145232" cy="14523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2" name="Google Shape;362;p21"/>
          <p:cNvSpPr/>
          <p:nvPr/>
        </p:nvSpPr>
        <p:spPr>
          <a:xfrm rot="-5400000">
            <a:off x="11729237" y="5188042"/>
            <a:ext cx="147399" cy="147399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3" name="Google Shape;363;p21"/>
          <p:cNvSpPr/>
          <p:nvPr/>
        </p:nvSpPr>
        <p:spPr>
          <a:xfrm rot="-5400000" flipH="1">
            <a:off x="10808928" y="3221717"/>
            <a:ext cx="2174605" cy="636047"/>
          </a:xfrm>
          <a:custGeom>
            <a:avLst/>
            <a:gdLst/>
            <a:ahLst/>
            <a:cxnLst/>
            <a:rect l="l" t="t" r="r" b="b"/>
            <a:pathLst>
              <a:path w="15422" h="9284" extrusionOk="0">
                <a:moveTo>
                  <a:pt x="8192" y="0"/>
                </a:moveTo>
                <a:cubicBezTo>
                  <a:pt x="7849" y="0"/>
                  <a:pt x="7501" y="25"/>
                  <a:pt x="7150" y="75"/>
                </a:cubicBezTo>
                <a:cubicBezTo>
                  <a:pt x="2789" y="712"/>
                  <a:pt x="0" y="5054"/>
                  <a:pt x="1236" y="9284"/>
                </a:cubicBezTo>
                <a:lnTo>
                  <a:pt x="15132" y="9284"/>
                </a:lnTo>
                <a:cubicBezTo>
                  <a:pt x="15328" y="8619"/>
                  <a:pt x="15422" y="7936"/>
                  <a:pt x="15422" y="7244"/>
                </a:cubicBezTo>
                <a:cubicBezTo>
                  <a:pt x="15422" y="3191"/>
                  <a:pt x="12115" y="0"/>
                  <a:pt x="819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4" name="Google Shape;364;p21"/>
          <p:cNvSpPr/>
          <p:nvPr/>
        </p:nvSpPr>
        <p:spPr>
          <a:xfrm rot="-5400000" flipH="1">
            <a:off x="11807308" y="3548900"/>
            <a:ext cx="69373" cy="6930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5" name="Google Shape;365;p21"/>
          <p:cNvSpPr/>
          <p:nvPr/>
        </p:nvSpPr>
        <p:spPr>
          <a:xfrm rot="-5400000" flipH="1">
            <a:off x="11950710" y="3111891"/>
            <a:ext cx="155583" cy="156316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6" name="Google Shape;366;p21"/>
          <p:cNvSpPr/>
          <p:nvPr/>
        </p:nvSpPr>
        <p:spPr>
          <a:xfrm flipH="1">
            <a:off x="11547471" y="-775256"/>
            <a:ext cx="13384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7" name="Google Shape;367;p21"/>
          <p:cNvSpPr/>
          <p:nvPr/>
        </p:nvSpPr>
        <p:spPr>
          <a:xfrm rot="-5400000" flipH="1">
            <a:off x="9785099" y="4428840"/>
            <a:ext cx="3488292" cy="1370072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8" name="Google Shape;368;p21"/>
          <p:cNvSpPr/>
          <p:nvPr/>
        </p:nvSpPr>
        <p:spPr>
          <a:xfrm rot="-5400000">
            <a:off x="11964396" y="5609701"/>
            <a:ext cx="128168" cy="128168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9" name="Google Shape;369;p21"/>
          <p:cNvSpPr/>
          <p:nvPr/>
        </p:nvSpPr>
        <p:spPr>
          <a:xfrm rot="10800000" flipH="1">
            <a:off x="11943679" y="953764"/>
            <a:ext cx="85247" cy="8524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0" name="Google Shape;370;p21"/>
          <p:cNvSpPr/>
          <p:nvPr/>
        </p:nvSpPr>
        <p:spPr>
          <a:xfrm rot="-5400000" flipH="1">
            <a:off x="9495908" y="427267"/>
            <a:ext cx="69373" cy="6930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475569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3">
  <p:cSld name="Title and three columns 3"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22"/>
          <p:cNvSpPr/>
          <p:nvPr/>
        </p:nvSpPr>
        <p:spPr>
          <a:xfrm rot="5400000" flipH="1">
            <a:off x="10449687" y="-544848"/>
            <a:ext cx="609597" cy="1699303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3" name="Google Shape;373;p22"/>
          <p:cNvSpPr txBox="1">
            <a:spLocks noGrp="1"/>
          </p:cNvSpPr>
          <p:nvPr>
            <p:ph type="title"/>
          </p:nvPr>
        </p:nvSpPr>
        <p:spPr>
          <a:xfrm>
            <a:off x="2834417" y="3601700"/>
            <a:ext cx="3320800" cy="8828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74" name="Google Shape;374;p22"/>
          <p:cNvSpPr txBox="1">
            <a:spLocks noGrp="1"/>
          </p:cNvSpPr>
          <p:nvPr>
            <p:ph type="subTitle" idx="1"/>
          </p:nvPr>
        </p:nvSpPr>
        <p:spPr>
          <a:xfrm>
            <a:off x="2834451" y="4484533"/>
            <a:ext cx="3320800" cy="10220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375" name="Google Shape;375;p22"/>
          <p:cNvSpPr txBox="1">
            <a:spLocks noGrp="1"/>
          </p:cNvSpPr>
          <p:nvPr>
            <p:ph type="subTitle" idx="2"/>
          </p:nvPr>
        </p:nvSpPr>
        <p:spPr>
          <a:xfrm>
            <a:off x="7809855" y="4484533"/>
            <a:ext cx="3320800" cy="10220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376" name="Google Shape;376;p22"/>
          <p:cNvSpPr txBox="1">
            <a:spLocks noGrp="1"/>
          </p:cNvSpPr>
          <p:nvPr>
            <p:ph type="subTitle" idx="3"/>
          </p:nvPr>
        </p:nvSpPr>
        <p:spPr>
          <a:xfrm>
            <a:off x="7809851" y="3601700"/>
            <a:ext cx="3320800" cy="8828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48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377" name="Google Shape;377;p22"/>
          <p:cNvSpPr txBox="1">
            <a:spLocks noGrp="1"/>
          </p:cNvSpPr>
          <p:nvPr>
            <p:ph type="subTitle" idx="4"/>
          </p:nvPr>
        </p:nvSpPr>
        <p:spPr>
          <a:xfrm>
            <a:off x="5764751" y="1931833"/>
            <a:ext cx="3320800" cy="10220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378" name="Google Shape;378;p22"/>
          <p:cNvSpPr txBox="1">
            <a:spLocks noGrp="1"/>
          </p:cNvSpPr>
          <p:nvPr>
            <p:ph type="subTitle" idx="5"/>
          </p:nvPr>
        </p:nvSpPr>
        <p:spPr>
          <a:xfrm>
            <a:off x="5764751" y="1049000"/>
            <a:ext cx="3320800" cy="8828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48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379" name="Google Shape;379;p22"/>
          <p:cNvSpPr/>
          <p:nvPr/>
        </p:nvSpPr>
        <p:spPr>
          <a:xfrm>
            <a:off x="2268" y="1"/>
            <a:ext cx="950261" cy="2646643"/>
          </a:xfrm>
          <a:custGeom>
            <a:avLst/>
            <a:gdLst/>
            <a:ahLst/>
            <a:cxnLst/>
            <a:rect l="l" t="t" r="r" b="b"/>
            <a:pathLst>
              <a:path w="31379" h="87396" extrusionOk="0">
                <a:moveTo>
                  <a:pt x="0" y="0"/>
                </a:moveTo>
                <a:lnTo>
                  <a:pt x="0" y="87396"/>
                </a:lnTo>
                <a:cubicBezTo>
                  <a:pt x="2036" y="87069"/>
                  <a:pt x="4052" y="86532"/>
                  <a:pt x="5972" y="85802"/>
                </a:cubicBezTo>
                <a:cubicBezTo>
                  <a:pt x="8488" y="84861"/>
                  <a:pt x="10850" y="83593"/>
                  <a:pt x="13039" y="82057"/>
                </a:cubicBezTo>
                <a:cubicBezTo>
                  <a:pt x="15632" y="80233"/>
                  <a:pt x="17821" y="78005"/>
                  <a:pt x="19204" y="75489"/>
                </a:cubicBezTo>
                <a:cubicBezTo>
                  <a:pt x="22660" y="69075"/>
                  <a:pt x="22967" y="61413"/>
                  <a:pt x="20068" y="54730"/>
                </a:cubicBezTo>
                <a:cubicBezTo>
                  <a:pt x="18013" y="50102"/>
                  <a:pt x="14537" y="46262"/>
                  <a:pt x="12060" y="41864"/>
                </a:cubicBezTo>
                <a:cubicBezTo>
                  <a:pt x="9563" y="37447"/>
                  <a:pt x="8181" y="31840"/>
                  <a:pt x="10581" y="27404"/>
                </a:cubicBezTo>
                <a:cubicBezTo>
                  <a:pt x="12444" y="23985"/>
                  <a:pt x="16112" y="22027"/>
                  <a:pt x="19645" y="20375"/>
                </a:cubicBezTo>
                <a:lnTo>
                  <a:pt x="19818" y="20298"/>
                </a:lnTo>
                <a:cubicBezTo>
                  <a:pt x="23275" y="18666"/>
                  <a:pt x="26923" y="17014"/>
                  <a:pt x="29170" y="13923"/>
                </a:cubicBezTo>
                <a:cubicBezTo>
                  <a:pt x="31379" y="10927"/>
                  <a:pt x="28997" y="2554"/>
                  <a:pt x="2592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0" name="Google Shape;380;p22"/>
          <p:cNvSpPr/>
          <p:nvPr/>
        </p:nvSpPr>
        <p:spPr>
          <a:xfrm rot="10800000">
            <a:off x="11447609" y="494612"/>
            <a:ext cx="744395" cy="2245189"/>
          </a:xfrm>
          <a:custGeom>
            <a:avLst/>
            <a:gdLst/>
            <a:ahLst/>
            <a:cxnLst/>
            <a:rect l="l" t="t" r="r" b="b"/>
            <a:pathLst>
              <a:path w="28767" h="86765" extrusionOk="0">
                <a:moveTo>
                  <a:pt x="2350" y="0"/>
                </a:moveTo>
                <a:cubicBezTo>
                  <a:pt x="1552" y="0"/>
                  <a:pt x="766" y="27"/>
                  <a:pt x="0" y="80"/>
                </a:cubicBezTo>
                <a:lnTo>
                  <a:pt x="0" y="86765"/>
                </a:lnTo>
                <a:lnTo>
                  <a:pt x="3668" y="86688"/>
                </a:lnTo>
                <a:cubicBezTo>
                  <a:pt x="5070" y="86611"/>
                  <a:pt x="6452" y="86400"/>
                  <a:pt x="7797" y="86074"/>
                </a:cubicBezTo>
                <a:cubicBezTo>
                  <a:pt x="15075" y="84307"/>
                  <a:pt x="21546" y="79199"/>
                  <a:pt x="24849" y="72439"/>
                </a:cubicBezTo>
                <a:cubicBezTo>
                  <a:pt x="28767" y="64431"/>
                  <a:pt x="27480" y="54003"/>
                  <a:pt x="21278" y="47589"/>
                </a:cubicBezTo>
                <a:cubicBezTo>
                  <a:pt x="18685" y="44920"/>
                  <a:pt x="15420" y="43000"/>
                  <a:pt x="12866" y="40311"/>
                </a:cubicBezTo>
                <a:cubicBezTo>
                  <a:pt x="10331" y="37623"/>
                  <a:pt x="8526" y="33686"/>
                  <a:pt x="9851" y="30210"/>
                </a:cubicBezTo>
                <a:cubicBezTo>
                  <a:pt x="11388" y="26197"/>
                  <a:pt x="16227" y="24660"/>
                  <a:pt x="19031" y="21396"/>
                </a:cubicBezTo>
                <a:cubicBezTo>
                  <a:pt x="23198" y="16556"/>
                  <a:pt x="21719" y="8472"/>
                  <a:pt x="16938" y="4208"/>
                </a:cubicBezTo>
                <a:cubicBezTo>
                  <a:pt x="13545" y="1217"/>
                  <a:pt x="7696" y="0"/>
                  <a:pt x="2350" y="0"/>
                </a:cubicBez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1" name="Google Shape;381;p22"/>
          <p:cNvSpPr/>
          <p:nvPr/>
        </p:nvSpPr>
        <p:spPr>
          <a:xfrm rot="10800000">
            <a:off x="10502952" y="96"/>
            <a:ext cx="1689048" cy="1619517"/>
          </a:xfrm>
          <a:custGeom>
            <a:avLst/>
            <a:gdLst/>
            <a:ahLst/>
            <a:cxnLst/>
            <a:rect l="l" t="t" r="r" b="b"/>
            <a:pathLst>
              <a:path w="65273" h="62586" extrusionOk="0">
                <a:moveTo>
                  <a:pt x="0" y="1"/>
                </a:moveTo>
                <a:lnTo>
                  <a:pt x="0" y="62585"/>
                </a:lnTo>
                <a:lnTo>
                  <a:pt x="65273" y="62585"/>
                </a:lnTo>
                <a:cubicBezTo>
                  <a:pt x="64044" y="58015"/>
                  <a:pt x="61317" y="54001"/>
                  <a:pt x="57495" y="51217"/>
                </a:cubicBezTo>
                <a:cubicBezTo>
                  <a:pt x="53741" y="48414"/>
                  <a:pt x="49071" y="46813"/>
                  <a:pt x="44374" y="46813"/>
                </a:cubicBezTo>
                <a:cubicBezTo>
                  <a:pt x="43761" y="46813"/>
                  <a:pt x="43148" y="46841"/>
                  <a:pt x="42536" y="46896"/>
                </a:cubicBezTo>
                <a:cubicBezTo>
                  <a:pt x="39617" y="47146"/>
                  <a:pt x="36813" y="47991"/>
                  <a:pt x="34029" y="48951"/>
                </a:cubicBezTo>
                <a:cubicBezTo>
                  <a:pt x="31225" y="49911"/>
                  <a:pt x="28460" y="50967"/>
                  <a:pt x="25598" y="51639"/>
                </a:cubicBezTo>
                <a:cubicBezTo>
                  <a:pt x="23832" y="52062"/>
                  <a:pt x="22026" y="52273"/>
                  <a:pt x="20202" y="52273"/>
                </a:cubicBezTo>
                <a:cubicBezTo>
                  <a:pt x="15997" y="52235"/>
                  <a:pt x="11887" y="50910"/>
                  <a:pt x="9544" y="47549"/>
                </a:cubicBezTo>
                <a:cubicBezTo>
                  <a:pt x="8565" y="46128"/>
                  <a:pt x="7969" y="44496"/>
                  <a:pt x="7797" y="42787"/>
                </a:cubicBezTo>
                <a:cubicBezTo>
                  <a:pt x="7355" y="39234"/>
                  <a:pt x="8411" y="35374"/>
                  <a:pt x="9928" y="32032"/>
                </a:cubicBezTo>
                <a:cubicBezTo>
                  <a:pt x="12156" y="27097"/>
                  <a:pt x="15286" y="22354"/>
                  <a:pt x="15708" y="16958"/>
                </a:cubicBezTo>
                <a:cubicBezTo>
                  <a:pt x="16093" y="11389"/>
                  <a:pt x="13558" y="6031"/>
                  <a:pt x="9026" y="2785"/>
                </a:cubicBezTo>
                <a:cubicBezTo>
                  <a:pt x="6376" y="961"/>
                  <a:pt x="3226" y="1"/>
                  <a:pt x="0" y="1"/>
                </a:cubicBezTo>
                <a:close/>
              </a:path>
            </a:pathLst>
          </a:custGeom>
          <a:solidFill>
            <a:srgbClr val="FFC6C7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2" name="Google Shape;382;p22"/>
          <p:cNvSpPr/>
          <p:nvPr/>
        </p:nvSpPr>
        <p:spPr>
          <a:xfrm>
            <a:off x="183131" y="2458865"/>
            <a:ext cx="271036" cy="280939"/>
          </a:xfrm>
          <a:custGeom>
            <a:avLst/>
            <a:gdLst/>
            <a:ahLst/>
            <a:cxnLst/>
            <a:rect l="l" t="t" r="r" b="b"/>
            <a:pathLst>
              <a:path w="8950" h="9277" extrusionOk="0">
                <a:moveTo>
                  <a:pt x="4475" y="1"/>
                </a:moveTo>
                <a:cubicBezTo>
                  <a:pt x="2017" y="1"/>
                  <a:pt x="0" y="2075"/>
                  <a:pt x="0" y="4629"/>
                </a:cubicBezTo>
                <a:cubicBezTo>
                  <a:pt x="0" y="7202"/>
                  <a:pt x="2017" y="9276"/>
                  <a:pt x="4475" y="9276"/>
                </a:cubicBezTo>
                <a:cubicBezTo>
                  <a:pt x="6952" y="9276"/>
                  <a:pt x="8949" y="7202"/>
                  <a:pt x="8949" y="4629"/>
                </a:cubicBezTo>
                <a:cubicBezTo>
                  <a:pt x="8949" y="2075"/>
                  <a:pt x="6952" y="1"/>
                  <a:pt x="4475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3" name="Google Shape;383;p22"/>
          <p:cNvSpPr/>
          <p:nvPr/>
        </p:nvSpPr>
        <p:spPr>
          <a:xfrm>
            <a:off x="318623" y="0"/>
            <a:ext cx="1220116" cy="726952"/>
          </a:xfrm>
          <a:custGeom>
            <a:avLst/>
            <a:gdLst/>
            <a:ahLst/>
            <a:cxnLst/>
            <a:rect l="l" t="t" r="r" b="b"/>
            <a:pathLst>
              <a:path w="40290" h="24005" extrusionOk="0">
                <a:moveTo>
                  <a:pt x="1825" y="0"/>
                </a:moveTo>
                <a:cubicBezTo>
                  <a:pt x="1" y="7662"/>
                  <a:pt x="2977" y="15670"/>
                  <a:pt x="9353" y="20298"/>
                </a:cubicBezTo>
                <a:cubicBezTo>
                  <a:pt x="12675" y="22718"/>
                  <a:pt x="16689" y="24005"/>
                  <a:pt x="20798" y="24005"/>
                </a:cubicBezTo>
                <a:cubicBezTo>
                  <a:pt x="31552" y="24005"/>
                  <a:pt x="40290" y="15267"/>
                  <a:pt x="40290" y="4513"/>
                </a:cubicBezTo>
                <a:cubicBezTo>
                  <a:pt x="40290" y="2996"/>
                  <a:pt x="40117" y="1479"/>
                  <a:pt x="397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4" name="Google Shape;384;p22"/>
          <p:cNvSpPr/>
          <p:nvPr/>
        </p:nvSpPr>
        <p:spPr>
          <a:xfrm rot="5400000" flipH="1">
            <a:off x="10218192" y="606889"/>
            <a:ext cx="129349" cy="110811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8" y="0"/>
                </a:moveTo>
                <a:cubicBezTo>
                  <a:pt x="346" y="0"/>
                  <a:pt x="0" y="842"/>
                  <a:pt x="496" y="1338"/>
                </a:cubicBezTo>
                <a:cubicBezTo>
                  <a:pt x="657" y="1499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6"/>
                </a:cubicBezTo>
                <a:cubicBezTo>
                  <a:pt x="1834" y="356"/>
                  <a:pt x="1479" y="0"/>
                  <a:pt x="1048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5" name="Google Shape;385;p22"/>
          <p:cNvSpPr/>
          <p:nvPr/>
        </p:nvSpPr>
        <p:spPr>
          <a:xfrm rot="5400000" flipH="1">
            <a:off x="9842202" y="318657"/>
            <a:ext cx="223031" cy="203223"/>
          </a:xfrm>
          <a:custGeom>
            <a:avLst/>
            <a:gdLst/>
            <a:ahLst/>
            <a:cxnLst/>
            <a:rect l="l" t="t" r="r" b="b"/>
            <a:pathLst>
              <a:path w="3164" h="2883" extrusionOk="0">
                <a:moveTo>
                  <a:pt x="1582" y="1"/>
                </a:moveTo>
                <a:cubicBezTo>
                  <a:pt x="1213" y="1"/>
                  <a:pt x="843" y="141"/>
                  <a:pt x="562" y="422"/>
                </a:cubicBezTo>
                <a:cubicBezTo>
                  <a:pt x="1" y="983"/>
                  <a:pt x="1" y="1900"/>
                  <a:pt x="562" y="2462"/>
                </a:cubicBezTo>
                <a:cubicBezTo>
                  <a:pt x="843" y="2742"/>
                  <a:pt x="1213" y="2883"/>
                  <a:pt x="1582" y="2883"/>
                </a:cubicBezTo>
                <a:cubicBezTo>
                  <a:pt x="1952" y="2883"/>
                  <a:pt x="2322" y="2742"/>
                  <a:pt x="2602" y="2462"/>
                </a:cubicBezTo>
                <a:cubicBezTo>
                  <a:pt x="3164" y="1900"/>
                  <a:pt x="3164" y="983"/>
                  <a:pt x="2602" y="422"/>
                </a:cubicBezTo>
                <a:cubicBezTo>
                  <a:pt x="2322" y="141"/>
                  <a:pt x="1952" y="1"/>
                  <a:pt x="1582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6" name="Google Shape;386;p22"/>
          <p:cNvSpPr/>
          <p:nvPr/>
        </p:nvSpPr>
        <p:spPr>
          <a:xfrm rot="5400000" flipH="1">
            <a:off x="11662128" y="411658"/>
            <a:ext cx="129349" cy="110881"/>
          </a:xfrm>
          <a:custGeom>
            <a:avLst/>
            <a:gdLst/>
            <a:ahLst/>
            <a:cxnLst/>
            <a:rect l="l" t="t" r="r" b="b"/>
            <a:pathLst>
              <a:path w="1835" h="1573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7" y="1500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7"/>
                </a:cubicBezTo>
                <a:cubicBezTo>
                  <a:pt x="1834" y="356"/>
                  <a:pt x="1479" y="1"/>
                  <a:pt x="1048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7" name="Google Shape;387;p22"/>
          <p:cNvSpPr/>
          <p:nvPr/>
        </p:nvSpPr>
        <p:spPr>
          <a:xfrm rot="5400000" flipH="1">
            <a:off x="11598139" y="1055004"/>
            <a:ext cx="79231" cy="67248"/>
          </a:xfrm>
          <a:custGeom>
            <a:avLst/>
            <a:gdLst/>
            <a:ahLst/>
            <a:cxnLst/>
            <a:rect l="l" t="t" r="r" b="b"/>
            <a:pathLst>
              <a:path w="1124" h="954" extrusionOk="0">
                <a:moveTo>
                  <a:pt x="646" y="0"/>
                </a:moveTo>
                <a:cubicBezTo>
                  <a:pt x="216" y="0"/>
                  <a:pt x="0" y="515"/>
                  <a:pt x="300" y="814"/>
                </a:cubicBezTo>
                <a:cubicBezTo>
                  <a:pt x="399" y="911"/>
                  <a:pt x="520" y="954"/>
                  <a:pt x="638" y="954"/>
                </a:cubicBezTo>
                <a:cubicBezTo>
                  <a:pt x="887" y="954"/>
                  <a:pt x="1123" y="763"/>
                  <a:pt x="1123" y="477"/>
                </a:cubicBezTo>
                <a:cubicBezTo>
                  <a:pt x="1123" y="215"/>
                  <a:pt x="908" y="0"/>
                  <a:pt x="6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8" name="Google Shape;388;p22"/>
          <p:cNvSpPr/>
          <p:nvPr/>
        </p:nvSpPr>
        <p:spPr>
          <a:xfrm rot="10800000" flipH="1">
            <a:off x="1015874" y="12"/>
            <a:ext cx="1777481" cy="543397"/>
          </a:xfrm>
          <a:custGeom>
            <a:avLst/>
            <a:gdLst/>
            <a:ahLst/>
            <a:cxnLst/>
            <a:rect l="l" t="t" r="r" b="b"/>
            <a:pathLst>
              <a:path w="75509" h="23084" extrusionOk="0">
                <a:moveTo>
                  <a:pt x="63433" y="1"/>
                </a:moveTo>
                <a:cubicBezTo>
                  <a:pt x="58309" y="1"/>
                  <a:pt x="52476" y="4766"/>
                  <a:pt x="47663" y="6549"/>
                </a:cubicBezTo>
                <a:cubicBezTo>
                  <a:pt x="44986" y="7539"/>
                  <a:pt x="42167" y="7896"/>
                  <a:pt x="39312" y="7896"/>
                </a:cubicBezTo>
                <a:cubicBezTo>
                  <a:pt x="36515" y="7896"/>
                  <a:pt x="33683" y="7553"/>
                  <a:pt x="30918" y="7125"/>
                </a:cubicBezTo>
                <a:cubicBezTo>
                  <a:pt x="27086" y="6530"/>
                  <a:pt x="23159" y="5783"/>
                  <a:pt x="19296" y="5783"/>
                </a:cubicBezTo>
                <a:cubicBezTo>
                  <a:pt x="17176" y="5783"/>
                  <a:pt x="15075" y="6008"/>
                  <a:pt x="13020" y="6607"/>
                </a:cubicBezTo>
                <a:cubicBezTo>
                  <a:pt x="5857" y="8681"/>
                  <a:pt x="365" y="15613"/>
                  <a:pt x="0" y="23083"/>
                </a:cubicBezTo>
                <a:lnTo>
                  <a:pt x="75508" y="23083"/>
                </a:lnTo>
                <a:cubicBezTo>
                  <a:pt x="75508" y="15229"/>
                  <a:pt x="73722" y="9449"/>
                  <a:pt x="69939" y="3861"/>
                </a:cubicBezTo>
                <a:cubicBezTo>
                  <a:pt x="68039" y="1029"/>
                  <a:pt x="65812" y="1"/>
                  <a:pt x="63433" y="1"/>
                </a:cubicBez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9" name="Google Shape;389;p22"/>
          <p:cNvSpPr/>
          <p:nvPr/>
        </p:nvSpPr>
        <p:spPr>
          <a:xfrm rot="3456018" flipH="1">
            <a:off x="2890744" y="170080"/>
            <a:ext cx="223029" cy="203221"/>
          </a:xfrm>
          <a:custGeom>
            <a:avLst/>
            <a:gdLst/>
            <a:ahLst/>
            <a:cxnLst/>
            <a:rect l="l" t="t" r="r" b="b"/>
            <a:pathLst>
              <a:path w="3164" h="2883" extrusionOk="0">
                <a:moveTo>
                  <a:pt x="1582" y="1"/>
                </a:moveTo>
                <a:cubicBezTo>
                  <a:pt x="1213" y="1"/>
                  <a:pt x="843" y="141"/>
                  <a:pt x="562" y="422"/>
                </a:cubicBezTo>
                <a:cubicBezTo>
                  <a:pt x="1" y="983"/>
                  <a:pt x="1" y="1900"/>
                  <a:pt x="562" y="2462"/>
                </a:cubicBezTo>
                <a:cubicBezTo>
                  <a:pt x="843" y="2742"/>
                  <a:pt x="1213" y="2883"/>
                  <a:pt x="1582" y="2883"/>
                </a:cubicBezTo>
                <a:cubicBezTo>
                  <a:pt x="1952" y="2883"/>
                  <a:pt x="2322" y="2742"/>
                  <a:pt x="2602" y="2462"/>
                </a:cubicBezTo>
                <a:cubicBezTo>
                  <a:pt x="3164" y="1900"/>
                  <a:pt x="3164" y="983"/>
                  <a:pt x="2602" y="422"/>
                </a:cubicBezTo>
                <a:cubicBezTo>
                  <a:pt x="2322" y="141"/>
                  <a:pt x="1952" y="1"/>
                  <a:pt x="158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0" name="Google Shape;390;p22"/>
          <p:cNvSpPr/>
          <p:nvPr/>
        </p:nvSpPr>
        <p:spPr>
          <a:xfrm rot="3456018" flipH="1">
            <a:off x="547656" y="754401"/>
            <a:ext cx="129349" cy="110880"/>
          </a:xfrm>
          <a:custGeom>
            <a:avLst/>
            <a:gdLst/>
            <a:ahLst/>
            <a:cxnLst/>
            <a:rect l="l" t="t" r="r" b="b"/>
            <a:pathLst>
              <a:path w="1835" h="1573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7" y="1500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7"/>
                </a:cubicBezTo>
                <a:cubicBezTo>
                  <a:pt x="1834" y="356"/>
                  <a:pt x="1479" y="1"/>
                  <a:pt x="104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33648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4">
  <p:cSld name="Title and three columns 4"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23"/>
          <p:cNvSpPr txBox="1">
            <a:spLocks noGrp="1"/>
          </p:cNvSpPr>
          <p:nvPr>
            <p:ph type="title"/>
          </p:nvPr>
        </p:nvSpPr>
        <p:spPr>
          <a:xfrm>
            <a:off x="2538467" y="1377933"/>
            <a:ext cx="3320800" cy="8828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93" name="Google Shape;393;p23"/>
          <p:cNvSpPr txBox="1">
            <a:spLocks noGrp="1"/>
          </p:cNvSpPr>
          <p:nvPr>
            <p:ph type="subTitle" idx="1"/>
          </p:nvPr>
        </p:nvSpPr>
        <p:spPr>
          <a:xfrm>
            <a:off x="2538500" y="1955967"/>
            <a:ext cx="3320800" cy="7768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394" name="Google Shape;394;p23"/>
          <p:cNvSpPr txBox="1">
            <a:spLocks noGrp="1"/>
          </p:cNvSpPr>
          <p:nvPr>
            <p:ph type="subTitle" idx="2"/>
          </p:nvPr>
        </p:nvSpPr>
        <p:spPr>
          <a:xfrm>
            <a:off x="8021835" y="1955967"/>
            <a:ext cx="3320800" cy="7768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395" name="Google Shape;395;p23"/>
          <p:cNvSpPr txBox="1">
            <a:spLocks noGrp="1"/>
          </p:cNvSpPr>
          <p:nvPr>
            <p:ph type="subTitle" idx="3"/>
          </p:nvPr>
        </p:nvSpPr>
        <p:spPr>
          <a:xfrm>
            <a:off x="8021833" y="1377933"/>
            <a:ext cx="3320800" cy="8828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396" name="Google Shape;396;p23"/>
          <p:cNvSpPr txBox="1">
            <a:spLocks noGrp="1"/>
          </p:cNvSpPr>
          <p:nvPr>
            <p:ph type="subTitle" idx="4"/>
          </p:nvPr>
        </p:nvSpPr>
        <p:spPr>
          <a:xfrm>
            <a:off x="5724700" y="4624233"/>
            <a:ext cx="3320800" cy="7768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397" name="Google Shape;397;p23"/>
          <p:cNvSpPr txBox="1">
            <a:spLocks noGrp="1"/>
          </p:cNvSpPr>
          <p:nvPr>
            <p:ph type="subTitle" idx="5"/>
          </p:nvPr>
        </p:nvSpPr>
        <p:spPr>
          <a:xfrm>
            <a:off x="5724684" y="4046200"/>
            <a:ext cx="3320800" cy="8828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398" name="Google Shape;398;p23"/>
          <p:cNvSpPr/>
          <p:nvPr/>
        </p:nvSpPr>
        <p:spPr>
          <a:xfrm rot="-9410561">
            <a:off x="157144" y="5257179"/>
            <a:ext cx="2031965" cy="1215500"/>
          </a:xfrm>
          <a:custGeom>
            <a:avLst/>
            <a:gdLst/>
            <a:ahLst/>
            <a:cxnLst/>
            <a:rect l="l" t="t" r="r" b="b"/>
            <a:pathLst>
              <a:path w="40290" h="24005" extrusionOk="0">
                <a:moveTo>
                  <a:pt x="1825" y="0"/>
                </a:moveTo>
                <a:cubicBezTo>
                  <a:pt x="1" y="7662"/>
                  <a:pt x="2977" y="15670"/>
                  <a:pt x="9353" y="20298"/>
                </a:cubicBezTo>
                <a:cubicBezTo>
                  <a:pt x="12675" y="22718"/>
                  <a:pt x="16689" y="24005"/>
                  <a:pt x="20798" y="24005"/>
                </a:cubicBezTo>
                <a:cubicBezTo>
                  <a:pt x="31552" y="24005"/>
                  <a:pt x="40290" y="15267"/>
                  <a:pt x="40290" y="4513"/>
                </a:cubicBezTo>
                <a:cubicBezTo>
                  <a:pt x="40290" y="2996"/>
                  <a:pt x="40117" y="1479"/>
                  <a:pt x="397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9" name="Google Shape;399;p23"/>
          <p:cNvSpPr/>
          <p:nvPr/>
        </p:nvSpPr>
        <p:spPr>
          <a:xfrm rot="-8345667">
            <a:off x="10272292" y="4186360"/>
            <a:ext cx="1096824" cy="2423865"/>
          </a:xfrm>
          <a:custGeom>
            <a:avLst/>
            <a:gdLst/>
            <a:ahLst/>
            <a:cxnLst/>
            <a:rect l="l" t="t" r="r" b="b"/>
            <a:pathLst>
              <a:path w="28767" h="86765" extrusionOk="0">
                <a:moveTo>
                  <a:pt x="2350" y="0"/>
                </a:moveTo>
                <a:cubicBezTo>
                  <a:pt x="1552" y="0"/>
                  <a:pt x="766" y="27"/>
                  <a:pt x="0" y="80"/>
                </a:cubicBezTo>
                <a:lnTo>
                  <a:pt x="0" y="86765"/>
                </a:lnTo>
                <a:lnTo>
                  <a:pt x="3668" y="86688"/>
                </a:lnTo>
                <a:cubicBezTo>
                  <a:pt x="5070" y="86611"/>
                  <a:pt x="6452" y="86400"/>
                  <a:pt x="7797" y="86074"/>
                </a:cubicBezTo>
                <a:cubicBezTo>
                  <a:pt x="15075" y="84307"/>
                  <a:pt x="21546" y="79199"/>
                  <a:pt x="24849" y="72439"/>
                </a:cubicBezTo>
                <a:cubicBezTo>
                  <a:pt x="28767" y="64431"/>
                  <a:pt x="27480" y="54003"/>
                  <a:pt x="21278" y="47589"/>
                </a:cubicBezTo>
                <a:cubicBezTo>
                  <a:pt x="18685" y="44920"/>
                  <a:pt x="15420" y="43000"/>
                  <a:pt x="12866" y="40311"/>
                </a:cubicBezTo>
                <a:cubicBezTo>
                  <a:pt x="10331" y="37623"/>
                  <a:pt x="8526" y="33686"/>
                  <a:pt x="9851" y="30210"/>
                </a:cubicBezTo>
                <a:cubicBezTo>
                  <a:pt x="11388" y="26197"/>
                  <a:pt x="16227" y="24660"/>
                  <a:pt x="19031" y="21396"/>
                </a:cubicBezTo>
                <a:cubicBezTo>
                  <a:pt x="23198" y="16556"/>
                  <a:pt x="21719" y="8472"/>
                  <a:pt x="16938" y="4208"/>
                </a:cubicBezTo>
                <a:cubicBezTo>
                  <a:pt x="13545" y="1217"/>
                  <a:pt x="7696" y="0"/>
                  <a:pt x="235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0" name="Google Shape;400;p23"/>
          <p:cNvSpPr/>
          <p:nvPr/>
        </p:nvSpPr>
        <p:spPr>
          <a:xfrm rot="5400000" flipH="1">
            <a:off x="10133633" y="4799599"/>
            <a:ext cx="2919475" cy="1197324"/>
          </a:xfrm>
          <a:custGeom>
            <a:avLst/>
            <a:gdLst/>
            <a:ahLst/>
            <a:cxnLst/>
            <a:rect l="l" t="t" r="r" b="b"/>
            <a:pathLst>
              <a:path w="59760" h="20595" extrusionOk="0">
                <a:moveTo>
                  <a:pt x="0" y="0"/>
                </a:moveTo>
                <a:lnTo>
                  <a:pt x="0" y="14598"/>
                </a:lnTo>
                <a:cubicBezTo>
                  <a:pt x="3547" y="16984"/>
                  <a:pt x="7842" y="18762"/>
                  <a:pt x="11492" y="19726"/>
                </a:cubicBezTo>
                <a:cubicBezTo>
                  <a:pt x="11941" y="19848"/>
                  <a:pt x="12371" y="19951"/>
                  <a:pt x="12802" y="20044"/>
                </a:cubicBezTo>
                <a:cubicBezTo>
                  <a:pt x="14470" y="20410"/>
                  <a:pt x="16197" y="20595"/>
                  <a:pt x="17927" y="20595"/>
                </a:cubicBezTo>
                <a:cubicBezTo>
                  <a:pt x="24387" y="20595"/>
                  <a:pt x="30875" y="18021"/>
                  <a:pt x="34381" y="12699"/>
                </a:cubicBezTo>
                <a:cubicBezTo>
                  <a:pt x="35457" y="11061"/>
                  <a:pt x="36262" y="9189"/>
                  <a:pt x="37759" y="7926"/>
                </a:cubicBezTo>
                <a:cubicBezTo>
                  <a:pt x="40660" y="5474"/>
                  <a:pt x="44955" y="6157"/>
                  <a:pt x="48726" y="5736"/>
                </a:cubicBezTo>
                <a:cubicBezTo>
                  <a:pt x="52975" y="5231"/>
                  <a:pt x="56905" y="3191"/>
                  <a:pt x="5975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1" name="Google Shape;401;p23"/>
          <p:cNvSpPr/>
          <p:nvPr/>
        </p:nvSpPr>
        <p:spPr>
          <a:xfrm rot="5400000" flipH="1">
            <a:off x="8550998" y="6616716"/>
            <a:ext cx="163719" cy="140253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9" y="0"/>
                </a:moveTo>
                <a:cubicBezTo>
                  <a:pt x="347" y="0"/>
                  <a:pt x="0" y="843"/>
                  <a:pt x="496" y="1339"/>
                </a:cubicBezTo>
                <a:cubicBezTo>
                  <a:pt x="658" y="1500"/>
                  <a:pt x="855" y="1572"/>
                  <a:pt x="1049" y="1572"/>
                </a:cubicBezTo>
                <a:cubicBezTo>
                  <a:pt x="1451" y="1572"/>
                  <a:pt x="1835" y="1260"/>
                  <a:pt x="1835" y="786"/>
                </a:cubicBezTo>
                <a:cubicBezTo>
                  <a:pt x="1835" y="356"/>
                  <a:pt x="1479" y="0"/>
                  <a:pt x="104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2" name="Google Shape;402;p23"/>
          <p:cNvSpPr/>
          <p:nvPr/>
        </p:nvSpPr>
        <p:spPr>
          <a:xfrm rot="5400000" flipH="1">
            <a:off x="9254903" y="6209287"/>
            <a:ext cx="163719" cy="140164"/>
          </a:xfrm>
          <a:custGeom>
            <a:avLst/>
            <a:gdLst/>
            <a:ahLst/>
            <a:cxnLst/>
            <a:rect l="l" t="t" r="r" b="b"/>
            <a:pathLst>
              <a:path w="1835" h="1571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6" y="1499"/>
                  <a:pt x="852" y="1570"/>
                  <a:pt x="1044" y="1570"/>
                </a:cubicBezTo>
                <a:cubicBezTo>
                  <a:pt x="1448" y="1570"/>
                  <a:pt x="1834" y="1256"/>
                  <a:pt x="1834" y="787"/>
                </a:cubicBezTo>
                <a:cubicBezTo>
                  <a:pt x="1834" y="347"/>
                  <a:pt x="1479" y="1"/>
                  <a:pt x="104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3" name="Google Shape;403;p23"/>
          <p:cNvSpPr/>
          <p:nvPr/>
        </p:nvSpPr>
        <p:spPr>
          <a:xfrm rot="5400000" flipH="1">
            <a:off x="8899132" y="6612523"/>
            <a:ext cx="210469" cy="280508"/>
          </a:xfrm>
          <a:custGeom>
            <a:avLst/>
            <a:gdLst/>
            <a:ahLst/>
            <a:cxnLst/>
            <a:rect l="l" t="t" r="r" b="b"/>
            <a:pathLst>
              <a:path w="2359" h="3144" extrusionOk="0">
                <a:moveTo>
                  <a:pt x="781" y="1"/>
                </a:moveTo>
                <a:cubicBezTo>
                  <a:pt x="519" y="1"/>
                  <a:pt x="252" y="68"/>
                  <a:pt x="0" y="215"/>
                </a:cubicBezTo>
                <a:lnTo>
                  <a:pt x="0" y="2929"/>
                </a:lnTo>
                <a:cubicBezTo>
                  <a:pt x="252" y="3076"/>
                  <a:pt x="519" y="3144"/>
                  <a:pt x="781" y="3144"/>
                </a:cubicBezTo>
                <a:cubicBezTo>
                  <a:pt x="1597" y="3144"/>
                  <a:pt x="2351" y="2487"/>
                  <a:pt x="2358" y="1572"/>
                </a:cubicBezTo>
                <a:cubicBezTo>
                  <a:pt x="2351" y="658"/>
                  <a:pt x="1597" y="1"/>
                  <a:pt x="78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4" name="Google Shape;404;p23"/>
          <p:cNvSpPr/>
          <p:nvPr/>
        </p:nvSpPr>
        <p:spPr>
          <a:xfrm rot="5400000" flipH="1">
            <a:off x="10291975" y="5251419"/>
            <a:ext cx="851680" cy="2361495"/>
          </a:xfrm>
          <a:custGeom>
            <a:avLst/>
            <a:gdLst/>
            <a:ahLst/>
            <a:cxnLst/>
            <a:rect l="l" t="t" r="r" b="b"/>
            <a:pathLst>
              <a:path w="11661" h="32333" extrusionOk="0">
                <a:moveTo>
                  <a:pt x="0" y="1"/>
                </a:moveTo>
                <a:lnTo>
                  <a:pt x="0" y="32332"/>
                </a:lnTo>
                <a:cubicBezTo>
                  <a:pt x="6962" y="30021"/>
                  <a:pt x="11660" y="23508"/>
                  <a:pt x="11660" y="16171"/>
                </a:cubicBezTo>
                <a:cubicBezTo>
                  <a:pt x="11660" y="15348"/>
                  <a:pt x="11604" y="14533"/>
                  <a:pt x="11492" y="13719"/>
                </a:cubicBezTo>
                <a:cubicBezTo>
                  <a:pt x="10556" y="7347"/>
                  <a:pt x="6111" y="2031"/>
                  <a:pt x="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5" name="Google Shape;405;p23"/>
          <p:cNvSpPr/>
          <p:nvPr/>
        </p:nvSpPr>
        <p:spPr>
          <a:xfrm rot="5400000" flipH="1">
            <a:off x="11888411" y="6441478"/>
            <a:ext cx="46704" cy="46655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07" y="0"/>
                  <a:pt x="1" y="215"/>
                  <a:pt x="1" y="477"/>
                </a:cubicBezTo>
                <a:cubicBezTo>
                  <a:pt x="1" y="739"/>
                  <a:pt x="207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15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6" name="Google Shape;406;p23"/>
          <p:cNvSpPr/>
          <p:nvPr/>
        </p:nvSpPr>
        <p:spPr>
          <a:xfrm rot="5400000" flipH="1">
            <a:off x="12028580" y="6310496"/>
            <a:ext cx="105181" cy="104741"/>
          </a:xfrm>
          <a:custGeom>
            <a:avLst/>
            <a:gdLst/>
            <a:ahLst/>
            <a:cxnLst/>
            <a:rect l="l" t="t" r="r" b="b"/>
            <a:pathLst>
              <a:path w="2153" h="2144" extrusionOk="0">
                <a:moveTo>
                  <a:pt x="1077" y="1"/>
                </a:moveTo>
                <a:cubicBezTo>
                  <a:pt x="487" y="1"/>
                  <a:pt x="1" y="478"/>
                  <a:pt x="1" y="1068"/>
                </a:cubicBezTo>
                <a:cubicBezTo>
                  <a:pt x="1" y="1666"/>
                  <a:pt x="487" y="2144"/>
                  <a:pt x="1077" y="2144"/>
                </a:cubicBezTo>
                <a:cubicBezTo>
                  <a:pt x="1666" y="2144"/>
                  <a:pt x="2153" y="1666"/>
                  <a:pt x="2153" y="1068"/>
                </a:cubicBezTo>
                <a:cubicBezTo>
                  <a:pt x="2153" y="478"/>
                  <a:pt x="1666" y="1"/>
                  <a:pt x="10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7" name="Google Shape;407;p23"/>
          <p:cNvSpPr/>
          <p:nvPr/>
        </p:nvSpPr>
        <p:spPr>
          <a:xfrm rot="5400000" flipH="1">
            <a:off x="10496694" y="6549717"/>
            <a:ext cx="156591" cy="156591"/>
          </a:xfrm>
          <a:custGeom>
            <a:avLst/>
            <a:gdLst/>
            <a:ahLst/>
            <a:cxnLst/>
            <a:rect l="l" t="t" r="r" b="b"/>
            <a:pathLst>
              <a:path w="2144" h="2144" extrusionOk="0">
                <a:moveTo>
                  <a:pt x="1067" y="1"/>
                </a:moveTo>
                <a:cubicBezTo>
                  <a:pt x="478" y="1"/>
                  <a:pt x="1" y="478"/>
                  <a:pt x="1" y="1068"/>
                </a:cubicBezTo>
                <a:cubicBezTo>
                  <a:pt x="1" y="1666"/>
                  <a:pt x="478" y="2144"/>
                  <a:pt x="1067" y="2144"/>
                </a:cubicBezTo>
                <a:cubicBezTo>
                  <a:pt x="1666" y="2144"/>
                  <a:pt x="2144" y="1666"/>
                  <a:pt x="2144" y="1068"/>
                </a:cubicBezTo>
                <a:cubicBezTo>
                  <a:pt x="2144" y="47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8" name="Google Shape;408;p23"/>
          <p:cNvSpPr/>
          <p:nvPr/>
        </p:nvSpPr>
        <p:spPr>
          <a:xfrm rot="-5400000">
            <a:off x="872151" y="4796285"/>
            <a:ext cx="1203204" cy="2947499"/>
          </a:xfrm>
          <a:custGeom>
            <a:avLst/>
            <a:gdLst/>
            <a:ahLst/>
            <a:cxnLst/>
            <a:rect l="l" t="t" r="r" b="b"/>
            <a:pathLst>
              <a:path w="18567" h="39585" extrusionOk="0">
                <a:moveTo>
                  <a:pt x="0" y="1"/>
                </a:moveTo>
                <a:lnTo>
                  <a:pt x="0" y="39584"/>
                </a:lnTo>
                <a:lnTo>
                  <a:pt x="197" y="39500"/>
                </a:lnTo>
                <a:cubicBezTo>
                  <a:pt x="7664" y="36159"/>
                  <a:pt x="12942" y="28037"/>
                  <a:pt x="11014" y="18688"/>
                </a:cubicBezTo>
                <a:cubicBezTo>
                  <a:pt x="10546" y="16424"/>
                  <a:pt x="9686" y="14103"/>
                  <a:pt x="9835" y="11932"/>
                </a:cubicBezTo>
                <a:cubicBezTo>
                  <a:pt x="10116" y="7721"/>
                  <a:pt x="13981" y="5653"/>
                  <a:pt x="16554" y="2845"/>
                </a:cubicBezTo>
                <a:cubicBezTo>
                  <a:pt x="17340" y="1984"/>
                  <a:pt x="18014" y="1030"/>
                  <a:pt x="1856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9" name="Google Shape;409;p23"/>
          <p:cNvSpPr/>
          <p:nvPr/>
        </p:nvSpPr>
        <p:spPr>
          <a:xfrm rot="10800000">
            <a:off x="48" y="3487395"/>
            <a:ext cx="1080521" cy="3342143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0" name="Google Shape;410;p23"/>
          <p:cNvSpPr/>
          <p:nvPr/>
        </p:nvSpPr>
        <p:spPr>
          <a:xfrm rot="10800000">
            <a:off x="530498" y="5941717"/>
            <a:ext cx="60785" cy="60785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1" name="Google Shape;411;p23"/>
          <p:cNvSpPr/>
          <p:nvPr/>
        </p:nvSpPr>
        <p:spPr>
          <a:xfrm rot="10800000">
            <a:off x="170549" y="6286849"/>
            <a:ext cx="60723" cy="60723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2" name="Google Shape;412;p23"/>
          <p:cNvSpPr/>
          <p:nvPr/>
        </p:nvSpPr>
        <p:spPr>
          <a:xfrm rot="10800000">
            <a:off x="345470" y="5750139"/>
            <a:ext cx="136895" cy="136895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44676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5">
  <p:cSld name="Title and three columns 5"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24"/>
          <p:cNvSpPr/>
          <p:nvPr/>
        </p:nvSpPr>
        <p:spPr>
          <a:xfrm rot="10800000" flipH="1">
            <a:off x="39" y="5679046"/>
            <a:ext cx="4011196" cy="1178945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5" name="Google Shape;415;p24"/>
          <p:cNvSpPr txBox="1">
            <a:spLocks noGrp="1"/>
          </p:cNvSpPr>
          <p:nvPr>
            <p:ph type="title"/>
          </p:nvPr>
        </p:nvSpPr>
        <p:spPr>
          <a:xfrm flipH="1">
            <a:off x="7920233" y="1328400"/>
            <a:ext cx="3320800" cy="8828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16" name="Google Shape;416;p24"/>
          <p:cNvSpPr txBox="1">
            <a:spLocks noGrp="1"/>
          </p:cNvSpPr>
          <p:nvPr>
            <p:ph type="subTitle" idx="1"/>
          </p:nvPr>
        </p:nvSpPr>
        <p:spPr>
          <a:xfrm flipH="1">
            <a:off x="7920211" y="2211233"/>
            <a:ext cx="3320800" cy="13132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417" name="Google Shape;417;p24"/>
          <p:cNvSpPr txBox="1">
            <a:spLocks noGrp="1"/>
          </p:cNvSpPr>
          <p:nvPr>
            <p:ph type="subTitle" idx="2"/>
          </p:nvPr>
        </p:nvSpPr>
        <p:spPr>
          <a:xfrm flipH="1">
            <a:off x="950967" y="3213817"/>
            <a:ext cx="3320800" cy="13132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418" name="Google Shape;418;p24"/>
          <p:cNvSpPr txBox="1">
            <a:spLocks noGrp="1"/>
          </p:cNvSpPr>
          <p:nvPr>
            <p:ph type="subTitle" idx="3"/>
          </p:nvPr>
        </p:nvSpPr>
        <p:spPr>
          <a:xfrm flipH="1">
            <a:off x="950967" y="2330984"/>
            <a:ext cx="3320800" cy="8828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48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419" name="Google Shape;419;p24"/>
          <p:cNvSpPr txBox="1">
            <a:spLocks noGrp="1"/>
          </p:cNvSpPr>
          <p:nvPr>
            <p:ph type="subTitle" idx="4"/>
          </p:nvPr>
        </p:nvSpPr>
        <p:spPr>
          <a:xfrm flipH="1">
            <a:off x="7920200" y="4484533"/>
            <a:ext cx="3320800" cy="13132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420" name="Google Shape;420;p24"/>
          <p:cNvSpPr txBox="1">
            <a:spLocks noGrp="1"/>
          </p:cNvSpPr>
          <p:nvPr>
            <p:ph type="subTitle" idx="5"/>
          </p:nvPr>
        </p:nvSpPr>
        <p:spPr>
          <a:xfrm flipH="1">
            <a:off x="7920200" y="3601700"/>
            <a:ext cx="3320800" cy="8828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48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421" name="Google Shape;421;p24"/>
          <p:cNvSpPr/>
          <p:nvPr/>
        </p:nvSpPr>
        <p:spPr>
          <a:xfrm rot="5400000" flipH="1">
            <a:off x="1909321" y="-1787612"/>
            <a:ext cx="770395" cy="4345639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2" name="Google Shape;422;p24"/>
          <p:cNvSpPr/>
          <p:nvPr/>
        </p:nvSpPr>
        <p:spPr>
          <a:xfrm flipH="1">
            <a:off x="49" y="-9244"/>
            <a:ext cx="744473" cy="3558103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3" name="Google Shape;423;p24"/>
          <p:cNvSpPr/>
          <p:nvPr/>
        </p:nvSpPr>
        <p:spPr>
          <a:xfrm rot="10800000">
            <a:off x="1349109" y="419302"/>
            <a:ext cx="85247" cy="8524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4" name="Google Shape;424;p24"/>
          <p:cNvSpPr/>
          <p:nvPr/>
        </p:nvSpPr>
        <p:spPr>
          <a:xfrm rot="10800000">
            <a:off x="782259" y="8"/>
            <a:ext cx="191180" cy="123589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5" name="Google Shape;425;p24"/>
          <p:cNvSpPr/>
          <p:nvPr/>
        </p:nvSpPr>
        <p:spPr>
          <a:xfrm rot="10800000">
            <a:off x="4188039" y="6527455"/>
            <a:ext cx="145232" cy="14523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6" name="Google Shape;426;p24"/>
          <p:cNvSpPr/>
          <p:nvPr/>
        </p:nvSpPr>
        <p:spPr>
          <a:xfrm rot="5400000" flipH="1">
            <a:off x="337649" y="5188042"/>
            <a:ext cx="147399" cy="147399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7" name="Google Shape;427;p24"/>
          <p:cNvSpPr/>
          <p:nvPr/>
        </p:nvSpPr>
        <p:spPr>
          <a:xfrm rot="5400000">
            <a:off x="-769257" y="3221717"/>
            <a:ext cx="2174605" cy="636047"/>
          </a:xfrm>
          <a:custGeom>
            <a:avLst/>
            <a:gdLst/>
            <a:ahLst/>
            <a:cxnLst/>
            <a:rect l="l" t="t" r="r" b="b"/>
            <a:pathLst>
              <a:path w="15422" h="9284" extrusionOk="0">
                <a:moveTo>
                  <a:pt x="8192" y="0"/>
                </a:moveTo>
                <a:cubicBezTo>
                  <a:pt x="7849" y="0"/>
                  <a:pt x="7501" y="25"/>
                  <a:pt x="7150" y="75"/>
                </a:cubicBezTo>
                <a:cubicBezTo>
                  <a:pt x="2789" y="712"/>
                  <a:pt x="0" y="5054"/>
                  <a:pt x="1236" y="9284"/>
                </a:cubicBezTo>
                <a:lnTo>
                  <a:pt x="15132" y="9284"/>
                </a:lnTo>
                <a:cubicBezTo>
                  <a:pt x="15328" y="8619"/>
                  <a:pt x="15422" y="7936"/>
                  <a:pt x="15422" y="7244"/>
                </a:cubicBezTo>
                <a:cubicBezTo>
                  <a:pt x="15422" y="3191"/>
                  <a:pt x="12115" y="0"/>
                  <a:pt x="819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8" name="Google Shape;428;p24"/>
          <p:cNvSpPr/>
          <p:nvPr/>
        </p:nvSpPr>
        <p:spPr>
          <a:xfrm rot="5400000">
            <a:off x="337596" y="3548900"/>
            <a:ext cx="69373" cy="6930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9" name="Google Shape;429;p24"/>
          <p:cNvSpPr/>
          <p:nvPr/>
        </p:nvSpPr>
        <p:spPr>
          <a:xfrm rot="5400000">
            <a:off x="107993" y="3111891"/>
            <a:ext cx="155583" cy="156316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0" name="Google Shape;430;p24"/>
          <p:cNvSpPr/>
          <p:nvPr/>
        </p:nvSpPr>
        <p:spPr>
          <a:xfrm>
            <a:off x="-671595" y="-775256"/>
            <a:ext cx="13384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1" name="Google Shape;431;p24"/>
          <p:cNvSpPr/>
          <p:nvPr/>
        </p:nvSpPr>
        <p:spPr>
          <a:xfrm rot="5400000">
            <a:off x="-1059114" y="4428840"/>
            <a:ext cx="3488292" cy="1370072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2" name="Google Shape;432;p24"/>
          <p:cNvSpPr/>
          <p:nvPr/>
        </p:nvSpPr>
        <p:spPr>
          <a:xfrm rot="5400000" flipH="1">
            <a:off x="121712" y="5609701"/>
            <a:ext cx="128168" cy="128168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3" name="Google Shape;433;p24"/>
          <p:cNvSpPr/>
          <p:nvPr/>
        </p:nvSpPr>
        <p:spPr>
          <a:xfrm rot="10800000">
            <a:off x="185359" y="953764"/>
            <a:ext cx="85247" cy="8524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4" name="Google Shape;434;p24"/>
          <p:cNvSpPr/>
          <p:nvPr/>
        </p:nvSpPr>
        <p:spPr>
          <a:xfrm rot="5400000">
            <a:off x="2648996" y="427267"/>
            <a:ext cx="69373" cy="6930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285067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26"/>
          <p:cNvSpPr/>
          <p:nvPr/>
        </p:nvSpPr>
        <p:spPr>
          <a:xfrm rot="-5400000">
            <a:off x="6084468" y="-1787612"/>
            <a:ext cx="770395" cy="4345639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7" name="Google Shape;457;p26"/>
          <p:cNvSpPr/>
          <p:nvPr/>
        </p:nvSpPr>
        <p:spPr>
          <a:xfrm rot="10800000">
            <a:off x="101" y="8"/>
            <a:ext cx="4586737" cy="1370072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8" name="Google Shape;458;p26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59" name="Google Shape;459;p26"/>
          <p:cNvSpPr txBox="1">
            <a:spLocks noGrp="1"/>
          </p:cNvSpPr>
          <p:nvPr>
            <p:ph type="subTitle" idx="1"/>
          </p:nvPr>
        </p:nvSpPr>
        <p:spPr>
          <a:xfrm>
            <a:off x="3606449" y="5197267"/>
            <a:ext cx="2323600" cy="7192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60" name="Google Shape;460;p26"/>
          <p:cNvSpPr txBox="1">
            <a:spLocks noGrp="1"/>
          </p:cNvSpPr>
          <p:nvPr>
            <p:ph type="subTitle" idx="2"/>
          </p:nvPr>
        </p:nvSpPr>
        <p:spPr>
          <a:xfrm>
            <a:off x="3606456" y="4630500"/>
            <a:ext cx="2323600" cy="4960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Font typeface="Chewy"/>
              <a:buNone/>
              <a:defRPr sz="29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461" name="Google Shape;461;p26"/>
          <p:cNvSpPr txBox="1">
            <a:spLocks noGrp="1"/>
          </p:cNvSpPr>
          <p:nvPr>
            <p:ph type="subTitle" idx="3"/>
          </p:nvPr>
        </p:nvSpPr>
        <p:spPr>
          <a:xfrm>
            <a:off x="6261940" y="5197267"/>
            <a:ext cx="2323600" cy="7192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62" name="Google Shape;462;p26"/>
          <p:cNvSpPr txBox="1">
            <a:spLocks noGrp="1"/>
          </p:cNvSpPr>
          <p:nvPr>
            <p:ph type="subTitle" idx="4"/>
          </p:nvPr>
        </p:nvSpPr>
        <p:spPr>
          <a:xfrm>
            <a:off x="6261944" y="4630500"/>
            <a:ext cx="2323600" cy="4960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Font typeface="Chewy"/>
              <a:buNone/>
              <a:defRPr sz="29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463" name="Google Shape;463;p26"/>
          <p:cNvSpPr txBox="1">
            <a:spLocks noGrp="1"/>
          </p:cNvSpPr>
          <p:nvPr>
            <p:ph type="subTitle" idx="5"/>
          </p:nvPr>
        </p:nvSpPr>
        <p:spPr>
          <a:xfrm>
            <a:off x="8917432" y="5197267"/>
            <a:ext cx="2323600" cy="7192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64" name="Google Shape;464;p26"/>
          <p:cNvSpPr txBox="1">
            <a:spLocks noGrp="1"/>
          </p:cNvSpPr>
          <p:nvPr>
            <p:ph type="subTitle" idx="6"/>
          </p:nvPr>
        </p:nvSpPr>
        <p:spPr>
          <a:xfrm>
            <a:off x="8917433" y="4630500"/>
            <a:ext cx="2323600" cy="4960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Font typeface="Chewy"/>
              <a:buNone/>
              <a:defRPr sz="29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465" name="Google Shape;465;p26"/>
          <p:cNvSpPr txBox="1">
            <a:spLocks noGrp="1"/>
          </p:cNvSpPr>
          <p:nvPr>
            <p:ph type="subTitle" idx="7"/>
          </p:nvPr>
        </p:nvSpPr>
        <p:spPr>
          <a:xfrm>
            <a:off x="950967" y="5197267"/>
            <a:ext cx="2323600" cy="7192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66" name="Google Shape;466;p26"/>
          <p:cNvSpPr txBox="1">
            <a:spLocks noGrp="1"/>
          </p:cNvSpPr>
          <p:nvPr>
            <p:ph type="subTitle" idx="8"/>
          </p:nvPr>
        </p:nvSpPr>
        <p:spPr>
          <a:xfrm>
            <a:off x="950992" y="4630500"/>
            <a:ext cx="2323600" cy="4960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Font typeface="Chewy"/>
              <a:buNone/>
              <a:defRPr sz="29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467" name="Google Shape;467;p26"/>
          <p:cNvSpPr/>
          <p:nvPr/>
        </p:nvSpPr>
        <p:spPr>
          <a:xfrm flipH="1">
            <a:off x="8180815" y="13"/>
            <a:ext cx="4011196" cy="1178945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8" name="Google Shape;468;p26"/>
          <p:cNvSpPr/>
          <p:nvPr/>
        </p:nvSpPr>
        <p:spPr>
          <a:xfrm flipH="1">
            <a:off x="11525244" y="-775256"/>
            <a:ext cx="13384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9" name="Google Shape;469;p26"/>
          <p:cNvSpPr/>
          <p:nvPr/>
        </p:nvSpPr>
        <p:spPr>
          <a:xfrm rot="5400000" flipH="1">
            <a:off x="1406858" y="-1406804"/>
            <a:ext cx="744473" cy="3558103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0" name="Google Shape;470;p26"/>
          <p:cNvSpPr/>
          <p:nvPr/>
        </p:nvSpPr>
        <p:spPr>
          <a:xfrm rot="5400000" flipH="1">
            <a:off x="8400746" y="-1563276"/>
            <a:ext cx="673713" cy="3800283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1" name="Google Shape;471;p26"/>
          <p:cNvSpPr/>
          <p:nvPr/>
        </p:nvSpPr>
        <p:spPr>
          <a:xfrm rot="10800000" flipH="1">
            <a:off x="10757702" y="419302"/>
            <a:ext cx="85247" cy="8524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2" name="Google Shape;472;p26"/>
          <p:cNvSpPr/>
          <p:nvPr/>
        </p:nvSpPr>
        <p:spPr>
          <a:xfrm rot="10800000" flipH="1">
            <a:off x="11218611" y="8"/>
            <a:ext cx="191180" cy="123589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3" name="Google Shape;473;p26"/>
          <p:cNvSpPr/>
          <p:nvPr/>
        </p:nvSpPr>
        <p:spPr>
          <a:xfrm rot="10800000" flipH="1">
            <a:off x="11211577" y="774355"/>
            <a:ext cx="145232" cy="14523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4" name="Google Shape;474;p26"/>
          <p:cNvSpPr/>
          <p:nvPr/>
        </p:nvSpPr>
        <p:spPr>
          <a:xfrm rot="10800000" flipH="1">
            <a:off x="684415" y="875380"/>
            <a:ext cx="147399" cy="147399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5" name="Google Shape;475;p26"/>
          <p:cNvSpPr/>
          <p:nvPr/>
        </p:nvSpPr>
        <p:spPr>
          <a:xfrm rot="10800000" flipH="1">
            <a:off x="1120177" y="121709"/>
            <a:ext cx="128168" cy="128168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6" name="Google Shape;476;p26"/>
          <p:cNvSpPr/>
          <p:nvPr/>
        </p:nvSpPr>
        <p:spPr>
          <a:xfrm rot="10800000" flipH="1">
            <a:off x="2564636" y="13"/>
            <a:ext cx="2174605" cy="475433"/>
          </a:xfrm>
          <a:custGeom>
            <a:avLst/>
            <a:gdLst/>
            <a:ahLst/>
            <a:cxnLst/>
            <a:rect l="l" t="t" r="r" b="b"/>
            <a:pathLst>
              <a:path w="15422" h="9284" extrusionOk="0">
                <a:moveTo>
                  <a:pt x="8192" y="0"/>
                </a:moveTo>
                <a:cubicBezTo>
                  <a:pt x="7849" y="0"/>
                  <a:pt x="7501" y="25"/>
                  <a:pt x="7150" y="75"/>
                </a:cubicBezTo>
                <a:cubicBezTo>
                  <a:pt x="2789" y="712"/>
                  <a:pt x="0" y="5054"/>
                  <a:pt x="1236" y="9284"/>
                </a:cubicBezTo>
                <a:lnTo>
                  <a:pt x="15132" y="9284"/>
                </a:lnTo>
                <a:cubicBezTo>
                  <a:pt x="15328" y="8619"/>
                  <a:pt x="15422" y="7936"/>
                  <a:pt x="15422" y="7244"/>
                </a:cubicBezTo>
                <a:cubicBezTo>
                  <a:pt x="15422" y="3191"/>
                  <a:pt x="12115" y="0"/>
                  <a:pt x="8192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7" name="Google Shape;477;p26"/>
          <p:cNvSpPr/>
          <p:nvPr/>
        </p:nvSpPr>
        <p:spPr>
          <a:xfrm rot="10800000" flipH="1">
            <a:off x="3401876" y="193309"/>
            <a:ext cx="69373" cy="6930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8" name="Google Shape;478;p26"/>
          <p:cNvSpPr/>
          <p:nvPr/>
        </p:nvSpPr>
        <p:spPr>
          <a:xfrm rot="10800000" flipH="1">
            <a:off x="3730689" y="15335"/>
            <a:ext cx="155583" cy="156316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59643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ive columns">
  <p:cSld name="Title and five columns"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27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81" name="Google Shape;481;p27"/>
          <p:cNvSpPr txBox="1">
            <a:spLocks noGrp="1"/>
          </p:cNvSpPr>
          <p:nvPr>
            <p:ph type="subTitle" idx="1"/>
          </p:nvPr>
        </p:nvSpPr>
        <p:spPr>
          <a:xfrm>
            <a:off x="9331597" y="3038000"/>
            <a:ext cx="1894800" cy="6552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82" name="Google Shape;482;p27"/>
          <p:cNvSpPr txBox="1">
            <a:spLocks noGrp="1"/>
          </p:cNvSpPr>
          <p:nvPr>
            <p:ph type="subTitle" idx="2"/>
          </p:nvPr>
        </p:nvSpPr>
        <p:spPr>
          <a:xfrm>
            <a:off x="9331597" y="2471233"/>
            <a:ext cx="2272400" cy="4960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483" name="Google Shape;483;p27"/>
          <p:cNvSpPr txBox="1">
            <a:spLocks noGrp="1"/>
          </p:cNvSpPr>
          <p:nvPr>
            <p:ph type="subTitle" idx="3"/>
          </p:nvPr>
        </p:nvSpPr>
        <p:spPr>
          <a:xfrm>
            <a:off x="3862217" y="5227233"/>
            <a:ext cx="1894800" cy="6552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84" name="Google Shape;484;p27"/>
          <p:cNvSpPr txBox="1">
            <a:spLocks noGrp="1"/>
          </p:cNvSpPr>
          <p:nvPr>
            <p:ph type="subTitle" idx="4"/>
          </p:nvPr>
        </p:nvSpPr>
        <p:spPr>
          <a:xfrm>
            <a:off x="3862236" y="4660467"/>
            <a:ext cx="2272400" cy="4960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485" name="Google Shape;485;p27"/>
          <p:cNvSpPr txBox="1">
            <a:spLocks noGrp="1"/>
          </p:cNvSpPr>
          <p:nvPr>
            <p:ph type="subTitle" idx="5"/>
          </p:nvPr>
        </p:nvSpPr>
        <p:spPr>
          <a:xfrm>
            <a:off x="7613152" y="5227233"/>
            <a:ext cx="1894800" cy="6552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86" name="Google Shape;486;p27"/>
          <p:cNvSpPr txBox="1">
            <a:spLocks noGrp="1"/>
          </p:cNvSpPr>
          <p:nvPr>
            <p:ph type="subTitle" idx="6"/>
          </p:nvPr>
        </p:nvSpPr>
        <p:spPr>
          <a:xfrm>
            <a:off x="7613167" y="4660467"/>
            <a:ext cx="2272400" cy="4960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487" name="Google Shape;487;p27"/>
          <p:cNvSpPr txBox="1">
            <a:spLocks noGrp="1"/>
          </p:cNvSpPr>
          <p:nvPr>
            <p:ph type="subTitle" idx="7"/>
          </p:nvPr>
        </p:nvSpPr>
        <p:spPr>
          <a:xfrm>
            <a:off x="2254195" y="3038000"/>
            <a:ext cx="1894800" cy="6552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88" name="Google Shape;488;p27"/>
          <p:cNvSpPr txBox="1">
            <a:spLocks noGrp="1"/>
          </p:cNvSpPr>
          <p:nvPr>
            <p:ph type="subTitle" idx="8"/>
          </p:nvPr>
        </p:nvSpPr>
        <p:spPr>
          <a:xfrm>
            <a:off x="2254197" y="2471233"/>
            <a:ext cx="2272400" cy="4960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489" name="Google Shape;489;p27"/>
          <p:cNvSpPr txBox="1">
            <a:spLocks noGrp="1"/>
          </p:cNvSpPr>
          <p:nvPr>
            <p:ph type="subTitle" idx="9"/>
          </p:nvPr>
        </p:nvSpPr>
        <p:spPr>
          <a:xfrm>
            <a:off x="6021495" y="3038000"/>
            <a:ext cx="1894800" cy="6552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90" name="Google Shape;490;p27"/>
          <p:cNvSpPr txBox="1">
            <a:spLocks noGrp="1"/>
          </p:cNvSpPr>
          <p:nvPr>
            <p:ph type="subTitle" idx="13"/>
          </p:nvPr>
        </p:nvSpPr>
        <p:spPr>
          <a:xfrm>
            <a:off x="6021497" y="2471233"/>
            <a:ext cx="2272400" cy="4960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491" name="Google Shape;491;p27"/>
          <p:cNvSpPr/>
          <p:nvPr/>
        </p:nvSpPr>
        <p:spPr>
          <a:xfrm rot="10800000">
            <a:off x="11241095" y="6083681"/>
            <a:ext cx="19068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92" name="Google Shape;492;p27"/>
          <p:cNvSpPr/>
          <p:nvPr/>
        </p:nvSpPr>
        <p:spPr>
          <a:xfrm rot="10800000" flipH="1">
            <a:off x="-1126400" y="6083681"/>
            <a:ext cx="22476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93" name="Google Shape;493;p27"/>
          <p:cNvSpPr/>
          <p:nvPr/>
        </p:nvSpPr>
        <p:spPr>
          <a:xfrm rot="5400000" flipH="1">
            <a:off x="5940349" y="-3097837"/>
            <a:ext cx="311147" cy="6506821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717130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Title and six columns 1"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28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96" name="Google Shape;496;p28"/>
          <p:cNvSpPr txBox="1">
            <a:spLocks noGrp="1"/>
          </p:cNvSpPr>
          <p:nvPr>
            <p:ph type="subTitle" idx="1"/>
          </p:nvPr>
        </p:nvSpPr>
        <p:spPr>
          <a:xfrm>
            <a:off x="1032133" y="3069700"/>
            <a:ext cx="2522800" cy="7300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97" name="Google Shape;497;p28"/>
          <p:cNvSpPr txBox="1">
            <a:spLocks noGrp="1"/>
          </p:cNvSpPr>
          <p:nvPr>
            <p:ph type="subTitle" idx="2"/>
          </p:nvPr>
        </p:nvSpPr>
        <p:spPr>
          <a:xfrm>
            <a:off x="1032133" y="2562233"/>
            <a:ext cx="2522800" cy="5224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498" name="Google Shape;498;p28"/>
          <p:cNvSpPr txBox="1">
            <a:spLocks noGrp="1"/>
          </p:cNvSpPr>
          <p:nvPr>
            <p:ph type="subTitle" idx="3"/>
          </p:nvPr>
        </p:nvSpPr>
        <p:spPr>
          <a:xfrm>
            <a:off x="4834600" y="3069700"/>
            <a:ext cx="2522800" cy="7300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99" name="Google Shape;499;p28"/>
          <p:cNvSpPr txBox="1">
            <a:spLocks noGrp="1"/>
          </p:cNvSpPr>
          <p:nvPr>
            <p:ph type="subTitle" idx="4"/>
          </p:nvPr>
        </p:nvSpPr>
        <p:spPr>
          <a:xfrm>
            <a:off x="4834600" y="2562233"/>
            <a:ext cx="2522800" cy="5224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0" name="Google Shape;500;p28"/>
          <p:cNvSpPr txBox="1">
            <a:spLocks noGrp="1"/>
          </p:cNvSpPr>
          <p:nvPr>
            <p:ph type="subTitle" idx="5"/>
          </p:nvPr>
        </p:nvSpPr>
        <p:spPr>
          <a:xfrm>
            <a:off x="8637067" y="3069700"/>
            <a:ext cx="2522800" cy="7300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501" name="Google Shape;501;p28"/>
          <p:cNvSpPr txBox="1">
            <a:spLocks noGrp="1"/>
          </p:cNvSpPr>
          <p:nvPr>
            <p:ph type="subTitle" idx="6"/>
          </p:nvPr>
        </p:nvSpPr>
        <p:spPr>
          <a:xfrm>
            <a:off x="8637067" y="2562233"/>
            <a:ext cx="2522800" cy="5224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2" name="Google Shape;502;p28"/>
          <p:cNvSpPr txBox="1">
            <a:spLocks noGrp="1"/>
          </p:cNvSpPr>
          <p:nvPr>
            <p:ph type="subTitle" idx="7"/>
          </p:nvPr>
        </p:nvSpPr>
        <p:spPr>
          <a:xfrm>
            <a:off x="1032133" y="5414767"/>
            <a:ext cx="2522800" cy="7300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503" name="Google Shape;503;p28"/>
          <p:cNvSpPr txBox="1">
            <a:spLocks noGrp="1"/>
          </p:cNvSpPr>
          <p:nvPr>
            <p:ph type="subTitle" idx="8"/>
          </p:nvPr>
        </p:nvSpPr>
        <p:spPr>
          <a:xfrm>
            <a:off x="1032133" y="4907300"/>
            <a:ext cx="2522800" cy="5224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4" name="Google Shape;504;p28"/>
          <p:cNvSpPr txBox="1">
            <a:spLocks noGrp="1"/>
          </p:cNvSpPr>
          <p:nvPr>
            <p:ph type="subTitle" idx="9"/>
          </p:nvPr>
        </p:nvSpPr>
        <p:spPr>
          <a:xfrm>
            <a:off x="4834600" y="5414767"/>
            <a:ext cx="2522800" cy="7300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None/>
              <a:defRPr sz="1900" b="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505" name="Google Shape;505;p28"/>
          <p:cNvSpPr txBox="1">
            <a:spLocks noGrp="1"/>
          </p:cNvSpPr>
          <p:nvPr>
            <p:ph type="subTitle" idx="13"/>
          </p:nvPr>
        </p:nvSpPr>
        <p:spPr>
          <a:xfrm>
            <a:off x="4834600" y="4907300"/>
            <a:ext cx="2522800" cy="5224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6" name="Google Shape;506;p28"/>
          <p:cNvSpPr txBox="1">
            <a:spLocks noGrp="1"/>
          </p:cNvSpPr>
          <p:nvPr>
            <p:ph type="subTitle" idx="14"/>
          </p:nvPr>
        </p:nvSpPr>
        <p:spPr>
          <a:xfrm>
            <a:off x="8637067" y="5414767"/>
            <a:ext cx="2522800" cy="7300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507" name="Google Shape;507;p28"/>
          <p:cNvSpPr txBox="1">
            <a:spLocks noGrp="1"/>
          </p:cNvSpPr>
          <p:nvPr>
            <p:ph type="subTitle" idx="15"/>
          </p:nvPr>
        </p:nvSpPr>
        <p:spPr>
          <a:xfrm>
            <a:off x="8637067" y="4907300"/>
            <a:ext cx="2522800" cy="5224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8" name="Google Shape;508;p28"/>
          <p:cNvSpPr/>
          <p:nvPr/>
        </p:nvSpPr>
        <p:spPr>
          <a:xfrm flipH="1">
            <a:off x="-47" y="920768"/>
            <a:ext cx="827680" cy="3352837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09" name="Google Shape;509;p28"/>
          <p:cNvSpPr/>
          <p:nvPr/>
        </p:nvSpPr>
        <p:spPr>
          <a:xfrm rot="10800000" flipH="1">
            <a:off x="11686138" y="236309"/>
            <a:ext cx="505847" cy="3707059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10" name="Google Shape;510;p28"/>
          <p:cNvSpPr/>
          <p:nvPr/>
        </p:nvSpPr>
        <p:spPr>
          <a:xfrm rot="5400000" flipH="1">
            <a:off x="9362635" y="1698205"/>
            <a:ext cx="4527652" cy="1131081"/>
          </a:xfrm>
          <a:custGeom>
            <a:avLst/>
            <a:gdLst/>
            <a:ahLst/>
            <a:cxnLst/>
            <a:rect l="l" t="t" r="r" b="b"/>
            <a:pathLst>
              <a:path w="63980" h="15984" extrusionOk="0">
                <a:moveTo>
                  <a:pt x="1" y="0"/>
                </a:moveTo>
                <a:cubicBezTo>
                  <a:pt x="4207" y="2189"/>
                  <a:pt x="8933" y="3311"/>
                  <a:pt x="13654" y="3311"/>
                </a:cubicBezTo>
                <a:cubicBezTo>
                  <a:pt x="17451" y="3311"/>
                  <a:pt x="21245" y="2585"/>
                  <a:pt x="24761" y="1105"/>
                </a:cubicBezTo>
                <a:cubicBezTo>
                  <a:pt x="25268" y="892"/>
                  <a:pt x="25816" y="665"/>
                  <a:pt x="26348" y="665"/>
                </a:cubicBezTo>
                <a:cubicBezTo>
                  <a:pt x="26543" y="665"/>
                  <a:pt x="26735" y="695"/>
                  <a:pt x="26923" y="768"/>
                </a:cubicBezTo>
                <a:cubicBezTo>
                  <a:pt x="27681" y="1077"/>
                  <a:pt x="28027" y="1947"/>
                  <a:pt x="28392" y="2696"/>
                </a:cubicBezTo>
                <a:cubicBezTo>
                  <a:pt x="30036" y="6108"/>
                  <a:pt x="33753" y="8204"/>
                  <a:pt x="37426" y="8204"/>
                </a:cubicBezTo>
                <a:cubicBezTo>
                  <a:pt x="38688" y="8204"/>
                  <a:pt x="39944" y="7957"/>
                  <a:pt x="41109" y="7431"/>
                </a:cubicBezTo>
                <a:cubicBezTo>
                  <a:pt x="42597" y="6747"/>
                  <a:pt x="43926" y="5690"/>
                  <a:pt x="45508" y="5306"/>
                </a:cubicBezTo>
                <a:cubicBezTo>
                  <a:pt x="45955" y="5199"/>
                  <a:pt x="46401" y="5149"/>
                  <a:pt x="46844" y="5149"/>
                </a:cubicBezTo>
                <a:cubicBezTo>
                  <a:pt x="49597" y="5149"/>
                  <a:pt x="52222" y="7085"/>
                  <a:pt x="54229" y="9180"/>
                </a:cubicBezTo>
                <a:cubicBezTo>
                  <a:pt x="56550" y="11604"/>
                  <a:pt x="58693" y="14477"/>
                  <a:pt x="61828" y="15591"/>
                </a:cubicBezTo>
                <a:cubicBezTo>
                  <a:pt x="62520" y="15825"/>
                  <a:pt x="63241" y="15956"/>
                  <a:pt x="63980" y="15984"/>
                </a:cubicBezTo>
                <a:lnTo>
                  <a:pt x="63980" y="0"/>
                </a:ln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11" name="Google Shape;511;p28"/>
          <p:cNvSpPr/>
          <p:nvPr/>
        </p:nvSpPr>
        <p:spPr>
          <a:xfrm rot="-5400000">
            <a:off x="-1698298" y="1698205"/>
            <a:ext cx="4527652" cy="1131081"/>
          </a:xfrm>
          <a:custGeom>
            <a:avLst/>
            <a:gdLst/>
            <a:ahLst/>
            <a:cxnLst/>
            <a:rect l="l" t="t" r="r" b="b"/>
            <a:pathLst>
              <a:path w="63980" h="15984" extrusionOk="0">
                <a:moveTo>
                  <a:pt x="1" y="0"/>
                </a:moveTo>
                <a:cubicBezTo>
                  <a:pt x="4207" y="2189"/>
                  <a:pt x="8933" y="3311"/>
                  <a:pt x="13654" y="3311"/>
                </a:cubicBezTo>
                <a:cubicBezTo>
                  <a:pt x="17451" y="3311"/>
                  <a:pt x="21245" y="2585"/>
                  <a:pt x="24761" y="1105"/>
                </a:cubicBezTo>
                <a:cubicBezTo>
                  <a:pt x="25268" y="892"/>
                  <a:pt x="25816" y="665"/>
                  <a:pt x="26348" y="665"/>
                </a:cubicBezTo>
                <a:cubicBezTo>
                  <a:pt x="26543" y="665"/>
                  <a:pt x="26735" y="695"/>
                  <a:pt x="26923" y="768"/>
                </a:cubicBezTo>
                <a:cubicBezTo>
                  <a:pt x="27681" y="1077"/>
                  <a:pt x="28027" y="1947"/>
                  <a:pt x="28392" y="2696"/>
                </a:cubicBezTo>
                <a:cubicBezTo>
                  <a:pt x="30036" y="6108"/>
                  <a:pt x="33753" y="8204"/>
                  <a:pt x="37426" y="8204"/>
                </a:cubicBezTo>
                <a:cubicBezTo>
                  <a:pt x="38688" y="8204"/>
                  <a:pt x="39944" y="7957"/>
                  <a:pt x="41109" y="7431"/>
                </a:cubicBezTo>
                <a:cubicBezTo>
                  <a:pt x="42597" y="6747"/>
                  <a:pt x="43926" y="5690"/>
                  <a:pt x="45508" y="5306"/>
                </a:cubicBezTo>
                <a:cubicBezTo>
                  <a:pt x="45955" y="5199"/>
                  <a:pt x="46401" y="5149"/>
                  <a:pt x="46844" y="5149"/>
                </a:cubicBezTo>
                <a:cubicBezTo>
                  <a:pt x="49597" y="5149"/>
                  <a:pt x="52222" y="7085"/>
                  <a:pt x="54229" y="9180"/>
                </a:cubicBezTo>
                <a:cubicBezTo>
                  <a:pt x="56550" y="11604"/>
                  <a:pt x="58693" y="14477"/>
                  <a:pt x="61828" y="15591"/>
                </a:cubicBezTo>
                <a:cubicBezTo>
                  <a:pt x="62520" y="15825"/>
                  <a:pt x="63241" y="15956"/>
                  <a:pt x="63980" y="15984"/>
                </a:cubicBezTo>
                <a:lnTo>
                  <a:pt x="6398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12" name="Google Shape;512;p28"/>
          <p:cNvSpPr/>
          <p:nvPr/>
        </p:nvSpPr>
        <p:spPr>
          <a:xfrm rot="10800000" flipH="1">
            <a:off x="11630993" y="1481963"/>
            <a:ext cx="216379" cy="192012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13" name="Google Shape;513;p28"/>
          <p:cNvSpPr/>
          <p:nvPr/>
        </p:nvSpPr>
        <p:spPr>
          <a:xfrm rot="10800000" flipH="1">
            <a:off x="11698736" y="1201736"/>
            <a:ext cx="108885" cy="109512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14" name="Google Shape;514;p28"/>
          <p:cNvSpPr/>
          <p:nvPr/>
        </p:nvSpPr>
        <p:spPr>
          <a:xfrm rot="10800000" flipH="1">
            <a:off x="11987387" y="2733407"/>
            <a:ext cx="66487" cy="66487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15" name="Google Shape;515;p28"/>
          <p:cNvSpPr/>
          <p:nvPr/>
        </p:nvSpPr>
        <p:spPr>
          <a:xfrm rot="10800000" flipH="1">
            <a:off x="11864135" y="1927299"/>
            <a:ext cx="149892" cy="149892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16" name="Google Shape;516;p28"/>
          <p:cNvSpPr/>
          <p:nvPr/>
        </p:nvSpPr>
        <p:spPr>
          <a:xfrm rot="10800000" flipH="1">
            <a:off x="289500" y="3099733"/>
            <a:ext cx="182533" cy="1619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17" name="Google Shape;517;p28"/>
          <p:cNvSpPr/>
          <p:nvPr/>
        </p:nvSpPr>
        <p:spPr>
          <a:xfrm rot="10800000" flipH="1">
            <a:off x="205800" y="479036"/>
            <a:ext cx="108885" cy="109512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18" name="Google Shape;518;p28"/>
          <p:cNvSpPr/>
          <p:nvPr/>
        </p:nvSpPr>
        <p:spPr>
          <a:xfrm rot="10800000" flipH="1">
            <a:off x="494454" y="2010707"/>
            <a:ext cx="66487" cy="66487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19" name="Google Shape;519;p28"/>
          <p:cNvSpPr/>
          <p:nvPr/>
        </p:nvSpPr>
        <p:spPr>
          <a:xfrm rot="10800000" flipH="1">
            <a:off x="739499" y="920767"/>
            <a:ext cx="149892" cy="149892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58139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50967" y="2908717"/>
            <a:ext cx="10290000" cy="21532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8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509800" y="5138284"/>
            <a:ext cx="7172400" cy="3932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5400000">
            <a:off x="9707691" y="1210851"/>
            <a:ext cx="3695160" cy="1273457"/>
          </a:xfrm>
          <a:custGeom>
            <a:avLst/>
            <a:gdLst/>
            <a:ahLst/>
            <a:cxnLst/>
            <a:rect l="l" t="t" r="r" b="b"/>
            <a:pathLst>
              <a:path w="59760" h="20595" extrusionOk="0">
                <a:moveTo>
                  <a:pt x="0" y="0"/>
                </a:moveTo>
                <a:lnTo>
                  <a:pt x="0" y="14598"/>
                </a:lnTo>
                <a:cubicBezTo>
                  <a:pt x="3547" y="16984"/>
                  <a:pt x="7842" y="18762"/>
                  <a:pt x="11492" y="19726"/>
                </a:cubicBezTo>
                <a:cubicBezTo>
                  <a:pt x="11941" y="19848"/>
                  <a:pt x="12371" y="19951"/>
                  <a:pt x="12802" y="20044"/>
                </a:cubicBezTo>
                <a:cubicBezTo>
                  <a:pt x="14470" y="20410"/>
                  <a:pt x="16197" y="20595"/>
                  <a:pt x="17927" y="20595"/>
                </a:cubicBezTo>
                <a:cubicBezTo>
                  <a:pt x="24387" y="20595"/>
                  <a:pt x="30875" y="18021"/>
                  <a:pt x="34381" y="12699"/>
                </a:cubicBezTo>
                <a:cubicBezTo>
                  <a:pt x="35457" y="11061"/>
                  <a:pt x="36262" y="9189"/>
                  <a:pt x="37759" y="7926"/>
                </a:cubicBezTo>
                <a:cubicBezTo>
                  <a:pt x="40660" y="5474"/>
                  <a:pt x="44955" y="6157"/>
                  <a:pt x="48726" y="5736"/>
                </a:cubicBezTo>
                <a:cubicBezTo>
                  <a:pt x="52975" y="5231"/>
                  <a:pt x="56905" y="3191"/>
                  <a:pt x="59759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" name="Google Shape;12;p2"/>
          <p:cNvSpPr/>
          <p:nvPr/>
        </p:nvSpPr>
        <p:spPr>
          <a:xfrm rot="5400000">
            <a:off x="9813644" y="4617258"/>
            <a:ext cx="1314843" cy="3166597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" name="Google Shape;13;p2"/>
          <p:cNvSpPr/>
          <p:nvPr/>
        </p:nvSpPr>
        <p:spPr>
          <a:xfrm rot="5400000">
            <a:off x="9894642" y="6219989"/>
            <a:ext cx="251541" cy="223215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" name="Google Shape;14;p2"/>
          <p:cNvSpPr/>
          <p:nvPr/>
        </p:nvSpPr>
        <p:spPr>
          <a:xfrm flipH="1">
            <a:off x="11928961" y="5647700"/>
            <a:ext cx="172520" cy="147795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9" y="0"/>
                </a:moveTo>
                <a:cubicBezTo>
                  <a:pt x="347" y="0"/>
                  <a:pt x="0" y="843"/>
                  <a:pt x="496" y="1339"/>
                </a:cubicBezTo>
                <a:cubicBezTo>
                  <a:pt x="658" y="1500"/>
                  <a:pt x="855" y="1572"/>
                  <a:pt x="1049" y="1572"/>
                </a:cubicBezTo>
                <a:cubicBezTo>
                  <a:pt x="1451" y="1572"/>
                  <a:pt x="1835" y="1260"/>
                  <a:pt x="1835" y="786"/>
                </a:cubicBezTo>
                <a:cubicBezTo>
                  <a:pt x="1835" y="356"/>
                  <a:pt x="1479" y="0"/>
                  <a:pt x="1049" y="0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" name="Google Shape;15;p2"/>
          <p:cNvSpPr/>
          <p:nvPr/>
        </p:nvSpPr>
        <p:spPr>
          <a:xfrm rot="5400000">
            <a:off x="1434185" y="6098689"/>
            <a:ext cx="136855" cy="117240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8" y="0"/>
                </a:moveTo>
                <a:cubicBezTo>
                  <a:pt x="346" y="0"/>
                  <a:pt x="0" y="842"/>
                  <a:pt x="496" y="1338"/>
                </a:cubicBezTo>
                <a:cubicBezTo>
                  <a:pt x="657" y="1499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6"/>
                </a:cubicBezTo>
                <a:cubicBezTo>
                  <a:pt x="1834" y="356"/>
                  <a:pt x="1479" y="0"/>
                  <a:pt x="1048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 rot="5400000">
            <a:off x="1036381" y="6305870"/>
            <a:ext cx="235971" cy="215015"/>
          </a:xfrm>
          <a:custGeom>
            <a:avLst/>
            <a:gdLst/>
            <a:ahLst/>
            <a:cxnLst/>
            <a:rect l="l" t="t" r="r" b="b"/>
            <a:pathLst>
              <a:path w="3164" h="2883" extrusionOk="0">
                <a:moveTo>
                  <a:pt x="1582" y="1"/>
                </a:moveTo>
                <a:cubicBezTo>
                  <a:pt x="1213" y="1"/>
                  <a:pt x="843" y="141"/>
                  <a:pt x="562" y="422"/>
                </a:cubicBezTo>
                <a:cubicBezTo>
                  <a:pt x="1" y="983"/>
                  <a:pt x="1" y="1900"/>
                  <a:pt x="562" y="2462"/>
                </a:cubicBezTo>
                <a:cubicBezTo>
                  <a:pt x="843" y="2742"/>
                  <a:pt x="1213" y="2883"/>
                  <a:pt x="1582" y="2883"/>
                </a:cubicBezTo>
                <a:cubicBezTo>
                  <a:pt x="1952" y="2883"/>
                  <a:pt x="2322" y="2742"/>
                  <a:pt x="2602" y="2462"/>
                </a:cubicBezTo>
                <a:cubicBezTo>
                  <a:pt x="3164" y="1900"/>
                  <a:pt x="3164" y="983"/>
                  <a:pt x="2602" y="422"/>
                </a:cubicBezTo>
                <a:cubicBezTo>
                  <a:pt x="2322" y="141"/>
                  <a:pt x="1952" y="1"/>
                  <a:pt x="1582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" name="Google Shape;17;p2"/>
          <p:cNvSpPr/>
          <p:nvPr/>
        </p:nvSpPr>
        <p:spPr>
          <a:xfrm rot="5400000">
            <a:off x="2917214" y="6601833"/>
            <a:ext cx="136855" cy="117315"/>
          </a:xfrm>
          <a:custGeom>
            <a:avLst/>
            <a:gdLst/>
            <a:ahLst/>
            <a:cxnLst/>
            <a:rect l="l" t="t" r="r" b="b"/>
            <a:pathLst>
              <a:path w="1835" h="1573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7" y="1500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7"/>
                </a:cubicBezTo>
                <a:cubicBezTo>
                  <a:pt x="1834" y="356"/>
                  <a:pt x="1479" y="1"/>
                  <a:pt x="1048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" name="Google Shape;18;p2"/>
          <p:cNvSpPr/>
          <p:nvPr/>
        </p:nvSpPr>
        <p:spPr>
          <a:xfrm flipH="1">
            <a:off x="11499591" y="4906009"/>
            <a:ext cx="172520" cy="147700"/>
          </a:xfrm>
          <a:custGeom>
            <a:avLst/>
            <a:gdLst/>
            <a:ahLst/>
            <a:cxnLst/>
            <a:rect l="l" t="t" r="r" b="b"/>
            <a:pathLst>
              <a:path w="1835" h="1571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6" y="1499"/>
                  <a:pt x="852" y="1570"/>
                  <a:pt x="1044" y="1570"/>
                </a:cubicBezTo>
                <a:cubicBezTo>
                  <a:pt x="1448" y="1570"/>
                  <a:pt x="1834" y="1256"/>
                  <a:pt x="1834" y="787"/>
                </a:cubicBezTo>
                <a:cubicBezTo>
                  <a:pt x="1834" y="347"/>
                  <a:pt x="1479" y="1"/>
                  <a:pt x="1048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" name="Google Shape;19;p2"/>
          <p:cNvSpPr/>
          <p:nvPr/>
        </p:nvSpPr>
        <p:spPr>
          <a:xfrm rot="5400000">
            <a:off x="9583409" y="6284210"/>
            <a:ext cx="126580" cy="127308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" name="Google Shape;20;p2"/>
          <p:cNvSpPr/>
          <p:nvPr/>
        </p:nvSpPr>
        <p:spPr>
          <a:xfrm rot="5400000">
            <a:off x="1679076" y="5636590"/>
            <a:ext cx="644968" cy="1797900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" name="Google Shape;21;p2"/>
          <p:cNvSpPr/>
          <p:nvPr/>
        </p:nvSpPr>
        <p:spPr>
          <a:xfrm flipH="1">
            <a:off x="11973808" y="5182322"/>
            <a:ext cx="221785" cy="295588"/>
          </a:xfrm>
          <a:custGeom>
            <a:avLst/>
            <a:gdLst/>
            <a:ahLst/>
            <a:cxnLst/>
            <a:rect l="l" t="t" r="r" b="b"/>
            <a:pathLst>
              <a:path w="2359" h="3144" extrusionOk="0">
                <a:moveTo>
                  <a:pt x="781" y="1"/>
                </a:moveTo>
                <a:cubicBezTo>
                  <a:pt x="519" y="1"/>
                  <a:pt x="252" y="68"/>
                  <a:pt x="0" y="215"/>
                </a:cubicBezTo>
                <a:lnTo>
                  <a:pt x="0" y="2929"/>
                </a:lnTo>
                <a:cubicBezTo>
                  <a:pt x="252" y="3076"/>
                  <a:pt x="519" y="3144"/>
                  <a:pt x="781" y="3144"/>
                </a:cubicBezTo>
                <a:cubicBezTo>
                  <a:pt x="1597" y="3144"/>
                  <a:pt x="2351" y="2487"/>
                  <a:pt x="2358" y="1572"/>
                </a:cubicBezTo>
                <a:cubicBezTo>
                  <a:pt x="2351" y="658"/>
                  <a:pt x="1597" y="1"/>
                  <a:pt x="781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" name="Google Shape;22;p2"/>
          <p:cNvSpPr/>
          <p:nvPr/>
        </p:nvSpPr>
        <p:spPr>
          <a:xfrm rot="5400000">
            <a:off x="-994545" y="4569589"/>
            <a:ext cx="3283012" cy="1293963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" name="Google Shape;23;p2"/>
          <p:cNvSpPr/>
          <p:nvPr/>
        </p:nvSpPr>
        <p:spPr>
          <a:xfrm rot="5400000">
            <a:off x="-228895" y="4318992"/>
            <a:ext cx="1150173" cy="692401"/>
          </a:xfrm>
          <a:custGeom>
            <a:avLst/>
            <a:gdLst/>
            <a:ahLst/>
            <a:cxnLst/>
            <a:rect l="l" t="t" r="r" b="b"/>
            <a:pathLst>
              <a:path w="15422" h="9284" extrusionOk="0">
                <a:moveTo>
                  <a:pt x="8192" y="0"/>
                </a:moveTo>
                <a:cubicBezTo>
                  <a:pt x="7849" y="0"/>
                  <a:pt x="7501" y="25"/>
                  <a:pt x="7150" y="75"/>
                </a:cubicBezTo>
                <a:cubicBezTo>
                  <a:pt x="2789" y="712"/>
                  <a:pt x="0" y="5054"/>
                  <a:pt x="1236" y="9284"/>
                </a:cubicBezTo>
                <a:lnTo>
                  <a:pt x="15132" y="9284"/>
                </a:lnTo>
                <a:cubicBezTo>
                  <a:pt x="15328" y="8619"/>
                  <a:pt x="15422" y="7936"/>
                  <a:pt x="15422" y="7244"/>
                </a:cubicBezTo>
                <a:cubicBezTo>
                  <a:pt x="15422" y="3191"/>
                  <a:pt x="12115" y="0"/>
                  <a:pt x="8192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" name="Google Shape;24;p2"/>
          <p:cNvSpPr/>
          <p:nvPr/>
        </p:nvSpPr>
        <p:spPr>
          <a:xfrm rot="5400000">
            <a:off x="10460422" y="-639109"/>
            <a:ext cx="721039" cy="1999257"/>
          </a:xfrm>
          <a:custGeom>
            <a:avLst/>
            <a:gdLst/>
            <a:ahLst/>
            <a:cxnLst/>
            <a:rect l="l" t="t" r="r" b="b"/>
            <a:pathLst>
              <a:path w="11661" h="32333" extrusionOk="0">
                <a:moveTo>
                  <a:pt x="0" y="1"/>
                </a:moveTo>
                <a:lnTo>
                  <a:pt x="0" y="32332"/>
                </a:lnTo>
                <a:cubicBezTo>
                  <a:pt x="6962" y="30021"/>
                  <a:pt x="11660" y="23508"/>
                  <a:pt x="11660" y="16171"/>
                </a:cubicBezTo>
                <a:cubicBezTo>
                  <a:pt x="11660" y="15348"/>
                  <a:pt x="11604" y="14533"/>
                  <a:pt x="11492" y="13719"/>
                </a:cubicBezTo>
                <a:cubicBezTo>
                  <a:pt x="10556" y="7347"/>
                  <a:pt x="6111" y="2031"/>
                  <a:pt x="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" name="Google Shape;25;p2"/>
          <p:cNvSpPr/>
          <p:nvPr/>
        </p:nvSpPr>
        <p:spPr>
          <a:xfrm rot="5400000">
            <a:off x="1202467" y="-1202557"/>
            <a:ext cx="1653827" cy="4058941"/>
          </a:xfrm>
          <a:custGeom>
            <a:avLst/>
            <a:gdLst/>
            <a:ahLst/>
            <a:cxnLst/>
            <a:rect l="l" t="t" r="r" b="b"/>
            <a:pathLst>
              <a:path w="19343" h="47473" extrusionOk="0">
                <a:moveTo>
                  <a:pt x="0" y="0"/>
                </a:moveTo>
                <a:lnTo>
                  <a:pt x="0" y="47473"/>
                </a:lnTo>
                <a:lnTo>
                  <a:pt x="19343" y="47473"/>
                </a:lnTo>
                <a:cubicBezTo>
                  <a:pt x="18997" y="46172"/>
                  <a:pt x="18239" y="45039"/>
                  <a:pt x="17041" y="44356"/>
                </a:cubicBezTo>
                <a:cubicBezTo>
                  <a:pt x="14552" y="42971"/>
                  <a:pt x="11089" y="43823"/>
                  <a:pt x="8965" y="41942"/>
                </a:cubicBezTo>
                <a:cubicBezTo>
                  <a:pt x="8619" y="41633"/>
                  <a:pt x="8329" y="41268"/>
                  <a:pt x="8113" y="40866"/>
                </a:cubicBezTo>
                <a:cubicBezTo>
                  <a:pt x="7870" y="40426"/>
                  <a:pt x="7692" y="39939"/>
                  <a:pt x="7599" y="39444"/>
                </a:cubicBezTo>
                <a:cubicBezTo>
                  <a:pt x="7533" y="39181"/>
                  <a:pt x="7496" y="38910"/>
                  <a:pt x="7477" y="38639"/>
                </a:cubicBezTo>
                <a:cubicBezTo>
                  <a:pt x="7412" y="37572"/>
                  <a:pt x="7533" y="36496"/>
                  <a:pt x="7851" y="35476"/>
                </a:cubicBezTo>
                <a:cubicBezTo>
                  <a:pt x="8506" y="33267"/>
                  <a:pt x="9714" y="31209"/>
                  <a:pt x="10069" y="28925"/>
                </a:cubicBezTo>
                <a:cubicBezTo>
                  <a:pt x="11220" y="21448"/>
                  <a:pt x="3238" y="15768"/>
                  <a:pt x="1357" y="8432"/>
                </a:cubicBezTo>
                <a:cubicBezTo>
                  <a:pt x="711" y="5886"/>
                  <a:pt x="833" y="3191"/>
                  <a:pt x="187" y="646"/>
                </a:cubicBezTo>
                <a:cubicBezTo>
                  <a:pt x="131" y="431"/>
                  <a:pt x="66" y="215"/>
                  <a:pt x="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2"/>
          <p:cNvSpPr/>
          <p:nvPr/>
        </p:nvSpPr>
        <p:spPr>
          <a:xfrm rot="5400000">
            <a:off x="11807739" y="468108"/>
            <a:ext cx="59112" cy="59051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07" y="0"/>
                  <a:pt x="1" y="215"/>
                  <a:pt x="1" y="477"/>
                </a:cubicBezTo>
                <a:cubicBezTo>
                  <a:pt x="1" y="739"/>
                  <a:pt x="207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15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" name="Google Shape;27;p2"/>
          <p:cNvSpPr/>
          <p:nvPr/>
        </p:nvSpPr>
        <p:spPr>
          <a:xfrm rot="5400000">
            <a:off x="10924283" y="6161878"/>
            <a:ext cx="77372" cy="7737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" name="Google Shape;28;p2"/>
          <p:cNvSpPr/>
          <p:nvPr/>
        </p:nvSpPr>
        <p:spPr>
          <a:xfrm rot="5400000">
            <a:off x="11363593" y="6620127"/>
            <a:ext cx="77291" cy="77291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" name="Google Shape;29;p2"/>
          <p:cNvSpPr/>
          <p:nvPr/>
        </p:nvSpPr>
        <p:spPr>
          <a:xfrm rot="5400000">
            <a:off x="1503351" y="606396"/>
            <a:ext cx="81652" cy="81737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" name="Google Shape;30;p2"/>
          <p:cNvSpPr/>
          <p:nvPr/>
        </p:nvSpPr>
        <p:spPr>
          <a:xfrm rot="5400000">
            <a:off x="260849" y="412015"/>
            <a:ext cx="81652" cy="81652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8" y="0"/>
                </a:moveTo>
                <a:cubicBezTo>
                  <a:pt x="216" y="0"/>
                  <a:pt x="0" y="216"/>
                  <a:pt x="0" y="478"/>
                </a:cubicBezTo>
                <a:cubicBezTo>
                  <a:pt x="0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" name="Google Shape;31;p2"/>
          <p:cNvSpPr/>
          <p:nvPr/>
        </p:nvSpPr>
        <p:spPr>
          <a:xfrm rot="5400000">
            <a:off x="383239" y="136756"/>
            <a:ext cx="81652" cy="81737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" name="Google Shape;32;p2"/>
          <p:cNvSpPr/>
          <p:nvPr/>
        </p:nvSpPr>
        <p:spPr>
          <a:xfrm rot="5400000">
            <a:off x="676840" y="582457"/>
            <a:ext cx="81737" cy="81652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9" y="955"/>
                  <a:pt x="955" y="740"/>
                  <a:pt x="955" y="478"/>
                </a:cubicBezTo>
                <a:cubicBezTo>
                  <a:pt x="955" y="216"/>
                  <a:pt x="749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" name="Google Shape;33;p2"/>
          <p:cNvSpPr/>
          <p:nvPr/>
        </p:nvSpPr>
        <p:spPr>
          <a:xfrm rot="5400000">
            <a:off x="298692" y="6689016"/>
            <a:ext cx="71299" cy="71299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" name="Google Shape;34;p2"/>
          <p:cNvSpPr/>
          <p:nvPr/>
        </p:nvSpPr>
        <p:spPr>
          <a:xfrm rot="5400000">
            <a:off x="2330283" y="6643747"/>
            <a:ext cx="83828" cy="71149"/>
          </a:xfrm>
          <a:custGeom>
            <a:avLst/>
            <a:gdLst/>
            <a:ahLst/>
            <a:cxnLst/>
            <a:rect l="l" t="t" r="r" b="b"/>
            <a:pathLst>
              <a:path w="1124" h="954" extrusionOk="0">
                <a:moveTo>
                  <a:pt x="646" y="0"/>
                </a:moveTo>
                <a:cubicBezTo>
                  <a:pt x="216" y="0"/>
                  <a:pt x="0" y="515"/>
                  <a:pt x="300" y="814"/>
                </a:cubicBezTo>
                <a:cubicBezTo>
                  <a:pt x="399" y="911"/>
                  <a:pt x="520" y="954"/>
                  <a:pt x="638" y="954"/>
                </a:cubicBezTo>
                <a:cubicBezTo>
                  <a:pt x="887" y="954"/>
                  <a:pt x="1123" y="763"/>
                  <a:pt x="1123" y="477"/>
                </a:cubicBezTo>
                <a:cubicBezTo>
                  <a:pt x="1123" y="215"/>
                  <a:pt x="908" y="0"/>
                  <a:pt x="6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" name="Google Shape;35;p2"/>
          <p:cNvSpPr/>
          <p:nvPr/>
        </p:nvSpPr>
        <p:spPr>
          <a:xfrm rot="5400000">
            <a:off x="434760" y="4356015"/>
            <a:ext cx="71299" cy="7122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" name="Google Shape;36;p2"/>
          <p:cNvSpPr/>
          <p:nvPr/>
        </p:nvSpPr>
        <p:spPr>
          <a:xfrm rot="5400000">
            <a:off x="11985138" y="560364"/>
            <a:ext cx="133127" cy="132571"/>
          </a:xfrm>
          <a:custGeom>
            <a:avLst/>
            <a:gdLst/>
            <a:ahLst/>
            <a:cxnLst/>
            <a:rect l="l" t="t" r="r" b="b"/>
            <a:pathLst>
              <a:path w="2153" h="2144" extrusionOk="0">
                <a:moveTo>
                  <a:pt x="1077" y="1"/>
                </a:moveTo>
                <a:cubicBezTo>
                  <a:pt x="487" y="1"/>
                  <a:pt x="1" y="478"/>
                  <a:pt x="1" y="1068"/>
                </a:cubicBezTo>
                <a:cubicBezTo>
                  <a:pt x="1" y="1666"/>
                  <a:pt x="487" y="2144"/>
                  <a:pt x="1077" y="2144"/>
                </a:cubicBezTo>
                <a:cubicBezTo>
                  <a:pt x="1666" y="2144"/>
                  <a:pt x="2153" y="1666"/>
                  <a:pt x="2153" y="1068"/>
                </a:cubicBezTo>
                <a:cubicBezTo>
                  <a:pt x="2153" y="478"/>
                  <a:pt x="1666" y="1"/>
                  <a:pt x="10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" name="Google Shape;37;p2"/>
          <p:cNvSpPr/>
          <p:nvPr/>
        </p:nvSpPr>
        <p:spPr>
          <a:xfrm rot="5400000">
            <a:off x="10680430" y="6300518"/>
            <a:ext cx="174249" cy="17424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" name="Google Shape;38;p2"/>
          <p:cNvSpPr/>
          <p:nvPr/>
        </p:nvSpPr>
        <p:spPr>
          <a:xfrm rot="5400000">
            <a:off x="26181" y="4745724"/>
            <a:ext cx="159900" cy="160645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" name="Google Shape;39;p2"/>
          <p:cNvSpPr/>
          <p:nvPr/>
        </p:nvSpPr>
        <p:spPr>
          <a:xfrm rot="5400000">
            <a:off x="1788956" y="268806"/>
            <a:ext cx="184081" cy="184081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" name="Google Shape;40;p2"/>
          <p:cNvSpPr/>
          <p:nvPr/>
        </p:nvSpPr>
        <p:spPr>
          <a:xfrm rot="5400000">
            <a:off x="-28261" y="6293004"/>
            <a:ext cx="159900" cy="103368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" name="Google Shape;41;p2"/>
          <p:cNvSpPr/>
          <p:nvPr/>
        </p:nvSpPr>
        <p:spPr>
          <a:xfrm rot="5400000">
            <a:off x="10633745" y="128428"/>
            <a:ext cx="132571" cy="132571"/>
          </a:xfrm>
          <a:custGeom>
            <a:avLst/>
            <a:gdLst/>
            <a:ahLst/>
            <a:cxnLst/>
            <a:rect l="l" t="t" r="r" b="b"/>
            <a:pathLst>
              <a:path w="2144" h="2144" extrusionOk="0">
                <a:moveTo>
                  <a:pt x="1067" y="1"/>
                </a:moveTo>
                <a:cubicBezTo>
                  <a:pt x="478" y="1"/>
                  <a:pt x="1" y="478"/>
                  <a:pt x="1" y="1068"/>
                </a:cubicBezTo>
                <a:cubicBezTo>
                  <a:pt x="1" y="1666"/>
                  <a:pt x="478" y="2144"/>
                  <a:pt x="1067" y="2144"/>
                </a:cubicBezTo>
                <a:cubicBezTo>
                  <a:pt x="1666" y="2144"/>
                  <a:pt x="2144" y="1666"/>
                  <a:pt x="2144" y="1068"/>
                </a:cubicBezTo>
                <a:cubicBezTo>
                  <a:pt x="2144" y="47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98734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oogle Shape;43;p3"/>
          <p:cNvGrpSpPr/>
          <p:nvPr/>
        </p:nvGrpSpPr>
        <p:grpSpPr>
          <a:xfrm>
            <a:off x="2704351" y="225052"/>
            <a:ext cx="6961088" cy="6407888"/>
            <a:chOff x="-1292287" y="-2163948"/>
            <a:chExt cx="5220816" cy="4805916"/>
          </a:xfrm>
        </p:grpSpPr>
        <p:sp>
          <p:nvSpPr>
            <p:cNvPr id="44" name="Google Shape;44;p3"/>
            <p:cNvSpPr/>
            <p:nvPr/>
          </p:nvSpPr>
          <p:spPr>
            <a:xfrm rot="3230743">
              <a:off x="165574" y="-2166973"/>
              <a:ext cx="1095325" cy="2171749"/>
            </a:xfrm>
            <a:prstGeom prst="moon">
              <a:avLst>
                <a:gd name="adj" fmla="val 875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" name="Google Shape;45;p3"/>
            <p:cNvSpPr/>
            <p:nvPr/>
          </p:nvSpPr>
          <p:spPr>
            <a:xfrm rot="6271425" flipH="1">
              <a:off x="-97701" y="378246"/>
              <a:ext cx="1036181" cy="2727724"/>
            </a:xfrm>
            <a:custGeom>
              <a:avLst/>
              <a:gdLst/>
              <a:ahLst/>
              <a:cxnLst/>
              <a:rect l="l" t="t" r="r" b="b"/>
              <a:pathLst>
                <a:path w="16246" h="39126" extrusionOk="0">
                  <a:moveTo>
                    <a:pt x="16245" y="0"/>
                  </a:moveTo>
                  <a:cubicBezTo>
                    <a:pt x="15703" y="337"/>
                    <a:pt x="15179" y="655"/>
                    <a:pt x="14701" y="908"/>
                  </a:cubicBezTo>
                  <a:cubicBezTo>
                    <a:pt x="10322" y="3182"/>
                    <a:pt x="5044" y="4445"/>
                    <a:pt x="2134" y="8787"/>
                  </a:cubicBezTo>
                  <a:cubicBezTo>
                    <a:pt x="318" y="11482"/>
                    <a:pt x="0" y="15422"/>
                    <a:pt x="2171" y="17846"/>
                  </a:cubicBezTo>
                  <a:cubicBezTo>
                    <a:pt x="3753" y="19633"/>
                    <a:pt x="6233" y="20241"/>
                    <a:pt x="8460" y="21121"/>
                  </a:cubicBezTo>
                  <a:cubicBezTo>
                    <a:pt x="10677" y="22001"/>
                    <a:pt x="12998" y="23582"/>
                    <a:pt x="13242" y="25959"/>
                  </a:cubicBezTo>
                  <a:cubicBezTo>
                    <a:pt x="13401" y="27522"/>
                    <a:pt x="12596" y="29010"/>
                    <a:pt x="12343" y="30554"/>
                  </a:cubicBezTo>
                  <a:cubicBezTo>
                    <a:pt x="11931" y="33108"/>
                    <a:pt x="13054" y="35719"/>
                    <a:pt x="14758" y="37656"/>
                  </a:cubicBezTo>
                  <a:cubicBezTo>
                    <a:pt x="15216" y="38180"/>
                    <a:pt x="15712" y="38667"/>
                    <a:pt x="16245" y="39125"/>
                  </a:cubicBezTo>
                  <a:lnTo>
                    <a:pt x="1624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" name="Google Shape;46;p3"/>
            <p:cNvSpPr/>
            <p:nvPr/>
          </p:nvSpPr>
          <p:spPr>
            <a:xfrm rot="-10194688" flipH="1">
              <a:off x="-678757" y="903942"/>
              <a:ext cx="3398923" cy="1451534"/>
            </a:xfrm>
            <a:custGeom>
              <a:avLst/>
              <a:gdLst/>
              <a:ahLst/>
              <a:cxnLst/>
              <a:rect l="l" t="t" r="r" b="b"/>
              <a:pathLst>
                <a:path w="75509" h="23084" extrusionOk="0">
                  <a:moveTo>
                    <a:pt x="63433" y="1"/>
                  </a:moveTo>
                  <a:cubicBezTo>
                    <a:pt x="58309" y="1"/>
                    <a:pt x="52476" y="4766"/>
                    <a:pt x="47663" y="6549"/>
                  </a:cubicBezTo>
                  <a:cubicBezTo>
                    <a:pt x="44986" y="7539"/>
                    <a:pt x="42167" y="7896"/>
                    <a:pt x="39312" y="7896"/>
                  </a:cubicBezTo>
                  <a:cubicBezTo>
                    <a:pt x="36515" y="7896"/>
                    <a:pt x="33683" y="7553"/>
                    <a:pt x="30918" y="7125"/>
                  </a:cubicBezTo>
                  <a:cubicBezTo>
                    <a:pt x="27086" y="6530"/>
                    <a:pt x="23159" y="5783"/>
                    <a:pt x="19296" y="5783"/>
                  </a:cubicBezTo>
                  <a:cubicBezTo>
                    <a:pt x="17176" y="5783"/>
                    <a:pt x="15075" y="6008"/>
                    <a:pt x="13020" y="6607"/>
                  </a:cubicBezTo>
                  <a:cubicBezTo>
                    <a:pt x="5857" y="8681"/>
                    <a:pt x="365" y="15613"/>
                    <a:pt x="0" y="23083"/>
                  </a:cubicBezTo>
                  <a:lnTo>
                    <a:pt x="75508" y="23083"/>
                  </a:lnTo>
                  <a:cubicBezTo>
                    <a:pt x="75508" y="15229"/>
                    <a:pt x="73722" y="9449"/>
                    <a:pt x="69939" y="3861"/>
                  </a:cubicBezTo>
                  <a:cubicBezTo>
                    <a:pt x="68039" y="1029"/>
                    <a:pt x="65812" y="1"/>
                    <a:pt x="634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" name="Google Shape;47;p3"/>
            <p:cNvSpPr/>
            <p:nvPr/>
          </p:nvSpPr>
          <p:spPr>
            <a:xfrm rot="1512265">
              <a:off x="2312723" y="-390741"/>
              <a:ext cx="1200063" cy="2220905"/>
            </a:xfrm>
            <a:custGeom>
              <a:avLst/>
              <a:gdLst/>
              <a:ahLst/>
              <a:cxnLst/>
              <a:rect l="l" t="t" r="r" b="b"/>
              <a:pathLst>
                <a:path w="28767" h="86765" extrusionOk="0">
                  <a:moveTo>
                    <a:pt x="2350" y="0"/>
                  </a:moveTo>
                  <a:cubicBezTo>
                    <a:pt x="1552" y="0"/>
                    <a:pt x="766" y="27"/>
                    <a:pt x="0" y="80"/>
                  </a:cubicBezTo>
                  <a:lnTo>
                    <a:pt x="0" y="86765"/>
                  </a:lnTo>
                  <a:lnTo>
                    <a:pt x="3668" y="86688"/>
                  </a:lnTo>
                  <a:cubicBezTo>
                    <a:pt x="5070" y="86611"/>
                    <a:pt x="6452" y="86400"/>
                    <a:pt x="7797" y="86074"/>
                  </a:cubicBezTo>
                  <a:cubicBezTo>
                    <a:pt x="15075" y="84307"/>
                    <a:pt x="21546" y="79199"/>
                    <a:pt x="24849" y="72439"/>
                  </a:cubicBezTo>
                  <a:cubicBezTo>
                    <a:pt x="28767" y="64431"/>
                    <a:pt x="27480" y="54003"/>
                    <a:pt x="21278" y="47589"/>
                  </a:cubicBezTo>
                  <a:cubicBezTo>
                    <a:pt x="18685" y="44920"/>
                    <a:pt x="15420" y="43000"/>
                    <a:pt x="12866" y="40311"/>
                  </a:cubicBezTo>
                  <a:cubicBezTo>
                    <a:pt x="10331" y="37623"/>
                    <a:pt x="8526" y="33686"/>
                    <a:pt x="9851" y="30210"/>
                  </a:cubicBezTo>
                  <a:cubicBezTo>
                    <a:pt x="11388" y="26197"/>
                    <a:pt x="16227" y="24660"/>
                    <a:pt x="19031" y="21396"/>
                  </a:cubicBezTo>
                  <a:cubicBezTo>
                    <a:pt x="23198" y="16556"/>
                    <a:pt x="21719" y="8472"/>
                    <a:pt x="16938" y="4208"/>
                  </a:cubicBezTo>
                  <a:cubicBezTo>
                    <a:pt x="13545" y="1217"/>
                    <a:pt x="7696" y="0"/>
                    <a:pt x="2350" y="0"/>
                  </a:cubicBezTo>
                  <a:close/>
                </a:path>
              </a:pathLst>
            </a:custGeom>
            <a:solidFill>
              <a:srgbClr val="A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" name="Google Shape;48;p3"/>
            <p:cNvSpPr/>
            <p:nvPr/>
          </p:nvSpPr>
          <p:spPr>
            <a:xfrm rot="-6342086" flipH="1">
              <a:off x="732374" y="-1024417"/>
              <a:ext cx="2785678" cy="2288698"/>
            </a:xfrm>
            <a:custGeom>
              <a:avLst/>
              <a:gdLst/>
              <a:ahLst/>
              <a:cxnLst/>
              <a:rect l="l" t="t" r="r" b="b"/>
              <a:pathLst>
                <a:path w="59760" h="20595" extrusionOk="0">
                  <a:moveTo>
                    <a:pt x="0" y="0"/>
                  </a:moveTo>
                  <a:lnTo>
                    <a:pt x="0" y="14598"/>
                  </a:lnTo>
                  <a:cubicBezTo>
                    <a:pt x="3547" y="16984"/>
                    <a:pt x="7842" y="18762"/>
                    <a:pt x="11492" y="19726"/>
                  </a:cubicBezTo>
                  <a:cubicBezTo>
                    <a:pt x="11941" y="19848"/>
                    <a:pt x="12371" y="19951"/>
                    <a:pt x="12802" y="20044"/>
                  </a:cubicBezTo>
                  <a:cubicBezTo>
                    <a:pt x="14470" y="20410"/>
                    <a:pt x="16197" y="20595"/>
                    <a:pt x="17927" y="20595"/>
                  </a:cubicBezTo>
                  <a:cubicBezTo>
                    <a:pt x="24387" y="20595"/>
                    <a:pt x="30875" y="18021"/>
                    <a:pt x="34381" y="12699"/>
                  </a:cubicBezTo>
                  <a:cubicBezTo>
                    <a:pt x="35457" y="11061"/>
                    <a:pt x="36262" y="9189"/>
                    <a:pt x="37759" y="7926"/>
                  </a:cubicBezTo>
                  <a:cubicBezTo>
                    <a:pt x="40660" y="5474"/>
                    <a:pt x="44955" y="6157"/>
                    <a:pt x="48726" y="5736"/>
                  </a:cubicBezTo>
                  <a:cubicBezTo>
                    <a:pt x="52975" y="5231"/>
                    <a:pt x="56905" y="3191"/>
                    <a:pt x="597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" name="Google Shape;49;p3"/>
            <p:cNvSpPr/>
            <p:nvPr/>
          </p:nvSpPr>
          <p:spPr>
            <a:xfrm rot="-3471916" flipH="1">
              <a:off x="1669973" y="-1888277"/>
              <a:ext cx="856187" cy="1614390"/>
            </a:xfrm>
            <a:custGeom>
              <a:avLst/>
              <a:gdLst/>
              <a:ahLst/>
              <a:cxnLst/>
              <a:rect l="l" t="t" r="r" b="b"/>
              <a:pathLst>
                <a:path w="16246" h="39126" extrusionOk="0">
                  <a:moveTo>
                    <a:pt x="16245" y="0"/>
                  </a:moveTo>
                  <a:cubicBezTo>
                    <a:pt x="15703" y="337"/>
                    <a:pt x="15179" y="655"/>
                    <a:pt x="14701" y="908"/>
                  </a:cubicBezTo>
                  <a:cubicBezTo>
                    <a:pt x="10322" y="3182"/>
                    <a:pt x="5044" y="4445"/>
                    <a:pt x="2134" y="8787"/>
                  </a:cubicBezTo>
                  <a:cubicBezTo>
                    <a:pt x="318" y="11482"/>
                    <a:pt x="0" y="15422"/>
                    <a:pt x="2171" y="17846"/>
                  </a:cubicBezTo>
                  <a:cubicBezTo>
                    <a:pt x="3753" y="19633"/>
                    <a:pt x="6233" y="20241"/>
                    <a:pt x="8460" y="21121"/>
                  </a:cubicBezTo>
                  <a:cubicBezTo>
                    <a:pt x="10677" y="22001"/>
                    <a:pt x="12998" y="23582"/>
                    <a:pt x="13242" y="25959"/>
                  </a:cubicBezTo>
                  <a:cubicBezTo>
                    <a:pt x="13401" y="27522"/>
                    <a:pt x="12596" y="29010"/>
                    <a:pt x="12343" y="30554"/>
                  </a:cubicBezTo>
                  <a:cubicBezTo>
                    <a:pt x="11931" y="33108"/>
                    <a:pt x="13054" y="35719"/>
                    <a:pt x="14758" y="37656"/>
                  </a:cubicBezTo>
                  <a:cubicBezTo>
                    <a:pt x="15216" y="38180"/>
                    <a:pt x="15712" y="38667"/>
                    <a:pt x="16245" y="39125"/>
                  </a:cubicBezTo>
                  <a:lnTo>
                    <a:pt x="16245" y="0"/>
                  </a:lnTo>
                  <a:close/>
                </a:path>
              </a:pathLst>
            </a:custGeom>
            <a:solidFill>
              <a:srgbClr val="FF83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" name="Google Shape;50;p3"/>
            <p:cNvSpPr/>
            <p:nvPr/>
          </p:nvSpPr>
          <p:spPr>
            <a:xfrm rot="8870527">
              <a:off x="-704068" y="420408"/>
              <a:ext cx="890702" cy="1674931"/>
            </a:xfrm>
            <a:custGeom>
              <a:avLst/>
              <a:gdLst/>
              <a:ahLst/>
              <a:cxnLst/>
              <a:rect l="l" t="t" r="r" b="b"/>
              <a:pathLst>
                <a:path w="28767" h="86765" extrusionOk="0">
                  <a:moveTo>
                    <a:pt x="2350" y="0"/>
                  </a:moveTo>
                  <a:cubicBezTo>
                    <a:pt x="1552" y="0"/>
                    <a:pt x="766" y="27"/>
                    <a:pt x="0" y="80"/>
                  </a:cubicBezTo>
                  <a:lnTo>
                    <a:pt x="0" y="86765"/>
                  </a:lnTo>
                  <a:lnTo>
                    <a:pt x="3668" y="86688"/>
                  </a:lnTo>
                  <a:cubicBezTo>
                    <a:pt x="5070" y="86611"/>
                    <a:pt x="6452" y="86400"/>
                    <a:pt x="7797" y="86074"/>
                  </a:cubicBezTo>
                  <a:cubicBezTo>
                    <a:pt x="15075" y="84307"/>
                    <a:pt x="21546" y="79199"/>
                    <a:pt x="24849" y="72439"/>
                  </a:cubicBezTo>
                  <a:cubicBezTo>
                    <a:pt x="28767" y="64431"/>
                    <a:pt x="27480" y="54003"/>
                    <a:pt x="21278" y="47589"/>
                  </a:cubicBezTo>
                  <a:cubicBezTo>
                    <a:pt x="18685" y="44920"/>
                    <a:pt x="15420" y="43000"/>
                    <a:pt x="12866" y="40311"/>
                  </a:cubicBezTo>
                  <a:cubicBezTo>
                    <a:pt x="10331" y="37623"/>
                    <a:pt x="8526" y="33686"/>
                    <a:pt x="9851" y="30210"/>
                  </a:cubicBezTo>
                  <a:cubicBezTo>
                    <a:pt x="11388" y="26197"/>
                    <a:pt x="16227" y="24660"/>
                    <a:pt x="19031" y="21396"/>
                  </a:cubicBezTo>
                  <a:cubicBezTo>
                    <a:pt x="23198" y="16556"/>
                    <a:pt x="21719" y="8472"/>
                    <a:pt x="16938" y="4208"/>
                  </a:cubicBezTo>
                  <a:cubicBezTo>
                    <a:pt x="13545" y="1217"/>
                    <a:pt x="7696" y="0"/>
                    <a:pt x="2350" y="0"/>
                  </a:cubicBezTo>
                  <a:close/>
                </a:path>
              </a:pathLst>
            </a:custGeom>
            <a:solidFill>
              <a:srgbClr val="A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" name="Google Shape;51;p3"/>
            <p:cNvSpPr/>
            <p:nvPr/>
          </p:nvSpPr>
          <p:spPr>
            <a:xfrm rot="-7686130" flipH="1">
              <a:off x="2928334" y="1748713"/>
              <a:ext cx="122786" cy="105188"/>
            </a:xfrm>
            <a:custGeom>
              <a:avLst/>
              <a:gdLst/>
              <a:ahLst/>
              <a:cxnLst/>
              <a:rect l="l" t="t" r="r" b="b"/>
              <a:pathLst>
                <a:path w="1835" h="1572" extrusionOk="0">
                  <a:moveTo>
                    <a:pt x="1049" y="0"/>
                  </a:moveTo>
                  <a:cubicBezTo>
                    <a:pt x="347" y="0"/>
                    <a:pt x="0" y="843"/>
                    <a:pt x="496" y="1339"/>
                  </a:cubicBezTo>
                  <a:cubicBezTo>
                    <a:pt x="658" y="1500"/>
                    <a:pt x="855" y="1572"/>
                    <a:pt x="1049" y="1572"/>
                  </a:cubicBezTo>
                  <a:cubicBezTo>
                    <a:pt x="1451" y="1572"/>
                    <a:pt x="1835" y="1260"/>
                    <a:pt x="1835" y="786"/>
                  </a:cubicBezTo>
                  <a:cubicBezTo>
                    <a:pt x="1835" y="356"/>
                    <a:pt x="1479" y="0"/>
                    <a:pt x="1049" y="0"/>
                  </a:cubicBezTo>
                  <a:close/>
                </a:path>
              </a:pathLst>
            </a:custGeom>
            <a:solidFill>
              <a:srgbClr val="FF83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" name="Google Shape;52;p3"/>
            <p:cNvSpPr/>
            <p:nvPr/>
          </p:nvSpPr>
          <p:spPr>
            <a:xfrm rot="-7686130" flipH="1">
              <a:off x="2154280" y="2143947"/>
              <a:ext cx="122786" cy="105121"/>
            </a:xfrm>
            <a:custGeom>
              <a:avLst/>
              <a:gdLst/>
              <a:ahLst/>
              <a:cxnLst/>
              <a:rect l="l" t="t" r="r" b="b"/>
              <a:pathLst>
                <a:path w="1835" h="1571" extrusionOk="0">
                  <a:moveTo>
                    <a:pt x="1048" y="1"/>
                  </a:moveTo>
                  <a:cubicBezTo>
                    <a:pt x="346" y="1"/>
                    <a:pt x="0" y="843"/>
                    <a:pt x="496" y="1339"/>
                  </a:cubicBezTo>
                  <a:cubicBezTo>
                    <a:pt x="656" y="1499"/>
                    <a:pt x="852" y="1570"/>
                    <a:pt x="1044" y="1570"/>
                  </a:cubicBezTo>
                  <a:cubicBezTo>
                    <a:pt x="1448" y="1570"/>
                    <a:pt x="1834" y="1256"/>
                    <a:pt x="1834" y="787"/>
                  </a:cubicBezTo>
                  <a:cubicBezTo>
                    <a:pt x="1834" y="347"/>
                    <a:pt x="1479" y="1"/>
                    <a:pt x="10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" name="Google Shape;53;p3"/>
            <p:cNvSpPr/>
            <p:nvPr/>
          </p:nvSpPr>
          <p:spPr>
            <a:xfrm rot="-7686111" flipH="1">
              <a:off x="1699411" y="586720"/>
              <a:ext cx="1216535" cy="1766485"/>
            </a:xfrm>
            <a:custGeom>
              <a:avLst/>
              <a:gdLst/>
              <a:ahLst/>
              <a:cxnLst/>
              <a:rect l="l" t="t" r="r" b="b"/>
              <a:pathLst>
                <a:path w="11661" h="32333" extrusionOk="0">
                  <a:moveTo>
                    <a:pt x="0" y="1"/>
                  </a:moveTo>
                  <a:lnTo>
                    <a:pt x="0" y="32332"/>
                  </a:lnTo>
                  <a:cubicBezTo>
                    <a:pt x="6962" y="30021"/>
                    <a:pt x="11660" y="23508"/>
                    <a:pt x="11660" y="16171"/>
                  </a:cubicBezTo>
                  <a:cubicBezTo>
                    <a:pt x="11660" y="15348"/>
                    <a:pt x="11604" y="14533"/>
                    <a:pt x="11492" y="13719"/>
                  </a:cubicBezTo>
                  <a:cubicBezTo>
                    <a:pt x="10556" y="7347"/>
                    <a:pt x="6111" y="203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" name="Google Shape;54;p3"/>
            <p:cNvSpPr/>
            <p:nvPr/>
          </p:nvSpPr>
          <p:spPr>
            <a:xfrm rot="-6342033" flipH="1">
              <a:off x="999309" y="2063054"/>
              <a:ext cx="42791" cy="42746"/>
            </a:xfrm>
            <a:custGeom>
              <a:avLst/>
              <a:gdLst/>
              <a:ahLst/>
              <a:cxnLst/>
              <a:rect l="l" t="t" r="r" b="b"/>
              <a:pathLst>
                <a:path w="956" h="955" extrusionOk="0">
                  <a:moveTo>
                    <a:pt x="478" y="0"/>
                  </a:moveTo>
                  <a:cubicBezTo>
                    <a:pt x="207" y="0"/>
                    <a:pt x="1" y="215"/>
                    <a:pt x="1" y="477"/>
                  </a:cubicBezTo>
                  <a:cubicBezTo>
                    <a:pt x="1" y="739"/>
                    <a:pt x="207" y="955"/>
                    <a:pt x="478" y="955"/>
                  </a:cubicBezTo>
                  <a:cubicBezTo>
                    <a:pt x="740" y="955"/>
                    <a:pt x="955" y="739"/>
                    <a:pt x="955" y="477"/>
                  </a:cubicBezTo>
                  <a:cubicBezTo>
                    <a:pt x="955" y="215"/>
                    <a:pt x="740" y="0"/>
                    <a:pt x="4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" name="Google Shape;55;p3"/>
            <p:cNvSpPr/>
            <p:nvPr/>
          </p:nvSpPr>
          <p:spPr>
            <a:xfrm rot="-6342033" flipH="1">
              <a:off x="-16446" y="-396584"/>
              <a:ext cx="96368" cy="95966"/>
            </a:xfrm>
            <a:custGeom>
              <a:avLst/>
              <a:gdLst/>
              <a:ahLst/>
              <a:cxnLst/>
              <a:rect l="l" t="t" r="r" b="b"/>
              <a:pathLst>
                <a:path w="2153" h="2144" extrusionOk="0">
                  <a:moveTo>
                    <a:pt x="1077" y="1"/>
                  </a:moveTo>
                  <a:cubicBezTo>
                    <a:pt x="487" y="1"/>
                    <a:pt x="1" y="478"/>
                    <a:pt x="1" y="1068"/>
                  </a:cubicBezTo>
                  <a:cubicBezTo>
                    <a:pt x="1" y="1666"/>
                    <a:pt x="487" y="2144"/>
                    <a:pt x="1077" y="2144"/>
                  </a:cubicBezTo>
                  <a:cubicBezTo>
                    <a:pt x="1666" y="2144"/>
                    <a:pt x="2153" y="1666"/>
                    <a:pt x="2153" y="1068"/>
                  </a:cubicBezTo>
                  <a:cubicBezTo>
                    <a:pt x="2153" y="478"/>
                    <a:pt x="1666" y="1"/>
                    <a:pt x="10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" name="Google Shape;56;p3"/>
            <p:cNvSpPr/>
            <p:nvPr/>
          </p:nvSpPr>
          <p:spPr>
            <a:xfrm rot="-6342028" flipH="1">
              <a:off x="2681601" y="1398234"/>
              <a:ext cx="143464" cy="143464"/>
            </a:xfrm>
            <a:custGeom>
              <a:avLst/>
              <a:gdLst/>
              <a:ahLst/>
              <a:cxnLst/>
              <a:rect l="l" t="t" r="r" b="b"/>
              <a:pathLst>
                <a:path w="2144" h="2144" extrusionOk="0">
                  <a:moveTo>
                    <a:pt x="1067" y="1"/>
                  </a:moveTo>
                  <a:cubicBezTo>
                    <a:pt x="478" y="1"/>
                    <a:pt x="1" y="478"/>
                    <a:pt x="1" y="1068"/>
                  </a:cubicBezTo>
                  <a:cubicBezTo>
                    <a:pt x="1" y="1666"/>
                    <a:pt x="478" y="2144"/>
                    <a:pt x="1067" y="2144"/>
                  </a:cubicBezTo>
                  <a:cubicBezTo>
                    <a:pt x="1666" y="2144"/>
                    <a:pt x="2144" y="1666"/>
                    <a:pt x="2144" y="1068"/>
                  </a:cubicBezTo>
                  <a:cubicBezTo>
                    <a:pt x="2144" y="478"/>
                    <a:pt x="1666" y="1"/>
                    <a:pt x="10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" name="Google Shape;57;p3"/>
            <p:cNvSpPr/>
            <p:nvPr/>
          </p:nvSpPr>
          <p:spPr>
            <a:xfrm rot="637080">
              <a:off x="-1121072" y="-824892"/>
              <a:ext cx="1040832" cy="1955150"/>
            </a:xfrm>
            <a:custGeom>
              <a:avLst/>
              <a:gdLst/>
              <a:ahLst/>
              <a:cxnLst/>
              <a:rect l="l" t="t" r="r" b="b"/>
              <a:pathLst>
                <a:path w="16246" h="39126" extrusionOk="0">
                  <a:moveTo>
                    <a:pt x="16245" y="0"/>
                  </a:moveTo>
                  <a:cubicBezTo>
                    <a:pt x="15703" y="337"/>
                    <a:pt x="15179" y="655"/>
                    <a:pt x="14701" y="908"/>
                  </a:cubicBezTo>
                  <a:cubicBezTo>
                    <a:pt x="10322" y="3182"/>
                    <a:pt x="5044" y="4445"/>
                    <a:pt x="2134" y="8787"/>
                  </a:cubicBezTo>
                  <a:cubicBezTo>
                    <a:pt x="318" y="11482"/>
                    <a:pt x="0" y="15422"/>
                    <a:pt x="2171" y="17846"/>
                  </a:cubicBezTo>
                  <a:cubicBezTo>
                    <a:pt x="3753" y="19633"/>
                    <a:pt x="6233" y="20241"/>
                    <a:pt x="8460" y="21121"/>
                  </a:cubicBezTo>
                  <a:cubicBezTo>
                    <a:pt x="10677" y="22001"/>
                    <a:pt x="12998" y="23582"/>
                    <a:pt x="13242" y="25959"/>
                  </a:cubicBezTo>
                  <a:cubicBezTo>
                    <a:pt x="13401" y="27522"/>
                    <a:pt x="12596" y="29010"/>
                    <a:pt x="12343" y="30554"/>
                  </a:cubicBezTo>
                  <a:cubicBezTo>
                    <a:pt x="11931" y="33108"/>
                    <a:pt x="13054" y="35719"/>
                    <a:pt x="14758" y="37656"/>
                  </a:cubicBezTo>
                  <a:cubicBezTo>
                    <a:pt x="15216" y="38180"/>
                    <a:pt x="15712" y="38667"/>
                    <a:pt x="16245" y="39125"/>
                  </a:cubicBezTo>
                  <a:lnTo>
                    <a:pt x="16245" y="0"/>
                  </a:lnTo>
                  <a:close/>
                </a:path>
              </a:pathLst>
            </a:custGeom>
            <a:solidFill>
              <a:srgbClr val="FF83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-702609" y="1509174"/>
              <a:ext cx="148213" cy="131522"/>
            </a:xfrm>
            <a:custGeom>
              <a:avLst/>
              <a:gdLst/>
              <a:ahLst/>
              <a:cxnLst/>
              <a:rect l="l" t="t" r="r" b="b"/>
              <a:pathLst>
                <a:path w="3108" h="2758" extrusionOk="0">
                  <a:moveTo>
                    <a:pt x="1550" y="0"/>
                  </a:moveTo>
                  <a:cubicBezTo>
                    <a:pt x="975" y="0"/>
                    <a:pt x="437" y="360"/>
                    <a:pt x="244" y="934"/>
                  </a:cubicBezTo>
                  <a:cubicBezTo>
                    <a:pt x="0" y="1664"/>
                    <a:pt x="393" y="2441"/>
                    <a:pt x="1114" y="2684"/>
                  </a:cubicBezTo>
                  <a:cubicBezTo>
                    <a:pt x="1261" y="2734"/>
                    <a:pt x="1410" y="2757"/>
                    <a:pt x="1557" y="2757"/>
                  </a:cubicBezTo>
                  <a:cubicBezTo>
                    <a:pt x="2132" y="2757"/>
                    <a:pt x="2670" y="2397"/>
                    <a:pt x="2864" y="1823"/>
                  </a:cubicBezTo>
                  <a:cubicBezTo>
                    <a:pt x="3107" y="1093"/>
                    <a:pt x="2714" y="317"/>
                    <a:pt x="1994" y="73"/>
                  </a:cubicBezTo>
                  <a:cubicBezTo>
                    <a:pt x="1847" y="24"/>
                    <a:pt x="1697" y="0"/>
                    <a:pt x="1550" y="0"/>
                  </a:cubicBezTo>
                  <a:close/>
                </a:path>
              </a:pathLst>
            </a:custGeom>
            <a:solidFill>
              <a:srgbClr val="FF83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-505909" y="1387829"/>
              <a:ext cx="74583" cy="75012"/>
            </a:xfrm>
            <a:custGeom>
              <a:avLst/>
              <a:gdLst/>
              <a:ahLst/>
              <a:cxnLst/>
              <a:rect l="l" t="t" r="r" b="b"/>
              <a:pathLst>
                <a:path w="1564" h="1573" extrusionOk="0">
                  <a:moveTo>
                    <a:pt x="787" y="1"/>
                  </a:moveTo>
                  <a:cubicBezTo>
                    <a:pt x="347" y="1"/>
                    <a:pt x="1" y="356"/>
                    <a:pt x="1" y="787"/>
                  </a:cubicBezTo>
                  <a:cubicBezTo>
                    <a:pt x="1" y="1217"/>
                    <a:pt x="347" y="1573"/>
                    <a:pt x="787" y="1573"/>
                  </a:cubicBezTo>
                  <a:cubicBezTo>
                    <a:pt x="1217" y="1573"/>
                    <a:pt x="1563" y="1217"/>
                    <a:pt x="1563" y="787"/>
                  </a:cubicBezTo>
                  <a:cubicBezTo>
                    <a:pt x="1563" y="356"/>
                    <a:pt x="1217" y="1"/>
                    <a:pt x="787" y="1"/>
                  </a:cubicBezTo>
                  <a:close/>
                </a:path>
              </a:pathLst>
            </a:custGeom>
            <a:solidFill>
              <a:srgbClr val="FF83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-551491" y="37728"/>
              <a:ext cx="45589" cy="45589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478" y="1"/>
                  </a:moveTo>
                  <a:cubicBezTo>
                    <a:pt x="216" y="1"/>
                    <a:pt x="1" y="216"/>
                    <a:pt x="1" y="478"/>
                  </a:cubicBezTo>
                  <a:cubicBezTo>
                    <a:pt x="1" y="749"/>
                    <a:pt x="216" y="955"/>
                    <a:pt x="478" y="955"/>
                  </a:cubicBezTo>
                  <a:cubicBezTo>
                    <a:pt x="740" y="955"/>
                    <a:pt x="955" y="749"/>
                    <a:pt x="955" y="478"/>
                  </a:cubicBezTo>
                  <a:cubicBezTo>
                    <a:pt x="955" y="216"/>
                    <a:pt x="740" y="1"/>
                    <a:pt x="4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-281484" y="-221075"/>
              <a:ext cx="45542" cy="45542"/>
            </a:xfrm>
            <a:custGeom>
              <a:avLst/>
              <a:gdLst/>
              <a:ahLst/>
              <a:cxnLst/>
              <a:rect l="l" t="t" r="r" b="b"/>
              <a:pathLst>
                <a:path w="955" h="955" extrusionOk="0">
                  <a:moveTo>
                    <a:pt x="477" y="0"/>
                  </a:moveTo>
                  <a:cubicBezTo>
                    <a:pt x="215" y="0"/>
                    <a:pt x="0" y="215"/>
                    <a:pt x="0" y="477"/>
                  </a:cubicBezTo>
                  <a:cubicBezTo>
                    <a:pt x="0" y="739"/>
                    <a:pt x="215" y="955"/>
                    <a:pt x="477" y="955"/>
                  </a:cubicBezTo>
                  <a:cubicBezTo>
                    <a:pt x="749" y="955"/>
                    <a:pt x="955" y="739"/>
                    <a:pt x="955" y="477"/>
                  </a:cubicBezTo>
                  <a:cubicBezTo>
                    <a:pt x="955" y="215"/>
                    <a:pt x="749" y="0"/>
                    <a:pt x="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-469802" y="124330"/>
              <a:ext cx="102671" cy="102671"/>
            </a:xfrm>
            <a:custGeom>
              <a:avLst/>
              <a:gdLst/>
              <a:ahLst/>
              <a:cxnLst/>
              <a:rect l="l" t="t" r="r" b="b"/>
              <a:pathLst>
                <a:path w="2153" h="2153" extrusionOk="0">
                  <a:moveTo>
                    <a:pt x="1076" y="0"/>
                  </a:moveTo>
                  <a:cubicBezTo>
                    <a:pt x="487" y="0"/>
                    <a:pt x="0" y="487"/>
                    <a:pt x="0" y="1076"/>
                  </a:cubicBezTo>
                  <a:cubicBezTo>
                    <a:pt x="0" y="1675"/>
                    <a:pt x="487" y="2152"/>
                    <a:pt x="1076" y="2152"/>
                  </a:cubicBezTo>
                  <a:cubicBezTo>
                    <a:pt x="1666" y="2152"/>
                    <a:pt x="2152" y="1675"/>
                    <a:pt x="2152" y="1076"/>
                  </a:cubicBezTo>
                  <a:cubicBezTo>
                    <a:pt x="2152" y="487"/>
                    <a:pt x="1666" y="0"/>
                    <a:pt x="10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" name="Google Shape;63;p3"/>
            <p:cNvSpPr/>
            <p:nvPr/>
          </p:nvSpPr>
          <p:spPr>
            <a:xfrm rot="7313901" flipH="1">
              <a:off x="-162404" y="548060"/>
              <a:ext cx="795678" cy="1484812"/>
            </a:xfrm>
            <a:custGeom>
              <a:avLst/>
              <a:gdLst/>
              <a:ahLst/>
              <a:cxnLst/>
              <a:rect l="l" t="t" r="r" b="b"/>
              <a:pathLst>
                <a:path w="9507" h="20069" extrusionOk="0">
                  <a:moveTo>
                    <a:pt x="9507" y="1"/>
                  </a:moveTo>
                  <a:cubicBezTo>
                    <a:pt x="4168" y="289"/>
                    <a:pt x="1" y="4686"/>
                    <a:pt x="1" y="10044"/>
                  </a:cubicBezTo>
                  <a:cubicBezTo>
                    <a:pt x="1" y="15383"/>
                    <a:pt x="4168" y="19780"/>
                    <a:pt x="9507" y="20068"/>
                  </a:cubicBezTo>
                  <a:lnTo>
                    <a:pt x="950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" name="Google Shape;64;p3"/>
            <p:cNvSpPr/>
            <p:nvPr/>
          </p:nvSpPr>
          <p:spPr>
            <a:xfrm rot="-7686130" flipH="1">
              <a:off x="2769980" y="-66253"/>
              <a:ext cx="122786" cy="105121"/>
            </a:xfrm>
            <a:custGeom>
              <a:avLst/>
              <a:gdLst/>
              <a:ahLst/>
              <a:cxnLst/>
              <a:rect l="l" t="t" r="r" b="b"/>
              <a:pathLst>
                <a:path w="1835" h="1571" extrusionOk="0">
                  <a:moveTo>
                    <a:pt x="1048" y="1"/>
                  </a:moveTo>
                  <a:cubicBezTo>
                    <a:pt x="346" y="1"/>
                    <a:pt x="0" y="843"/>
                    <a:pt x="496" y="1339"/>
                  </a:cubicBezTo>
                  <a:cubicBezTo>
                    <a:pt x="656" y="1499"/>
                    <a:pt x="852" y="1570"/>
                    <a:pt x="1044" y="1570"/>
                  </a:cubicBezTo>
                  <a:cubicBezTo>
                    <a:pt x="1448" y="1570"/>
                    <a:pt x="1834" y="1256"/>
                    <a:pt x="1834" y="787"/>
                  </a:cubicBezTo>
                  <a:cubicBezTo>
                    <a:pt x="1834" y="347"/>
                    <a:pt x="1479" y="1"/>
                    <a:pt x="10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" name="Google Shape;65;p3"/>
            <p:cNvSpPr/>
            <p:nvPr/>
          </p:nvSpPr>
          <p:spPr>
            <a:xfrm rot="-1863857">
              <a:off x="-409748" y="-1573538"/>
              <a:ext cx="1882240" cy="1072559"/>
            </a:xfrm>
            <a:custGeom>
              <a:avLst/>
              <a:gdLst/>
              <a:ahLst/>
              <a:cxnLst/>
              <a:rect l="l" t="t" r="r" b="b"/>
              <a:pathLst>
                <a:path w="75509" h="23084" extrusionOk="0">
                  <a:moveTo>
                    <a:pt x="63433" y="1"/>
                  </a:moveTo>
                  <a:cubicBezTo>
                    <a:pt x="58309" y="1"/>
                    <a:pt x="52476" y="4766"/>
                    <a:pt x="47663" y="6549"/>
                  </a:cubicBezTo>
                  <a:cubicBezTo>
                    <a:pt x="44986" y="7539"/>
                    <a:pt x="42167" y="7896"/>
                    <a:pt x="39312" y="7896"/>
                  </a:cubicBezTo>
                  <a:cubicBezTo>
                    <a:pt x="36515" y="7896"/>
                    <a:pt x="33683" y="7553"/>
                    <a:pt x="30918" y="7125"/>
                  </a:cubicBezTo>
                  <a:cubicBezTo>
                    <a:pt x="27086" y="6530"/>
                    <a:pt x="23159" y="5783"/>
                    <a:pt x="19296" y="5783"/>
                  </a:cubicBezTo>
                  <a:cubicBezTo>
                    <a:pt x="17176" y="5783"/>
                    <a:pt x="15075" y="6008"/>
                    <a:pt x="13020" y="6607"/>
                  </a:cubicBezTo>
                  <a:cubicBezTo>
                    <a:pt x="5857" y="8681"/>
                    <a:pt x="365" y="15613"/>
                    <a:pt x="0" y="23083"/>
                  </a:cubicBezTo>
                  <a:lnTo>
                    <a:pt x="75508" y="23083"/>
                  </a:lnTo>
                  <a:cubicBezTo>
                    <a:pt x="75508" y="15229"/>
                    <a:pt x="73722" y="9449"/>
                    <a:pt x="69939" y="3861"/>
                  </a:cubicBezTo>
                  <a:cubicBezTo>
                    <a:pt x="68039" y="1029"/>
                    <a:pt x="65812" y="1"/>
                    <a:pt x="634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-231987" y="-1180700"/>
              <a:ext cx="2984100" cy="29841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" name="Google Shape;67;p3"/>
            <p:cNvSpPr/>
            <p:nvPr/>
          </p:nvSpPr>
          <p:spPr>
            <a:xfrm rot="993836">
              <a:off x="10283" y="-1486746"/>
              <a:ext cx="83177" cy="83180"/>
            </a:xfrm>
            <a:custGeom>
              <a:avLst/>
              <a:gdLst/>
              <a:ahLst/>
              <a:cxnLst/>
              <a:rect l="l" t="t" r="r" b="b"/>
              <a:pathLst>
                <a:path w="955" h="955" extrusionOk="0">
                  <a:moveTo>
                    <a:pt x="477" y="0"/>
                  </a:moveTo>
                  <a:cubicBezTo>
                    <a:pt x="215" y="0"/>
                    <a:pt x="0" y="215"/>
                    <a:pt x="0" y="477"/>
                  </a:cubicBezTo>
                  <a:cubicBezTo>
                    <a:pt x="0" y="739"/>
                    <a:pt x="215" y="955"/>
                    <a:pt x="477" y="955"/>
                  </a:cubicBezTo>
                  <a:cubicBezTo>
                    <a:pt x="749" y="955"/>
                    <a:pt x="955" y="739"/>
                    <a:pt x="955" y="477"/>
                  </a:cubicBezTo>
                  <a:cubicBezTo>
                    <a:pt x="955" y="215"/>
                    <a:pt x="749" y="0"/>
                    <a:pt x="4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" name="Google Shape;68;p3"/>
            <p:cNvSpPr/>
            <p:nvPr/>
          </p:nvSpPr>
          <p:spPr>
            <a:xfrm rot="993836">
              <a:off x="-516276" y="-967394"/>
              <a:ext cx="187519" cy="187525"/>
            </a:xfrm>
            <a:custGeom>
              <a:avLst/>
              <a:gdLst/>
              <a:ahLst/>
              <a:cxnLst/>
              <a:rect l="l" t="t" r="r" b="b"/>
              <a:pathLst>
                <a:path w="2153" h="2153" extrusionOk="0">
                  <a:moveTo>
                    <a:pt x="1076" y="0"/>
                  </a:moveTo>
                  <a:cubicBezTo>
                    <a:pt x="487" y="0"/>
                    <a:pt x="0" y="487"/>
                    <a:pt x="0" y="1076"/>
                  </a:cubicBezTo>
                  <a:cubicBezTo>
                    <a:pt x="0" y="1675"/>
                    <a:pt x="487" y="2152"/>
                    <a:pt x="1076" y="2152"/>
                  </a:cubicBezTo>
                  <a:cubicBezTo>
                    <a:pt x="1666" y="2152"/>
                    <a:pt x="2152" y="1675"/>
                    <a:pt x="2152" y="1076"/>
                  </a:cubicBezTo>
                  <a:cubicBezTo>
                    <a:pt x="2152" y="487"/>
                    <a:pt x="1666" y="0"/>
                    <a:pt x="10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" name="Google Shape;69;p3"/>
            <p:cNvSpPr/>
            <p:nvPr/>
          </p:nvSpPr>
          <p:spPr>
            <a:xfrm rot="-6342001" flipH="1">
              <a:off x="3047030" y="710605"/>
              <a:ext cx="323362" cy="323362"/>
            </a:xfrm>
            <a:custGeom>
              <a:avLst/>
              <a:gdLst/>
              <a:ahLst/>
              <a:cxnLst/>
              <a:rect l="l" t="t" r="r" b="b"/>
              <a:pathLst>
                <a:path w="2144" h="2144" extrusionOk="0">
                  <a:moveTo>
                    <a:pt x="1067" y="1"/>
                  </a:moveTo>
                  <a:cubicBezTo>
                    <a:pt x="478" y="1"/>
                    <a:pt x="1" y="478"/>
                    <a:pt x="1" y="1068"/>
                  </a:cubicBezTo>
                  <a:cubicBezTo>
                    <a:pt x="1" y="1666"/>
                    <a:pt x="478" y="2144"/>
                    <a:pt x="1067" y="2144"/>
                  </a:cubicBezTo>
                  <a:cubicBezTo>
                    <a:pt x="1666" y="2144"/>
                    <a:pt x="2144" y="1666"/>
                    <a:pt x="2144" y="1068"/>
                  </a:cubicBezTo>
                  <a:cubicBezTo>
                    <a:pt x="2144" y="478"/>
                    <a:pt x="1666" y="1"/>
                    <a:pt x="10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" name="Google Shape;70;p3"/>
            <p:cNvSpPr/>
            <p:nvPr/>
          </p:nvSpPr>
          <p:spPr>
            <a:xfrm rot="-8569080" flipH="1">
              <a:off x="2597420" y="-1307467"/>
              <a:ext cx="122789" cy="105190"/>
            </a:xfrm>
            <a:custGeom>
              <a:avLst/>
              <a:gdLst/>
              <a:ahLst/>
              <a:cxnLst/>
              <a:rect l="l" t="t" r="r" b="b"/>
              <a:pathLst>
                <a:path w="1835" h="1572" extrusionOk="0">
                  <a:moveTo>
                    <a:pt x="1049" y="0"/>
                  </a:moveTo>
                  <a:cubicBezTo>
                    <a:pt x="347" y="0"/>
                    <a:pt x="0" y="843"/>
                    <a:pt x="496" y="1339"/>
                  </a:cubicBezTo>
                  <a:cubicBezTo>
                    <a:pt x="658" y="1500"/>
                    <a:pt x="855" y="1572"/>
                    <a:pt x="1049" y="1572"/>
                  </a:cubicBezTo>
                  <a:cubicBezTo>
                    <a:pt x="1451" y="1572"/>
                    <a:pt x="1835" y="1260"/>
                    <a:pt x="1835" y="786"/>
                  </a:cubicBezTo>
                  <a:cubicBezTo>
                    <a:pt x="1835" y="356"/>
                    <a:pt x="1479" y="0"/>
                    <a:pt x="10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" name="Google Shape;71;p3"/>
            <p:cNvSpPr/>
            <p:nvPr/>
          </p:nvSpPr>
          <p:spPr>
            <a:xfrm rot="-7224983" flipH="1">
              <a:off x="2274271" y="-1587026"/>
              <a:ext cx="143465" cy="143465"/>
            </a:xfrm>
            <a:custGeom>
              <a:avLst/>
              <a:gdLst/>
              <a:ahLst/>
              <a:cxnLst/>
              <a:rect l="l" t="t" r="r" b="b"/>
              <a:pathLst>
                <a:path w="2144" h="2144" extrusionOk="0">
                  <a:moveTo>
                    <a:pt x="1067" y="1"/>
                  </a:moveTo>
                  <a:cubicBezTo>
                    <a:pt x="478" y="1"/>
                    <a:pt x="1" y="478"/>
                    <a:pt x="1" y="1068"/>
                  </a:cubicBezTo>
                  <a:cubicBezTo>
                    <a:pt x="1" y="1666"/>
                    <a:pt x="478" y="2144"/>
                    <a:pt x="1067" y="2144"/>
                  </a:cubicBezTo>
                  <a:cubicBezTo>
                    <a:pt x="1666" y="2144"/>
                    <a:pt x="2144" y="1666"/>
                    <a:pt x="2144" y="1068"/>
                  </a:cubicBezTo>
                  <a:cubicBezTo>
                    <a:pt x="2144" y="478"/>
                    <a:pt x="1666" y="1"/>
                    <a:pt x="10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202266" y="2203899"/>
              <a:ext cx="148213" cy="131522"/>
            </a:xfrm>
            <a:custGeom>
              <a:avLst/>
              <a:gdLst/>
              <a:ahLst/>
              <a:cxnLst/>
              <a:rect l="l" t="t" r="r" b="b"/>
              <a:pathLst>
                <a:path w="3108" h="2758" extrusionOk="0">
                  <a:moveTo>
                    <a:pt x="1550" y="0"/>
                  </a:moveTo>
                  <a:cubicBezTo>
                    <a:pt x="975" y="0"/>
                    <a:pt x="437" y="360"/>
                    <a:pt x="244" y="934"/>
                  </a:cubicBezTo>
                  <a:cubicBezTo>
                    <a:pt x="0" y="1664"/>
                    <a:pt x="393" y="2441"/>
                    <a:pt x="1114" y="2684"/>
                  </a:cubicBezTo>
                  <a:cubicBezTo>
                    <a:pt x="1261" y="2734"/>
                    <a:pt x="1410" y="2757"/>
                    <a:pt x="1557" y="2757"/>
                  </a:cubicBezTo>
                  <a:cubicBezTo>
                    <a:pt x="2132" y="2757"/>
                    <a:pt x="2670" y="2397"/>
                    <a:pt x="2864" y="1823"/>
                  </a:cubicBezTo>
                  <a:cubicBezTo>
                    <a:pt x="3107" y="1093"/>
                    <a:pt x="2714" y="317"/>
                    <a:pt x="1994" y="73"/>
                  </a:cubicBezTo>
                  <a:cubicBezTo>
                    <a:pt x="1847" y="24"/>
                    <a:pt x="1697" y="0"/>
                    <a:pt x="15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" name="Google Shape;73;p3"/>
            <p:cNvSpPr/>
            <p:nvPr/>
          </p:nvSpPr>
          <p:spPr>
            <a:xfrm rot="-6341982" flipH="1">
              <a:off x="664611" y="2140388"/>
              <a:ext cx="258576" cy="258576"/>
            </a:xfrm>
            <a:custGeom>
              <a:avLst/>
              <a:gdLst/>
              <a:ahLst/>
              <a:cxnLst/>
              <a:rect l="l" t="t" r="r" b="b"/>
              <a:pathLst>
                <a:path w="2144" h="2144" extrusionOk="0">
                  <a:moveTo>
                    <a:pt x="1067" y="1"/>
                  </a:moveTo>
                  <a:cubicBezTo>
                    <a:pt x="478" y="1"/>
                    <a:pt x="1" y="478"/>
                    <a:pt x="1" y="1068"/>
                  </a:cubicBezTo>
                  <a:cubicBezTo>
                    <a:pt x="1" y="1666"/>
                    <a:pt x="478" y="2144"/>
                    <a:pt x="1067" y="2144"/>
                  </a:cubicBezTo>
                  <a:cubicBezTo>
                    <a:pt x="1666" y="2144"/>
                    <a:pt x="2144" y="1666"/>
                    <a:pt x="2144" y="1068"/>
                  </a:cubicBezTo>
                  <a:cubicBezTo>
                    <a:pt x="2144" y="478"/>
                    <a:pt x="1666" y="1"/>
                    <a:pt x="10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198141" y="1966141"/>
              <a:ext cx="74583" cy="75012"/>
            </a:xfrm>
            <a:custGeom>
              <a:avLst/>
              <a:gdLst/>
              <a:ahLst/>
              <a:cxnLst/>
              <a:rect l="l" t="t" r="r" b="b"/>
              <a:pathLst>
                <a:path w="1564" h="1573" extrusionOk="0">
                  <a:moveTo>
                    <a:pt x="787" y="1"/>
                  </a:moveTo>
                  <a:cubicBezTo>
                    <a:pt x="347" y="1"/>
                    <a:pt x="1" y="356"/>
                    <a:pt x="1" y="787"/>
                  </a:cubicBezTo>
                  <a:cubicBezTo>
                    <a:pt x="1" y="1217"/>
                    <a:pt x="347" y="1573"/>
                    <a:pt x="787" y="1573"/>
                  </a:cubicBezTo>
                  <a:cubicBezTo>
                    <a:pt x="1217" y="1573"/>
                    <a:pt x="1563" y="1217"/>
                    <a:pt x="1563" y="787"/>
                  </a:cubicBezTo>
                  <a:cubicBezTo>
                    <a:pt x="1563" y="356"/>
                    <a:pt x="1217" y="1"/>
                    <a:pt x="7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-779502" y="260017"/>
              <a:ext cx="102671" cy="102671"/>
            </a:xfrm>
            <a:custGeom>
              <a:avLst/>
              <a:gdLst/>
              <a:ahLst/>
              <a:cxnLst/>
              <a:rect l="l" t="t" r="r" b="b"/>
              <a:pathLst>
                <a:path w="2153" h="2153" extrusionOk="0">
                  <a:moveTo>
                    <a:pt x="1076" y="0"/>
                  </a:moveTo>
                  <a:cubicBezTo>
                    <a:pt x="487" y="0"/>
                    <a:pt x="0" y="487"/>
                    <a:pt x="0" y="1076"/>
                  </a:cubicBezTo>
                  <a:cubicBezTo>
                    <a:pt x="0" y="1675"/>
                    <a:pt x="487" y="2152"/>
                    <a:pt x="1076" y="2152"/>
                  </a:cubicBezTo>
                  <a:cubicBezTo>
                    <a:pt x="1666" y="2152"/>
                    <a:pt x="2152" y="1675"/>
                    <a:pt x="2152" y="1076"/>
                  </a:cubicBezTo>
                  <a:cubicBezTo>
                    <a:pt x="2152" y="487"/>
                    <a:pt x="1666" y="0"/>
                    <a:pt x="10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3332459" y="-540547"/>
              <a:ext cx="45589" cy="45589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478" y="1"/>
                  </a:moveTo>
                  <a:cubicBezTo>
                    <a:pt x="216" y="1"/>
                    <a:pt x="1" y="216"/>
                    <a:pt x="1" y="478"/>
                  </a:cubicBezTo>
                  <a:cubicBezTo>
                    <a:pt x="1" y="749"/>
                    <a:pt x="216" y="955"/>
                    <a:pt x="478" y="955"/>
                  </a:cubicBezTo>
                  <a:cubicBezTo>
                    <a:pt x="740" y="955"/>
                    <a:pt x="955" y="749"/>
                    <a:pt x="955" y="478"/>
                  </a:cubicBezTo>
                  <a:cubicBezTo>
                    <a:pt x="955" y="216"/>
                    <a:pt x="740" y="1"/>
                    <a:pt x="4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3122909" y="-896422"/>
              <a:ext cx="45589" cy="45589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478" y="1"/>
                  </a:moveTo>
                  <a:cubicBezTo>
                    <a:pt x="216" y="1"/>
                    <a:pt x="1" y="216"/>
                    <a:pt x="1" y="478"/>
                  </a:cubicBezTo>
                  <a:cubicBezTo>
                    <a:pt x="1" y="749"/>
                    <a:pt x="216" y="955"/>
                    <a:pt x="478" y="955"/>
                  </a:cubicBezTo>
                  <a:cubicBezTo>
                    <a:pt x="740" y="955"/>
                    <a:pt x="955" y="749"/>
                    <a:pt x="955" y="478"/>
                  </a:cubicBezTo>
                  <a:cubicBezTo>
                    <a:pt x="955" y="216"/>
                    <a:pt x="740" y="1"/>
                    <a:pt x="4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3122909" y="446303"/>
              <a:ext cx="45589" cy="45589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478" y="1"/>
                  </a:moveTo>
                  <a:cubicBezTo>
                    <a:pt x="216" y="1"/>
                    <a:pt x="1" y="216"/>
                    <a:pt x="1" y="478"/>
                  </a:cubicBezTo>
                  <a:cubicBezTo>
                    <a:pt x="1" y="749"/>
                    <a:pt x="216" y="955"/>
                    <a:pt x="478" y="955"/>
                  </a:cubicBezTo>
                  <a:cubicBezTo>
                    <a:pt x="740" y="955"/>
                    <a:pt x="955" y="749"/>
                    <a:pt x="955" y="478"/>
                  </a:cubicBezTo>
                  <a:cubicBezTo>
                    <a:pt x="955" y="216"/>
                    <a:pt x="740" y="1"/>
                    <a:pt x="4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-130177" y="-1237745"/>
              <a:ext cx="102671" cy="102671"/>
            </a:xfrm>
            <a:custGeom>
              <a:avLst/>
              <a:gdLst/>
              <a:ahLst/>
              <a:cxnLst/>
              <a:rect l="l" t="t" r="r" b="b"/>
              <a:pathLst>
                <a:path w="2153" h="2153" extrusionOk="0">
                  <a:moveTo>
                    <a:pt x="1076" y="0"/>
                  </a:moveTo>
                  <a:cubicBezTo>
                    <a:pt x="487" y="0"/>
                    <a:pt x="0" y="487"/>
                    <a:pt x="0" y="1076"/>
                  </a:cubicBezTo>
                  <a:cubicBezTo>
                    <a:pt x="0" y="1675"/>
                    <a:pt x="487" y="2152"/>
                    <a:pt x="1076" y="2152"/>
                  </a:cubicBezTo>
                  <a:cubicBezTo>
                    <a:pt x="1666" y="2152"/>
                    <a:pt x="2152" y="1675"/>
                    <a:pt x="2152" y="1076"/>
                  </a:cubicBezTo>
                  <a:cubicBezTo>
                    <a:pt x="2152" y="487"/>
                    <a:pt x="1666" y="0"/>
                    <a:pt x="10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997909" y="-1277672"/>
              <a:ext cx="45589" cy="45589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478" y="1"/>
                  </a:moveTo>
                  <a:cubicBezTo>
                    <a:pt x="216" y="1"/>
                    <a:pt x="1" y="216"/>
                    <a:pt x="1" y="478"/>
                  </a:cubicBezTo>
                  <a:cubicBezTo>
                    <a:pt x="1" y="749"/>
                    <a:pt x="216" y="955"/>
                    <a:pt x="478" y="955"/>
                  </a:cubicBezTo>
                  <a:cubicBezTo>
                    <a:pt x="740" y="955"/>
                    <a:pt x="955" y="749"/>
                    <a:pt x="955" y="478"/>
                  </a:cubicBezTo>
                  <a:cubicBezTo>
                    <a:pt x="955" y="216"/>
                    <a:pt x="740" y="1"/>
                    <a:pt x="4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850685" y="-1633283"/>
              <a:ext cx="102671" cy="102671"/>
            </a:xfrm>
            <a:custGeom>
              <a:avLst/>
              <a:gdLst/>
              <a:ahLst/>
              <a:cxnLst/>
              <a:rect l="l" t="t" r="r" b="b"/>
              <a:pathLst>
                <a:path w="2153" h="2153" extrusionOk="0">
                  <a:moveTo>
                    <a:pt x="1076" y="0"/>
                  </a:moveTo>
                  <a:cubicBezTo>
                    <a:pt x="487" y="0"/>
                    <a:pt x="0" y="487"/>
                    <a:pt x="0" y="1076"/>
                  </a:cubicBezTo>
                  <a:cubicBezTo>
                    <a:pt x="0" y="1675"/>
                    <a:pt x="487" y="2152"/>
                    <a:pt x="1076" y="2152"/>
                  </a:cubicBezTo>
                  <a:cubicBezTo>
                    <a:pt x="1666" y="2152"/>
                    <a:pt x="2152" y="1675"/>
                    <a:pt x="2152" y="1076"/>
                  </a:cubicBezTo>
                  <a:cubicBezTo>
                    <a:pt x="2152" y="487"/>
                    <a:pt x="1666" y="0"/>
                    <a:pt x="10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1870584" y="2061628"/>
              <a:ext cx="45589" cy="45589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478" y="1"/>
                  </a:moveTo>
                  <a:cubicBezTo>
                    <a:pt x="216" y="1"/>
                    <a:pt x="1" y="216"/>
                    <a:pt x="1" y="478"/>
                  </a:cubicBezTo>
                  <a:cubicBezTo>
                    <a:pt x="1" y="749"/>
                    <a:pt x="216" y="955"/>
                    <a:pt x="478" y="955"/>
                  </a:cubicBezTo>
                  <a:cubicBezTo>
                    <a:pt x="740" y="955"/>
                    <a:pt x="955" y="749"/>
                    <a:pt x="955" y="478"/>
                  </a:cubicBezTo>
                  <a:cubicBezTo>
                    <a:pt x="955" y="216"/>
                    <a:pt x="740" y="1"/>
                    <a:pt x="4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83" name="Google Shape;83;p3"/>
          <p:cNvSpPr txBox="1">
            <a:spLocks noGrp="1"/>
          </p:cNvSpPr>
          <p:nvPr>
            <p:ph type="title"/>
          </p:nvPr>
        </p:nvSpPr>
        <p:spPr>
          <a:xfrm>
            <a:off x="4354183" y="3140167"/>
            <a:ext cx="3483600" cy="697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84" name="Google Shape;84;p3"/>
          <p:cNvSpPr txBox="1">
            <a:spLocks noGrp="1"/>
          </p:cNvSpPr>
          <p:nvPr>
            <p:ph type="title" idx="2" hasCustomPrompt="1"/>
          </p:nvPr>
        </p:nvSpPr>
        <p:spPr>
          <a:xfrm>
            <a:off x="4938779" y="2048951"/>
            <a:ext cx="2314400" cy="1091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None/>
              <a:defRPr sz="8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85" name="Google Shape;85;p3"/>
          <p:cNvSpPr txBox="1">
            <a:spLocks noGrp="1"/>
          </p:cNvSpPr>
          <p:nvPr>
            <p:ph type="subTitle" idx="1"/>
          </p:nvPr>
        </p:nvSpPr>
        <p:spPr>
          <a:xfrm>
            <a:off x="4354216" y="3996233"/>
            <a:ext cx="3483600" cy="8128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697990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4"/>
          <p:cNvSpPr txBox="1">
            <a:spLocks noGrp="1"/>
          </p:cNvSpPr>
          <p:nvPr>
            <p:ph type="body" idx="1"/>
          </p:nvPr>
        </p:nvSpPr>
        <p:spPr>
          <a:xfrm>
            <a:off x="950967" y="1835167"/>
            <a:ext cx="10290000" cy="4157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marL="609585" lvl="0" indent="-397923" rtl="0">
              <a:spcBef>
                <a:spcPts val="0"/>
              </a:spcBef>
              <a:spcAft>
                <a:spcPts val="0"/>
              </a:spcAft>
              <a:buSzPts val="1100"/>
              <a:buFont typeface="Livvic"/>
              <a:buAutoNum type="arabicPeriod"/>
              <a:defRPr sz="1400">
                <a:latin typeface="Comfortaa"/>
                <a:ea typeface="Comfortaa"/>
                <a:cs typeface="Comfortaa"/>
                <a:sym typeface="Comfortaa"/>
              </a:defRPr>
            </a:lvl1pPr>
            <a:lvl2pPr marL="1219170" lvl="1" indent="-397923" rtl="0">
              <a:spcBef>
                <a:spcPts val="2133"/>
              </a:spcBef>
              <a:spcAft>
                <a:spcPts val="0"/>
              </a:spcAft>
              <a:buSzPts val="1100"/>
              <a:buFont typeface="Roboto Condensed Light"/>
              <a:buAutoNum type="alphaLcPeriod"/>
              <a:defRPr sz="1500"/>
            </a:lvl2pPr>
            <a:lvl3pPr marL="1828754" lvl="2" indent="-397923" rtl="0">
              <a:spcBef>
                <a:spcPts val="2133"/>
              </a:spcBef>
              <a:spcAft>
                <a:spcPts val="0"/>
              </a:spcAft>
              <a:buSzPts val="1100"/>
              <a:buFont typeface="Roboto Condensed Light"/>
              <a:buAutoNum type="romanLcPeriod"/>
              <a:defRPr sz="1500"/>
            </a:lvl3pPr>
            <a:lvl4pPr marL="2438339" lvl="3" indent="-397923" rtl="0">
              <a:spcBef>
                <a:spcPts val="2133"/>
              </a:spcBef>
              <a:spcAft>
                <a:spcPts val="0"/>
              </a:spcAft>
              <a:buSzPts val="1100"/>
              <a:buFont typeface="Roboto Condensed Light"/>
              <a:buAutoNum type="arabicPeriod"/>
              <a:defRPr sz="1500"/>
            </a:lvl4pPr>
            <a:lvl5pPr marL="3047924" lvl="4" indent="-397923" rtl="0">
              <a:spcBef>
                <a:spcPts val="2133"/>
              </a:spcBef>
              <a:spcAft>
                <a:spcPts val="0"/>
              </a:spcAft>
              <a:buSzPts val="1100"/>
              <a:buFont typeface="Roboto Condensed Light"/>
              <a:buAutoNum type="alphaLcPeriod"/>
              <a:defRPr sz="1500"/>
            </a:lvl5pPr>
            <a:lvl6pPr marL="3657509" lvl="5" indent="-397923" rtl="0">
              <a:spcBef>
                <a:spcPts val="2133"/>
              </a:spcBef>
              <a:spcAft>
                <a:spcPts val="0"/>
              </a:spcAft>
              <a:buSzPts val="1100"/>
              <a:buFont typeface="Roboto Condensed Light"/>
              <a:buAutoNum type="romanLcPeriod"/>
              <a:defRPr sz="1500"/>
            </a:lvl6pPr>
            <a:lvl7pPr marL="4267093" lvl="6" indent="-397923" rtl="0">
              <a:spcBef>
                <a:spcPts val="2133"/>
              </a:spcBef>
              <a:spcAft>
                <a:spcPts val="0"/>
              </a:spcAft>
              <a:buSzPts val="1100"/>
              <a:buFont typeface="Roboto Condensed Light"/>
              <a:buAutoNum type="arabicPeriod"/>
              <a:defRPr sz="1500"/>
            </a:lvl7pPr>
            <a:lvl8pPr marL="4876678" lvl="7" indent="-397923" rtl="0">
              <a:spcBef>
                <a:spcPts val="2133"/>
              </a:spcBef>
              <a:spcAft>
                <a:spcPts val="0"/>
              </a:spcAft>
              <a:buSzPts val="1100"/>
              <a:buFont typeface="Roboto Condensed Light"/>
              <a:buAutoNum type="alphaLcPeriod"/>
              <a:defRPr sz="1500"/>
            </a:lvl8pPr>
            <a:lvl9pPr marL="5486263" lvl="8" indent="-397923" rtl="0">
              <a:spcBef>
                <a:spcPts val="2133"/>
              </a:spcBef>
              <a:spcAft>
                <a:spcPts val="2133"/>
              </a:spcAft>
              <a:buSzPts val="1100"/>
              <a:buFont typeface="Roboto Condensed Light"/>
              <a:buAutoNum type="romanLcPeriod"/>
              <a:defRPr sz="1500"/>
            </a:lvl9pPr>
          </a:lstStyle>
          <a:p>
            <a:endParaRPr/>
          </a:p>
        </p:txBody>
      </p:sp>
      <p:sp>
        <p:nvSpPr>
          <p:cNvPr id="89" name="Google Shape;89;p4"/>
          <p:cNvSpPr/>
          <p:nvPr/>
        </p:nvSpPr>
        <p:spPr>
          <a:xfrm flipH="1">
            <a:off x="11241095" y="-775267"/>
            <a:ext cx="19068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0" name="Google Shape;90;p4"/>
          <p:cNvSpPr/>
          <p:nvPr/>
        </p:nvSpPr>
        <p:spPr>
          <a:xfrm>
            <a:off x="-1126400" y="-775267"/>
            <a:ext cx="22476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1" name="Google Shape;91;p4"/>
          <p:cNvSpPr/>
          <p:nvPr/>
        </p:nvSpPr>
        <p:spPr>
          <a:xfrm rot="5400000">
            <a:off x="5940349" y="3449031"/>
            <a:ext cx="311147" cy="6506821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8703808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5"/>
          <p:cNvSpPr txBox="1">
            <a:spLocks noGrp="1"/>
          </p:cNvSpPr>
          <p:nvPr>
            <p:ph type="title"/>
          </p:nvPr>
        </p:nvSpPr>
        <p:spPr>
          <a:xfrm>
            <a:off x="3036400" y="719333"/>
            <a:ext cx="8204800" cy="14060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5"/>
          <p:cNvSpPr txBox="1">
            <a:spLocks noGrp="1"/>
          </p:cNvSpPr>
          <p:nvPr>
            <p:ph type="subTitle" idx="1"/>
          </p:nvPr>
        </p:nvSpPr>
        <p:spPr>
          <a:xfrm>
            <a:off x="5462333" y="5284067"/>
            <a:ext cx="2822400" cy="847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95" name="Google Shape;95;p5"/>
          <p:cNvSpPr txBox="1">
            <a:spLocks noGrp="1"/>
          </p:cNvSpPr>
          <p:nvPr>
            <p:ph type="subTitle" idx="2"/>
          </p:nvPr>
        </p:nvSpPr>
        <p:spPr>
          <a:xfrm>
            <a:off x="5462356" y="4367567"/>
            <a:ext cx="2822400" cy="5100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Work Sans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96" name="Google Shape;96;p5"/>
          <p:cNvSpPr txBox="1">
            <a:spLocks noGrp="1"/>
          </p:cNvSpPr>
          <p:nvPr>
            <p:ph type="subTitle" idx="3"/>
          </p:nvPr>
        </p:nvSpPr>
        <p:spPr>
          <a:xfrm>
            <a:off x="8418557" y="5284067"/>
            <a:ext cx="2822400" cy="847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97" name="Google Shape;97;p5"/>
          <p:cNvSpPr txBox="1">
            <a:spLocks noGrp="1"/>
          </p:cNvSpPr>
          <p:nvPr>
            <p:ph type="subTitle" idx="4"/>
          </p:nvPr>
        </p:nvSpPr>
        <p:spPr>
          <a:xfrm>
            <a:off x="8418561" y="4367567"/>
            <a:ext cx="2822400" cy="5100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Work Sans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98" name="Google Shape;98;p5"/>
          <p:cNvSpPr/>
          <p:nvPr/>
        </p:nvSpPr>
        <p:spPr>
          <a:xfrm rot="-5400000" flipH="1">
            <a:off x="2718569" y="-1188235"/>
            <a:ext cx="921356" cy="3297827"/>
          </a:xfrm>
          <a:custGeom>
            <a:avLst/>
            <a:gdLst/>
            <a:ahLst/>
            <a:cxnLst/>
            <a:rect l="l" t="t" r="r" b="b"/>
            <a:pathLst>
              <a:path w="18567" h="39585" extrusionOk="0">
                <a:moveTo>
                  <a:pt x="0" y="1"/>
                </a:moveTo>
                <a:lnTo>
                  <a:pt x="0" y="39584"/>
                </a:lnTo>
                <a:lnTo>
                  <a:pt x="197" y="39500"/>
                </a:lnTo>
                <a:cubicBezTo>
                  <a:pt x="7664" y="36159"/>
                  <a:pt x="12942" y="28037"/>
                  <a:pt x="11014" y="18688"/>
                </a:cubicBezTo>
                <a:cubicBezTo>
                  <a:pt x="10546" y="16424"/>
                  <a:pt x="9686" y="14103"/>
                  <a:pt x="9835" y="11932"/>
                </a:cubicBezTo>
                <a:cubicBezTo>
                  <a:pt x="10116" y="7721"/>
                  <a:pt x="13981" y="5653"/>
                  <a:pt x="16554" y="2845"/>
                </a:cubicBezTo>
                <a:cubicBezTo>
                  <a:pt x="17340" y="1984"/>
                  <a:pt x="18014" y="1030"/>
                  <a:pt x="1856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9" name="Google Shape;99;p5"/>
          <p:cNvSpPr/>
          <p:nvPr/>
        </p:nvSpPr>
        <p:spPr>
          <a:xfrm>
            <a:off x="0" y="0"/>
            <a:ext cx="1206104" cy="3359211"/>
          </a:xfrm>
          <a:custGeom>
            <a:avLst/>
            <a:gdLst/>
            <a:ahLst/>
            <a:cxnLst/>
            <a:rect l="l" t="t" r="r" b="b"/>
            <a:pathLst>
              <a:path w="31379" h="87396" extrusionOk="0">
                <a:moveTo>
                  <a:pt x="0" y="0"/>
                </a:moveTo>
                <a:lnTo>
                  <a:pt x="0" y="87396"/>
                </a:lnTo>
                <a:cubicBezTo>
                  <a:pt x="2036" y="87069"/>
                  <a:pt x="4052" y="86532"/>
                  <a:pt x="5972" y="85802"/>
                </a:cubicBezTo>
                <a:cubicBezTo>
                  <a:pt x="8488" y="84861"/>
                  <a:pt x="10850" y="83593"/>
                  <a:pt x="13039" y="82057"/>
                </a:cubicBezTo>
                <a:cubicBezTo>
                  <a:pt x="15632" y="80233"/>
                  <a:pt x="17821" y="78005"/>
                  <a:pt x="19204" y="75489"/>
                </a:cubicBezTo>
                <a:cubicBezTo>
                  <a:pt x="22660" y="69075"/>
                  <a:pt x="22967" y="61413"/>
                  <a:pt x="20068" y="54730"/>
                </a:cubicBezTo>
                <a:cubicBezTo>
                  <a:pt x="18013" y="50102"/>
                  <a:pt x="14537" y="46262"/>
                  <a:pt x="12060" y="41864"/>
                </a:cubicBezTo>
                <a:cubicBezTo>
                  <a:pt x="9563" y="37447"/>
                  <a:pt x="8181" y="31840"/>
                  <a:pt x="10581" y="27404"/>
                </a:cubicBezTo>
                <a:cubicBezTo>
                  <a:pt x="12444" y="23985"/>
                  <a:pt x="16112" y="22027"/>
                  <a:pt x="19645" y="20375"/>
                </a:cubicBezTo>
                <a:lnTo>
                  <a:pt x="19818" y="20298"/>
                </a:lnTo>
                <a:cubicBezTo>
                  <a:pt x="23275" y="18666"/>
                  <a:pt x="26923" y="17014"/>
                  <a:pt x="29170" y="13923"/>
                </a:cubicBezTo>
                <a:cubicBezTo>
                  <a:pt x="31379" y="10927"/>
                  <a:pt x="28997" y="2554"/>
                  <a:pt x="2592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0" name="Google Shape;100;p5"/>
          <p:cNvSpPr/>
          <p:nvPr/>
        </p:nvSpPr>
        <p:spPr>
          <a:xfrm>
            <a:off x="3063467" y="379501"/>
            <a:ext cx="437148" cy="453120"/>
          </a:xfrm>
          <a:custGeom>
            <a:avLst/>
            <a:gdLst/>
            <a:ahLst/>
            <a:cxnLst/>
            <a:rect l="l" t="t" r="r" b="b"/>
            <a:pathLst>
              <a:path w="8950" h="9277" extrusionOk="0">
                <a:moveTo>
                  <a:pt x="4475" y="1"/>
                </a:moveTo>
                <a:cubicBezTo>
                  <a:pt x="2017" y="1"/>
                  <a:pt x="0" y="2075"/>
                  <a:pt x="0" y="4629"/>
                </a:cubicBezTo>
                <a:cubicBezTo>
                  <a:pt x="0" y="7202"/>
                  <a:pt x="2017" y="9276"/>
                  <a:pt x="4475" y="9276"/>
                </a:cubicBezTo>
                <a:cubicBezTo>
                  <a:pt x="6952" y="9276"/>
                  <a:pt x="8949" y="7202"/>
                  <a:pt x="8949" y="4629"/>
                </a:cubicBezTo>
                <a:cubicBezTo>
                  <a:pt x="8949" y="2075"/>
                  <a:pt x="6952" y="1"/>
                  <a:pt x="447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1" name="Google Shape;101;p5"/>
          <p:cNvSpPr/>
          <p:nvPr/>
        </p:nvSpPr>
        <p:spPr>
          <a:xfrm>
            <a:off x="536468" y="1"/>
            <a:ext cx="1751675" cy="1043657"/>
          </a:xfrm>
          <a:custGeom>
            <a:avLst/>
            <a:gdLst/>
            <a:ahLst/>
            <a:cxnLst/>
            <a:rect l="l" t="t" r="r" b="b"/>
            <a:pathLst>
              <a:path w="40290" h="24005" extrusionOk="0">
                <a:moveTo>
                  <a:pt x="1825" y="0"/>
                </a:moveTo>
                <a:cubicBezTo>
                  <a:pt x="1" y="7662"/>
                  <a:pt x="2977" y="15670"/>
                  <a:pt x="9353" y="20298"/>
                </a:cubicBezTo>
                <a:cubicBezTo>
                  <a:pt x="12675" y="22718"/>
                  <a:pt x="16689" y="24005"/>
                  <a:pt x="20798" y="24005"/>
                </a:cubicBezTo>
                <a:cubicBezTo>
                  <a:pt x="31552" y="24005"/>
                  <a:pt x="40290" y="15267"/>
                  <a:pt x="40290" y="4513"/>
                </a:cubicBezTo>
                <a:cubicBezTo>
                  <a:pt x="40290" y="2996"/>
                  <a:pt x="40117" y="1479"/>
                  <a:pt x="397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2" name="Google Shape;102;p5"/>
          <p:cNvSpPr/>
          <p:nvPr/>
        </p:nvSpPr>
        <p:spPr>
          <a:xfrm flipH="1">
            <a:off x="787359" y="4913867"/>
            <a:ext cx="170416" cy="145992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8" y="0"/>
                </a:moveTo>
                <a:cubicBezTo>
                  <a:pt x="346" y="0"/>
                  <a:pt x="0" y="842"/>
                  <a:pt x="496" y="1338"/>
                </a:cubicBezTo>
                <a:cubicBezTo>
                  <a:pt x="657" y="1499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6"/>
                </a:cubicBezTo>
                <a:cubicBezTo>
                  <a:pt x="1834" y="356"/>
                  <a:pt x="1479" y="0"/>
                  <a:pt x="1048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3" name="Google Shape;103;p5"/>
          <p:cNvSpPr/>
          <p:nvPr/>
        </p:nvSpPr>
        <p:spPr>
          <a:xfrm flipH="1">
            <a:off x="406778" y="5286644"/>
            <a:ext cx="293841" cy="267744"/>
          </a:xfrm>
          <a:custGeom>
            <a:avLst/>
            <a:gdLst/>
            <a:ahLst/>
            <a:cxnLst/>
            <a:rect l="l" t="t" r="r" b="b"/>
            <a:pathLst>
              <a:path w="3164" h="2883" extrusionOk="0">
                <a:moveTo>
                  <a:pt x="1582" y="1"/>
                </a:moveTo>
                <a:cubicBezTo>
                  <a:pt x="1213" y="1"/>
                  <a:pt x="843" y="141"/>
                  <a:pt x="562" y="422"/>
                </a:cubicBezTo>
                <a:cubicBezTo>
                  <a:pt x="1" y="983"/>
                  <a:pt x="1" y="1900"/>
                  <a:pt x="562" y="2462"/>
                </a:cubicBezTo>
                <a:cubicBezTo>
                  <a:pt x="843" y="2742"/>
                  <a:pt x="1213" y="2883"/>
                  <a:pt x="1582" y="2883"/>
                </a:cubicBezTo>
                <a:cubicBezTo>
                  <a:pt x="1952" y="2883"/>
                  <a:pt x="2322" y="2742"/>
                  <a:pt x="2602" y="2462"/>
                </a:cubicBezTo>
                <a:cubicBezTo>
                  <a:pt x="3164" y="1900"/>
                  <a:pt x="3164" y="983"/>
                  <a:pt x="2602" y="422"/>
                </a:cubicBezTo>
                <a:cubicBezTo>
                  <a:pt x="2322" y="141"/>
                  <a:pt x="1952" y="1"/>
                  <a:pt x="1582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" name="Google Shape;104;p5"/>
          <p:cNvSpPr/>
          <p:nvPr/>
        </p:nvSpPr>
        <p:spPr>
          <a:xfrm flipH="1">
            <a:off x="316367" y="2508971"/>
            <a:ext cx="170416" cy="146084"/>
          </a:xfrm>
          <a:custGeom>
            <a:avLst/>
            <a:gdLst/>
            <a:ahLst/>
            <a:cxnLst/>
            <a:rect l="l" t="t" r="r" b="b"/>
            <a:pathLst>
              <a:path w="1835" h="1573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7" y="1500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7"/>
                </a:cubicBezTo>
                <a:cubicBezTo>
                  <a:pt x="1834" y="356"/>
                  <a:pt x="1479" y="1"/>
                  <a:pt x="104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5" name="Google Shape;105;p5"/>
          <p:cNvSpPr/>
          <p:nvPr/>
        </p:nvSpPr>
        <p:spPr>
          <a:xfrm flipH="1">
            <a:off x="7" y="3246124"/>
            <a:ext cx="803140" cy="2238817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6" name="Google Shape;106;p5"/>
          <p:cNvSpPr/>
          <p:nvPr/>
        </p:nvSpPr>
        <p:spPr>
          <a:xfrm flipH="1">
            <a:off x="1" y="4913866"/>
            <a:ext cx="4932588" cy="1944125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7" name="Google Shape;107;p5"/>
          <p:cNvSpPr/>
          <p:nvPr/>
        </p:nvSpPr>
        <p:spPr>
          <a:xfrm flipH="1">
            <a:off x="170333" y="3859710"/>
            <a:ext cx="104385" cy="88597"/>
          </a:xfrm>
          <a:custGeom>
            <a:avLst/>
            <a:gdLst/>
            <a:ahLst/>
            <a:cxnLst/>
            <a:rect l="l" t="t" r="r" b="b"/>
            <a:pathLst>
              <a:path w="1124" h="954" extrusionOk="0">
                <a:moveTo>
                  <a:pt x="646" y="0"/>
                </a:moveTo>
                <a:cubicBezTo>
                  <a:pt x="216" y="0"/>
                  <a:pt x="0" y="515"/>
                  <a:pt x="300" y="814"/>
                </a:cubicBezTo>
                <a:cubicBezTo>
                  <a:pt x="399" y="911"/>
                  <a:pt x="520" y="954"/>
                  <a:pt x="638" y="954"/>
                </a:cubicBezTo>
                <a:cubicBezTo>
                  <a:pt x="887" y="954"/>
                  <a:pt x="1123" y="763"/>
                  <a:pt x="1123" y="477"/>
                </a:cubicBezTo>
                <a:cubicBezTo>
                  <a:pt x="1123" y="215"/>
                  <a:pt x="908" y="0"/>
                  <a:pt x="6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" name="Google Shape;108;p5"/>
          <p:cNvSpPr/>
          <p:nvPr/>
        </p:nvSpPr>
        <p:spPr>
          <a:xfrm flipH="1">
            <a:off x="349366" y="4628576"/>
            <a:ext cx="104385" cy="88597"/>
          </a:xfrm>
          <a:custGeom>
            <a:avLst/>
            <a:gdLst/>
            <a:ahLst/>
            <a:cxnLst/>
            <a:rect l="l" t="t" r="r" b="b"/>
            <a:pathLst>
              <a:path w="1124" h="954" extrusionOk="0">
                <a:moveTo>
                  <a:pt x="646" y="0"/>
                </a:moveTo>
                <a:cubicBezTo>
                  <a:pt x="216" y="0"/>
                  <a:pt x="0" y="515"/>
                  <a:pt x="300" y="814"/>
                </a:cubicBezTo>
                <a:cubicBezTo>
                  <a:pt x="399" y="911"/>
                  <a:pt x="520" y="954"/>
                  <a:pt x="638" y="954"/>
                </a:cubicBezTo>
                <a:cubicBezTo>
                  <a:pt x="887" y="954"/>
                  <a:pt x="1123" y="763"/>
                  <a:pt x="1123" y="477"/>
                </a:cubicBezTo>
                <a:cubicBezTo>
                  <a:pt x="1123" y="215"/>
                  <a:pt x="908" y="0"/>
                  <a:pt x="6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990615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6"/>
          <p:cNvSpPr/>
          <p:nvPr/>
        </p:nvSpPr>
        <p:spPr>
          <a:xfrm rot="-5400000" flipH="1">
            <a:off x="9334638" y="4772962"/>
            <a:ext cx="461340" cy="3708548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1" name="Google Shape;111;p6"/>
          <p:cNvSpPr/>
          <p:nvPr/>
        </p:nvSpPr>
        <p:spPr>
          <a:xfrm rot="10800000" flipH="1">
            <a:off x="2135735" y="6523104"/>
            <a:ext cx="6458056" cy="347136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2" name="Google Shape;112;p6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6"/>
          <p:cNvSpPr/>
          <p:nvPr/>
        </p:nvSpPr>
        <p:spPr>
          <a:xfrm rot="-4578606" flipH="1">
            <a:off x="2505713" y="5083735"/>
            <a:ext cx="422168" cy="3162839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4" name="Google Shape;114;p6"/>
          <p:cNvSpPr/>
          <p:nvPr/>
        </p:nvSpPr>
        <p:spPr>
          <a:xfrm flipH="1">
            <a:off x="-15" y="6053037"/>
            <a:ext cx="3262648" cy="817204"/>
          </a:xfrm>
          <a:custGeom>
            <a:avLst/>
            <a:gdLst/>
            <a:ahLst/>
            <a:cxnLst/>
            <a:rect l="l" t="t" r="r" b="b"/>
            <a:pathLst>
              <a:path w="64158" h="20794" extrusionOk="0">
                <a:moveTo>
                  <a:pt x="61644" y="0"/>
                </a:moveTo>
                <a:cubicBezTo>
                  <a:pt x="59194" y="0"/>
                  <a:pt x="56738" y="1084"/>
                  <a:pt x="55165" y="2976"/>
                </a:cubicBezTo>
                <a:cubicBezTo>
                  <a:pt x="53958" y="4417"/>
                  <a:pt x="53275" y="6223"/>
                  <a:pt x="52292" y="7833"/>
                </a:cubicBezTo>
                <a:cubicBezTo>
                  <a:pt x="51300" y="9433"/>
                  <a:pt x="49812" y="10930"/>
                  <a:pt x="47941" y="11099"/>
                </a:cubicBezTo>
                <a:cubicBezTo>
                  <a:pt x="47820" y="11109"/>
                  <a:pt x="47699" y="11114"/>
                  <a:pt x="47578" y="11114"/>
                </a:cubicBezTo>
                <a:cubicBezTo>
                  <a:pt x="46403" y="11114"/>
                  <a:pt x="45246" y="10660"/>
                  <a:pt x="44067" y="10584"/>
                </a:cubicBezTo>
                <a:cubicBezTo>
                  <a:pt x="43948" y="10577"/>
                  <a:pt x="43831" y="10573"/>
                  <a:pt x="43714" y="10573"/>
                </a:cubicBezTo>
                <a:cubicBezTo>
                  <a:pt x="40364" y="10573"/>
                  <a:pt x="37578" y="13469"/>
                  <a:pt x="34241" y="14075"/>
                </a:cubicBezTo>
                <a:cubicBezTo>
                  <a:pt x="33776" y="14157"/>
                  <a:pt x="33314" y="14195"/>
                  <a:pt x="32855" y="14195"/>
                </a:cubicBezTo>
                <a:cubicBezTo>
                  <a:pt x="29479" y="14195"/>
                  <a:pt x="26245" y="12164"/>
                  <a:pt x="22909" y="11192"/>
                </a:cubicBezTo>
                <a:cubicBezTo>
                  <a:pt x="21302" y="10719"/>
                  <a:pt x="19640" y="10498"/>
                  <a:pt x="17971" y="10498"/>
                </a:cubicBezTo>
                <a:cubicBezTo>
                  <a:pt x="14730" y="10498"/>
                  <a:pt x="11463" y="11331"/>
                  <a:pt x="8535" y="12764"/>
                </a:cubicBezTo>
                <a:cubicBezTo>
                  <a:pt x="4773" y="14608"/>
                  <a:pt x="964" y="17799"/>
                  <a:pt x="1" y="20794"/>
                </a:cubicBezTo>
                <a:lnTo>
                  <a:pt x="64158" y="20794"/>
                </a:lnTo>
                <a:lnTo>
                  <a:pt x="64158" y="403"/>
                </a:lnTo>
                <a:cubicBezTo>
                  <a:pt x="64027" y="356"/>
                  <a:pt x="63886" y="319"/>
                  <a:pt x="63755" y="281"/>
                </a:cubicBezTo>
                <a:cubicBezTo>
                  <a:pt x="63067" y="92"/>
                  <a:pt x="62355" y="0"/>
                  <a:pt x="6164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5" name="Google Shape;115;p6"/>
          <p:cNvSpPr/>
          <p:nvPr/>
        </p:nvSpPr>
        <p:spPr>
          <a:xfrm rot="-5400000" flipH="1">
            <a:off x="647010" y="6770807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6" name="Google Shape;116;p6"/>
          <p:cNvSpPr/>
          <p:nvPr/>
        </p:nvSpPr>
        <p:spPr>
          <a:xfrm rot="-5400000" flipH="1">
            <a:off x="281243" y="5182228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7" name="Google Shape;117;p6"/>
          <p:cNvSpPr/>
          <p:nvPr/>
        </p:nvSpPr>
        <p:spPr>
          <a:xfrm rot="-5400000" flipH="1">
            <a:off x="449733" y="5335699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8" name="Google Shape;118;p6"/>
          <p:cNvSpPr/>
          <p:nvPr/>
        </p:nvSpPr>
        <p:spPr>
          <a:xfrm rot="-5400000" flipH="1">
            <a:off x="497943" y="5742362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9" name="Google Shape;119;p6"/>
          <p:cNvSpPr/>
          <p:nvPr/>
        </p:nvSpPr>
        <p:spPr>
          <a:xfrm rot="-5400000" flipH="1">
            <a:off x="10982146" y="5648291"/>
            <a:ext cx="1278685" cy="1140703"/>
          </a:xfrm>
          <a:custGeom>
            <a:avLst/>
            <a:gdLst/>
            <a:ahLst/>
            <a:cxnLst/>
            <a:rect l="l" t="t" r="r" b="b"/>
            <a:pathLst>
              <a:path w="55595" h="52230" extrusionOk="0">
                <a:moveTo>
                  <a:pt x="52027" y="0"/>
                </a:moveTo>
                <a:cubicBezTo>
                  <a:pt x="48030" y="0"/>
                  <a:pt x="45133" y="2690"/>
                  <a:pt x="43343" y="5699"/>
                </a:cubicBezTo>
                <a:cubicBezTo>
                  <a:pt x="42632" y="6890"/>
                  <a:pt x="42075" y="8176"/>
                  <a:pt x="41672" y="9521"/>
                </a:cubicBezTo>
                <a:cubicBezTo>
                  <a:pt x="41595" y="9770"/>
                  <a:pt x="41518" y="10020"/>
                  <a:pt x="41461" y="10250"/>
                </a:cubicBezTo>
                <a:cubicBezTo>
                  <a:pt x="40981" y="12248"/>
                  <a:pt x="40789" y="14283"/>
                  <a:pt x="40616" y="16319"/>
                </a:cubicBezTo>
                <a:cubicBezTo>
                  <a:pt x="40347" y="19545"/>
                  <a:pt x="40136" y="22752"/>
                  <a:pt x="38926" y="25748"/>
                </a:cubicBezTo>
                <a:cubicBezTo>
                  <a:pt x="38695" y="26305"/>
                  <a:pt x="38427" y="26881"/>
                  <a:pt x="38138" y="27418"/>
                </a:cubicBezTo>
                <a:cubicBezTo>
                  <a:pt x="34048" y="34889"/>
                  <a:pt x="24293" y="38038"/>
                  <a:pt x="15574" y="38057"/>
                </a:cubicBezTo>
                <a:cubicBezTo>
                  <a:pt x="14786" y="38057"/>
                  <a:pt x="13989" y="38043"/>
                  <a:pt x="13192" y="38043"/>
                </a:cubicBezTo>
                <a:cubicBezTo>
                  <a:pt x="10647" y="38043"/>
                  <a:pt x="8108" y="38188"/>
                  <a:pt x="5915" y="39401"/>
                </a:cubicBezTo>
                <a:cubicBezTo>
                  <a:pt x="2209" y="41456"/>
                  <a:pt x="826" y="45777"/>
                  <a:pt x="231" y="50155"/>
                </a:cubicBezTo>
                <a:cubicBezTo>
                  <a:pt x="135" y="50847"/>
                  <a:pt x="58" y="51538"/>
                  <a:pt x="0" y="52229"/>
                </a:cubicBezTo>
                <a:lnTo>
                  <a:pt x="55594" y="52229"/>
                </a:lnTo>
                <a:lnTo>
                  <a:pt x="55594" y="668"/>
                </a:lnTo>
                <a:cubicBezTo>
                  <a:pt x="54321" y="206"/>
                  <a:pt x="53132" y="0"/>
                  <a:pt x="5202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0" name="Google Shape;120;p6"/>
          <p:cNvSpPr/>
          <p:nvPr/>
        </p:nvSpPr>
        <p:spPr>
          <a:xfrm flipH="1">
            <a:off x="11990679" y="5187680"/>
            <a:ext cx="77271" cy="77189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1" name="Google Shape;121;p6"/>
          <p:cNvSpPr/>
          <p:nvPr/>
        </p:nvSpPr>
        <p:spPr>
          <a:xfrm flipH="1">
            <a:off x="11894635" y="6362329"/>
            <a:ext cx="173292" cy="174100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2" name="Google Shape;122;p6"/>
          <p:cNvSpPr/>
          <p:nvPr/>
        </p:nvSpPr>
        <p:spPr>
          <a:xfrm flipH="1">
            <a:off x="11653335" y="5447929"/>
            <a:ext cx="173292" cy="174100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1189446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"/>
          <p:cNvSpPr txBox="1">
            <a:spLocks noGrp="1"/>
          </p:cNvSpPr>
          <p:nvPr>
            <p:ph type="subTitle" idx="1"/>
          </p:nvPr>
        </p:nvSpPr>
        <p:spPr>
          <a:xfrm>
            <a:off x="950967" y="2290933"/>
            <a:ext cx="3444400" cy="33644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125" name="Google Shape;125;p7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4508400" cy="817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7"/>
          <p:cNvSpPr/>
          <p:nvPr/>
        </p:nvSpPr>
        <p:spPr>
          <a:xfrm rot="10800000">
            <a:off x="6922456" y="5656803"/>
            <a:ext cx="5269544" cy="1201181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7" name="Google Shape;127;p7"/>
          <p:cNvSpPr/>
          <p:nvPr/>
        </p:nvSpPr>
        <p:spPr>
          <a:xfrm flipH="1">
            <a:off x="10990933" y="2290934"/>
            <a:ext cx="1201067" cy="4567089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8" name="Google Shape;128;p7"/>
          <p:cNvSpPr/>
          <p:nvPr/>
        </p:nvSpPr>
        <p:spPr>
          <a:xfrm flipH="1">
            <a:off x="11472615" y="3994782"/>
            <a:ext cx="92435" cy="92745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9" name="Google Shape;129;p7"/>
          <p:cNvSpPr/>
          <p:nvPr/>
        </p:nvSpPr>
        <p:spPr>
          <a:xfrm flipH="1">
            <a:off x="10682849" y="5782695"/>
            <a:ext cx="92435" cy="92648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8" y="0"/>
                </a:moveTo>
                <a:cubicBezTo>
                  <a:pt x="216" y="0"/>
                  <a:pt x="0" y="216"/>
                  <a:pt x="0" y="478"/>
                </a:cubicBezTo>
                <a:cubicBezTo>
                  <a:pt x="0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0" name="Google Shape;130;p7"/>
          <p:cNvSpPr/>
          <p:nvPr/>
        </p:nvSpPr>
        <p:spPr>
          <a:xfrm flipH="1">
            <a:off x="10994446" y="5534815"/>
            <a:ext cx="201028" cy="201716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" name="Google Shape;131;p7"/>
          <p:cNvSpPr/>
          <p:nvPr/>
        </p:nvSpPr>
        <p:spPr>
          <a:xfrm flipH="1">
            <a:off x="10489853" y="5310636"/>
            <a:ext cx="92531" cy="92648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9" y="955"/>
                  <a:pt x="955" y="740"/>
                  <a:pt x="955" y="478"/>
                </a:cubicBezTo>
                <a:cubicBezTo>
                  <a:pt x="955" y="216"/>
                  <a:pt x="749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" name="Google Shape;132;p7"/>
          <p:cNvSpPr/>
          <p:nvPr/>
        </p:nvSpPr>
        <p:spPr>
          <a:xfrm flipH="1">
            <a:off x="11738879" y="3554543"/>
            <a:ext cx="208389" cy="20886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3" name="Google Shape;133;p7"/>
          <p:cNvSpPr/>
          <p:nvPr/>
        </p:nvSpPr>
        <p:spPr>
          <a:xfrm flipH="1">
            <a:off x="9743487" y="6347203"/>
            <a:ext cx="208389" cy="20886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905303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"/>
          <p:cNvSpPr txBox="1">
            <a:spLocks noGrp="1"/>
          </p:cNvSpPr>
          <p:nvPr>
            <p:ph type="title"/>
          </p:nvPr>
        </p:nvSpPr>
        <p:spPr>
          <a:xfrm>
            <a:off x="1755967" y="2356300"/>
            <a:ext cx="9050000" cy="12632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136" name="Google Shape;136;p8"/>
          <p:cNvSpPr txBox="1">
            <a:spLocks noGrp="1"/>
          </p:cNvSpPr>
          <p:nvPr>
            <p:ph type="subTitle" idx="1"/>
          </p:nvPr>
        </p:nvSpPr>
        <p:spPr>
          <a:xfrm>
            <a:off x="1754367" y="4330700"/>
            <a:ext cx="9050000" cy="5292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8"/>
          <p:cNvSpPr/>
          <p:nvPr/>
        </p:nvSpPr>
        <p:spPr>
          <a:xfrm rot="4704296">
            <a:off x="10032851" y="4948948"/>
            <a:ext cx="920188" cy="2414251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8" name="Google Shape;138;p8"/>
          <p:cNvSpPr/>
          <p:nvPr/>
        </p:nvSpPr>
        <p:spPr>
          <a:xfrm rot="-5400000" flipH="1">
            <a:off x="5187618" y="3119216"/>
            <a:ext cx="1134204" cy="6363907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9" name="Google Shape;139;p8"/>
          <p:cNvSpPr/>
          <p:nvPr/>
        </p:nvSpPr>
        <p:spPr>
          <a:xfrm rot="5400000" flipH="1">
            <a:off x="4011238" y="4221271"/>
            <a:ext cx="1009625" cy="4263835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0" name="Google Shape;140;p8"/>
          <p:cNvSpPr/>
          <p:nvPr/>
        </p:nvSpPr>
        <p:spPr>
          <a:xfrm rot="-5400000">
            <a:off x="1040533" y="4337993"/>
            <a:ext cx="1479543" cy="3560539"/>
          </a:xfrm>
          <a:custGeom>
            <a:avLst/>
            <a:gdLst/>
            <a:ahLst/>
            <a:cxnLst/>
            <a:rect l="l" t="t" r="r" b="b"/>
            <a:pathLst>
              <a:path w="18567" h="39585" extrusionOk="0">
                <a:moveTo>
                  <a:pt x="0" y="1"/>
                </a:moveTo>
                <a:lnTo>
                  <a:pt x="0" y="39584"/>
                </a:lnTo>
                <a:lnTo>
                  <a:pt x="197" y="39500"/>
                </a:lnTo>
                <a:cubicBezTo>
                  <a:pt x="7664" y="36159"/>
                  <a:pt x="12942" y="28037"/>
                  <a:pt x="11014" y="18688"/>
                </a:cubicBezTo>
                <a:cubicBezTo>
                  <a:pt x="10546" y="16424"/>
                  <a:pt x="9686" y="14103"/>
                  <a:pt x="9835" y="11932"/>
                </a:cubicBezTo>
                <a:cubicBezTo>
                  <a:pt x="10116" y="7721"/>
                  <a:pt x="13981" y="5653"/>
                  <a:pt x="16554" y="2845"/>
                </a:cubicBezTo>
                <a:cubicBezTo>
                  <a:pt x="17340" y="1984"/>
                  <a:pt x="18014" y="1030"/>
                  <a:pt x="1856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1" name="Google Shape;141;p8"/>
          <p:cNvSpPr/>
          <p:nvPr/>
        </p:nvSpPr>
        <p:spPr>
          <a:xfrm rot="-5400000">
            <a:off x="7047706" y="1287733"/>
            <a:ext cx="274461" cy="235124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8" y="0"/>
                </a:moveTo>
                <a:cubicBezTo>
                  <a:pt x="346" y="0"/>
                  <a:pt x="0" y="842"/>
                  <a:pt x="496" y="1338"/>
                </a:cubicBezTo>
                <a:cubicBezTo>
                  <a:pt x="657" y="1499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6"/>
                </a:cubicBezTo>
                <a:cubicBezTo>
                  <a:pt x="1834" y="356"/>
                  <a:pt x="1479" y="0"/>
                  <a:pt x="1048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2" name="Google Shape;142;p8"/>
          <p:cNvSpPr/>
          <p:nvPr/>
        </p:nvSpPr>
        <p:spPr>
          <a:xfrm rot="-5400000">
            <a:off x="7646733" y="676145"/>
            <a:ext cx="473240" cy="431211"/>
          </a:xfrm>
          <a:custGeom>
            <a:avLst/>
            <a:gdLst/>
            <a:ahLst/>
            <a:cxnLst/>
            <a:rect l="l" t="t" r="r" b="b"/>
            <a:pathLst>
              <a:path w="3164" h="2883" extrusionOk="0">
                <a:moveTo>
                  <a:pt x="1582" y="1"/>
                </a:moveTo>
                <a:cubicBezTo>
                  <a:pt x="1213" y="1"/>
                  <a:pt x="843" y="141"/>
                  <a:pt x="562" y="422"/>
                </a:cubicBezTo>
                <a:cubicBezTo>
                  <a:pt x="1" y="983"/>
                  <a:pt x="1" y="1900"/>
                  <a:pt x="562" y="2462"/>
                </a:cubicBezTo>
                <a:cubicBezTo>
                  <a:pt x="843" y="2742"/>
                  <a:pt x="1213" y="2883"/>
                  <a:pt x="1582" y="2883"/>
                </a:cubicBezTo>
                <a:cubicBezTo>
                  <a:pt x="1952" y="2883"/>
                  <a:pt x="2322" y="2742"/>
                  <a:pt x="2602" y="2462"/>
                </a:cubicBezTo>
                <a:cubicBezTo>
                  <a:pt x="3164" y="1900"/>
                  <a:pt x="3164" y="983"/>
                  <a:pt x="2602" y="422"/>
                </a:cubicBezTo>
                <a:cubicBezTo>
                  <a:pt x="2322" y="141"/>
                  <a:pt x="1952" y="1"/>
                  <a:pt x="1582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3" name="Google Shape;143;p8"/>
          <p:cNvSpPr/>
          <p:nvPr/>
        </p:nvSpPr>
        <p:spPr>
          <a:xfrm rot="-5400000">
            <a:off x="4073431" y="278520"/>
            <a:ext cx="274461" cy="235273"/>
          </a:xfrm>
          <a:custGeom>
            <a:avLst/>
            <a:gdLst/>
            <a:ahLst/>
            <a:cxnLst/>
            <a:rect l="l" t="t" r="r" b="b"/>
            <a:pathLst>
              <a:path w="1835" h="1573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7" y="1500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7"/>
                </a:cubicBezTo>
                <a:cubicBezTo>
                  <a:pt x="1834" y="356"/>
                  <a:pt x="1479" y="1"/>
                  <a:pt x="1048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4" name="Google Shape;144;p8"/>
          <p:cNvSpPr/>
          <p:nvPr/>
        </p:nvSpPr>
        <p:spPr>
          <a:xfrm rot="-5400000">
            <a:off x="5537498" y="-1156089"/>
            <a:ext cx="1293481" cy="3605684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5" name="Google Shape;145;p8"/>
          <p:cNvSpPr/>
          <p:nvPr/>
        </p:nvSpPr>
        <p:spPr>
          <a:xfrm rot="-5400000">
            <a:off x="5356891" y="287046"/>
            <a:ext cx="168117" cy="142689"/>
          </a:xfrm>
          <a:custGeom>
            <a:avLst/>
            <a:gdLst/>
            <a:ahLst/>
            <a:cxnLst/>
            <a:rect l="l" t="t" r="r" b="b"/>
            <a:pathLst>
              <a:path w="1124" h="954" extrusionOk="0">
                <a:moveTo>
                  <a:pt x="646" y="0"/>
                </a:moveTo>
                <a:cubicBezTo>
                  <a:pt x="216" y="0"/>
                  <a:pt x="0" y="515"/>
                  <a:pt x="300" y="814"/>
                </a:cubicBezTo>
                <a:cubicBezTo>
                  <a:pt x="399" y="911"/>
                  <a:pt x="520" y="954"/>
                  <a:pt x="638" y="954"/>
                </a:cubicBezTo>
                <a:cubicBezTo>
                  <a:pt x="887" y="954"/>
                  <a:pt x="1123" y="763"/>
                  <a:pt x="1123" y="477"/>
                </a:cubicBezTo>
                <a:cubicBezTo>
                  <a:pt x="1123" y="215"/>
                  <a:pt x="908" y="0"/>
                  <a:pt x="6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6" name="Google Shape;146;p8"/>
          <p:cNvSpPr/>
          <p:nvPr/>
        </p:nvSpPr>
        <p:spPr>
          <a:xfrm rot="5400000">
            <a:off x="6904916" y="4321994"/>
            <a:ext cx="1466309" cy="3605721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7" name="Google Shape;147;p8"/>
          <p:cNvSpPr/>
          <p:nvPr/>
        </p:nvSpPr>
        <p:spPr>
          <a:xfrm rot="5400000">
            <a:off x="6984728" y="6143887"/>
            <a:ext cx="280517" cy="2541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8" name="Google Shape;148;p8"/>
          <p:cNvSpPr/>
          <p:nvPr/>
        </p:nvSpPr>
        <p:spPr>
          <a:xfrm rot="5400000">
            <a:off x="6628884" y="6216631"/>
            <a:ext cx="141161" cy="144963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9" name="Google Shape;149;p8"/>
          <p:cNvSpPr/>
          <p:nvPr/>
        </p:nvSpPr>
        <p:spPr>
          <a:xfrm>
            <a:off x="7667733" y="5391691"/>
            <a:ext cx="4524208" cy="1466324"/>
          </a:xfrm>
          <a:custGeom>
            <a:avLst/>
            <a:gdLst/>
            <a:ahLst/>
            <a:cxnLst/>
            <a:rect l="l" t="t" r="r" b="b"/>
            <a:pathLst>
              <a:path w="64158" h="20794" extrusionOk="0">
                <a:moveTo>
                  <a:pt x="61644" y="0"/>
                </a:moveTo>
                <a:cubicBezTo>
                  <a:pt x="59194" y="0"/>
                  <a:pt x="56738" y="1084"/>
                  <a:pt x="55165" y="2976"/>
                </a:cubicBezTo>
                <a:cubicBezTo>
                  <a:pt x="53958" y="4417"/>
                  <a:pt x="53275" y="6223"/>
                  <a:pt x="52292" y="7833"/>
                </a:cubicBezTo>
                <a:cubicBezTo>
                  <a:pt x="51300" y="9433"/>
                  <a:pt x="49812" y="10930"/>
                  <a:pt x="47941" y="11099"/>
                </a:cubicBezTo>
                <a:cubicBezTo>
                  <a:pt x="47820" y="11109"/>
                  <a:pt x="47699" y="11114"/>
                  <a:pt x="47578" y="11114"/>
                </a:cubicBezTo>
                <a:cubicBezTo>
                  <a:pt x="46403" y="11114"/>
                  <a:pt x="45246" y="10660"/>
                  <a:pt x="44067" y="10584"/>
                </a:cubicBezTo>
                <a:cubicBezTo>
                  <a:pt x="43948" y="10577"/>
                  <a:pt x="43831" y="10573"/>
                  <a:pt x="43714" y="10573"/>
                </a:cubicBezTo>
                <a:cubicBezTo>
                  <a:pt x="40364" y="10573"/>
                  <a:pt x="37578" y="13469"/>
                  <a:pt x="34241" y="14075"/>
                </a:cubicBezTo>
                <a:cubicBezTo>
                  <a:pt x="33776" y="14157"/>
                  <a:pt x="33314" y="14195"/>
                  <a:pt x="32855" y="14195"/>
                </a:cubicBezTo>
                <a:cubicBezTo>
                  <a:pt x="29479" y="14195"/>
                  <a:pt x="26245" y="12164"/>
                  <a:pt x="22909" y="11192"/>
                </a:cubicBezTo>
                <a:cubicBezTo>
                  <a:pt x="21302" y="10719"/>
                  <a:pt x="19640" y="10498"/>
                  <a:pt x="17971" y="10498"/>
                </a:cubicBezTo>
                <a:cubicBezTo>
                  <a:pt x="14730" y="10498"/>
                  <a:pt x="11463" y="11331"/>
                  <a:pt x="8535" y="12764"/>
                </a:cubicBezTo>
                <a:cubicBezTo>
                  <a:pt x="4773" y="14608"/>
                  <a:pt x="964" y="17799"/>
                  <a:pt x="1" y="20794"/>
                </a:cubicBezTo>
                <a:lnTo>
                  <a:pt x="64158" y="20794"/>
                </a:lnTo>
                <a:lnTo>
                  <a:pt x="64158" y="403"/>
                </a:lnTo>
                <a:cubicBezTo>
                  <a:pt x="64027" y="356"/>
                  <a:pt x="63886" y="319"/>
                  <a:pt x="63755" y="281"/>
                </a:cubicBezTo>
                <a:cubicBezTo>
                  <a:pt x="63067" y="92"/>
                  <a:pt x="62355" y="0"/>
                  <a:pt x="61644" y="0"/>
                </a:cubicBez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0" name="Google Shape;150;p8"/>
          <p:cNvSpPr/>
          <p:nvPr/>
        </p:nvSpPr>
        <p:spPr>
          <a:xfrm rot="5400000">
            <a:off x="8155080" y="6080795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1" name="Google Shape;151;p8"/>
          <p:cNvSpPr/>
          <p:nvPr/>
        </p:nvSpPr>
        <p:spPr>
          <a:xfrm rot="5400000">
            <a:off x="8655296" y="6591824"/>
            <a:ext cx="86195" cy="88009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2" name="Google Shape;152;p8"/>
          <p:cNvSpPr/>
          <p:nvPr/>
        </p:nvSpPr>
        <p:spPr>
          <a:xfrm rot="5400000">
            <a:off x="7878553" y="6234266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3" name="Google Shape;153;p8"/>
          <p:cNvSpPr/>
          <p:nvPr/>
        </p:nvSpPr>
        <p:spPr>
          <a:xfrm rot="-5400000" flipH="1">
            <a:off x="11241950" y="5028662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4" name="Google Shape;154;p8"/>
          <p:cNvSpPr/>
          <p:nvPr/>
        </p:nvSpPr>
        <p:spPr>
          <a:xfrm rot="-5400000" flipH="1">
            <a:off x="11410440" y="5182132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5" name="Google Shape;155;p8"/>
          <p:cNvSpPr/>
          <p:nvPr/>
        </p:nvSpPr>
        <p:spPr>
          <a:xfrm rot="5400000">
            <a:off x="545828" y="5475920"/>
            <a:ext cx="280517" cy="2541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6" name="Google Shape;156;p8"/>
          <p:cNvSpPr/>
          <p:nvPr/>
        </p:nvSpPr>
        <p:spPr>
          <a:xfrm rot="5400000">
            <a:off x="1055780" y="5742362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7" name="Google Shape;157;p8"/>
          <p:cNvSpPr/>
          <p:nvPr/>
        </p:nvSpPr>
        <p:spPr>
          <a:xfrm rot="5400000">
            <a:off x="5296249" y="5301653"/>
            <a:ext cx="375001" cy="339767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8" name="Google Shape;158;p8"/>
          <p:cNvSpPr/>
          <p:nvPr/>
        </p:nvSpPr>
        <p:spPr>
          <a:xfrm rot="3600835">
            <a:off x="3699873" y="5600670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9" name="Google Shape;159;p8"/>
          <p:cNvSpPr/>
          <p:nvPr/>
        </p:nvSpPr>
        <p:spPr>
          <a:xfrm rot="3600835">
            <a:off x="4388522" y="5793324"/>
            <a:ext cx="86196" cy="88009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0" name="Google Shape;160;p8"/>
          <p:cNvSpPr/>
          <p:nvPr/>
        </p:nvSpPr>
        <p:spPr>
          <a:xfrm rot="5400000">
            <a:off x="4005847" y="6309128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1" name="Google Shape;161;p8"/>
          <p:cNvSpPr/>
          <p:nvPr/>
        </p:nvSpPr>
        <p:spPr>
          <a:xfrm rot="5400000">
            <a:off x="559896" y="6112057"/>
            <a:ext cx="86195" cy="88009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2" name="Google Shape;162;p8"/>
          <p:cNvSpPr/>
          <p:nvPr/>
        </p:nvSpPr>
        <p:spPr>
          <a:xfrm rot="5400000">
            <a:off x="2516262" y="6226104"/>
            <a:ext cx="280517" cy="2541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3" name="Google Shape;163;p8"/>
          <p:cNvSpPr/>
          <p:nvPr/>
        </p:nvSpPr>
        <p:spPr>
          <a:xfrm rot="5400000">
            <a:off x="11607714" y="5742362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4" name="Google Shape;164;p8"/>
          <p:cNvSpPr/>
          <p:nvPr/>
        </p:nvSpPr>
        <p:spPr>
          <a:xfrm rot="5400000">
            <a:off x="6427880" y="6395428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5" name="Google Shape;165;p8"/>
          <p:cNvSpPr/>
          <p:nvPr/>
        </p:nvSpPr>
        <p:spPr>
          <a:xfrm rot="5400000">
            <a:off x="3156717" y="5399047"/>
            <a:ext cx="141161" cy="144963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7794259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9"/>
          <p:cNvSpPr txBox="1">
            <a:spLocks noGrp="1"/>
          </p:cNvSpPr>
          <p:nvPr>
            <p:ph type="title"/>
          </p:nvPr>
        </p:nvSpPr>
        <p:spPr>
          <a:xfrm flipH="1">
            <a:off x="6780300" y="1497667"/>
            <a:ext cx="4368400" cy="29040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42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68" name="Google Shape;168;p9"/>
          <p:cNvSpPr txBox="1">
            <a:spLocks noGrp="1"/>
          </p:cNvSpPr>
          <p:nvPr>
            <p:ph type="subTitle" idx="1"/>
          </p:nvPr>
        </p:nvSpPr>
        <p:spPr>
          <a:xfrm flipH="1">
            <a:off x="6780300" y="4725367"/>
            <a:ext cx="4050800" cy="12404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69" name="Google Shape;169;p9"/>
          <p:cNvSpPr/>
          <p:nvPr/>
        </p:nvSpPr>
        <p:spPr>
          <a:xfrm rot="-736219">
            <a:off x="11430347" y="345667"/>
            <a:ext cx="608479" cy="1684364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0" name="Google Shape;170;p9"/>
          <p:cNvSpPr/>
          <p:nvPr/>
        </p:nvSpPr>
        <p:spPr>
          <a:xfrm rot="10800000" flipH="1">
            <a:off x="11443843" y="2276020"/>
            <a:ext cx="748117" cy="4449928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1" name="Google Shape;171;p9"/>
          <p:cNvSpPr/>
          <p:nvPr/>
        </p:nvSpPr>
        <p:spPr>
          <a:xfrm flipH="1">
            <a:off x="11525981" y="3876412"/>
            <a:ext cx="665971" cy="2981488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2" name="Google Shape;172;p9"/>
          <p:cNvSpPr/>
          <p:nvPr/>
        </p:nvSpPr>
        <p:spPr>
          <a:xfrm>
            <a:off x="11224835" y="1923463"/>
            <a:ext cx="967071" cy="2521280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3" name="Google Shape;173;p9"/>
          <p:cNvSpPr/>
          <p:nvPr/>
        </p:nvSpPr>
        <p:spPr>
          <a:xfrm>
            <a:off x="11312596" y="86083"/>
            <a:ext cx="141161" cy="144963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4" name="Google Shape;174;p9"/>
          <p:cNvSpPr/>
          <p:nvPr/>
        </p:nvSpPr>
        <p:spPr>
          <a:xfrm rot="-5400000">
            <a:off x="10126678" y="1098045"/>
            <a:ext cx="3163417" cy="967199"/>
          </a:xfrm>
          <a:custGeom>
            <a:avLst/>
            <a:gdLst/>
            <a:ahLst/>
            <a:cxnLst/>
            <a:rect l="l" t="t" r="r" b="b"/>
            <a:pathLst>
              <a:path w="64158" h="20794" extrusionOk="0">
                <a:moveTo>
                  <a:pt x="61644" y="0"/>
                </a:moveTo>
                <a:cubicBezTo>
                  <a:pt x="59194" y="0"/>
                  <a:pt x="56738" y="1084"/>
                  <a:pt x="55165" y="2976"/>
                </a:cubicBezTo>
                <a:cubicBezTo>
                  <a:pt x="53958" y="4417"/>
                  <a:pt x="53275" y="6223"/>
                  <a:pt x="52292" y="7833"/>
                </a:cubicBezTo>
                <a:cubicBezTo>
                  <a:pt x="51300" y="9433"/>
                  <a:pt x="49812" y="10930"/>
                  <a:pt x="47941" y="11099"/>
                </a:cubicBezTo>
                <a:cubicBezTo>
                  <a:pt x="47820" y="11109"/>
                  <a:pt x="47699" y="11114"/>
                  <a:pt x="47578" y="11114"/>
                </a:cubicBezTo>
                <a:cubicBezTo>
                  <a:pt x="46403" y="11114"/>
                  <a:pt x="45246" y="10660"/>
                  <a:pt x="44067" y="10584"/>
                </a:cubicBezTo>
                <a:cubicBezTo>
                  <a:pt x="43948" y="10577"/>
                  <a:pt x="43831" y="10573"/>
                  <a:pt x="43714" y="10573"/>
                </a:cubicBezTo>
                <a:cubicBezTo>
                  <a:pt x="40364" y="10573"/>
                  <a:pt x="37578" y="13469"/>
                  <a:pt x="34241" y="14075"/>
                </a:cubicBezTo>
                <a:cubicBezTo>
                  <a:pt x="33776" y="14157"/>
                  <a:pt x="33314" y="14195"/>
                  <a:pt x="32855" y="14195"/>
                </a:cubicBezTo>
                <a:cubicBezTo>
                  <a:pt x="29479" y="14195"/>
                  <a:pt x="26245" y="12164"/>
                  <a:pt x="22909" y="11192"/>
                </a:cubicBezTo>
                <a:cubicBezTo>
                  <a:pt x="21302" y="10719"/>
                  <a:pt x="19640" y="10498"/>
                  <a:pt x="17971" y="10498"/>
                </a:cubicBezTo>
                <a:cubicBezTo>
                  <a:pt x="14730" y="10498"/>
                  <a:pt x="11463" y="11331"/>
                  <a:pt x="8535" y="12764"/>
                </a:cubicBezTo>
                <a:cubicBezTo>
                  <a:pt x="4773" y="14608"/>
                  <a:pt x="964" y="17799"/>
                  <a:pt x="1" y="20794"/>
                </a:cubicBezTo>
                <a:lnTo>
                  <a:pt x="64158" y="20794"/>
                </a:lnTo>
                <a:lnTo>
                  <a:pt x="64158" y="403"/>
                </a:lnTo>
                <a:cubicBezTo>
                  <a:pt x="64027" y="356"/>
                  <a:pt x="63886" y="319"/>
                  <a:pt x="63755" y="281"/>
                </a:cubicBezTo>
                <a:cubicBezTo>
                  <a:pt x="63067" y="92"/>
                  <a:pt x="62355" y="0"/>
                  <a:pt x="616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5" name="Google Shape;175;p9"/>
          <p:cNvSpPr/>
          <p:nvPr/>
        </p:nvSpPr>
        <p:spPr>
          <a:xfrm>
            <a:off x="11827067" y="2245687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6" name="Google Shape;176;p9"/>
          <p:cNvSpPr/>
          <p:nvPr/>
        </p:nvSpPr>
        <p:spPr>
          <a:xfrm>
            <a:off x="11543245" y="2382412"/>
            <a:ext cx="51716" cy="52805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7" name="Google Shape;177;p9"/>
          <p:cNvSpPr/>
          <p:nvPr/>
        </p:nvSpPr>
        <p:spPr>
          <a:xfrm rot="-4359910">
            <a:off x="11205828" y="5976013"/>
            <a:ext cx="86288" cy="88100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8" name="Google Shape;178;p9"/>
          <p:cNvSpPr/>
          <p:nvPr/>
        </p:nvSpPr>
        <p:spPr>
          <a:xfrm>
            <a:off x="11404100" y="2764987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9" name="Google Shape;179;p9"/>
          <p:cNvSpPr/>
          <p:nvPr/>
        </p:nvSpPr>
        <p:spPr>
          <a:xfrm rot="-2560719">
            <a:off x="11400672" y="6444125"/>
            <a:ext cx="141160" cy="144964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0" name="Google Shape;180;p9"/>
          <p:cNvSpPr/>
          <p:nvPr/>
        </p:nvSpPr>
        <p:spPr>
          <a:xfrm>
            <a:off x="11708727" y="296379"/>
            <a:ext cx="51716" cy="52805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1" name="Google Shape;181;p9"/>
          <p:cNvSpPr/>
          <p:nvPr/>
        </p:nvSpPr>
        <p:spPr>
          <a:xfrm>
            <a:off x="11428116" y="114487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2" name="Google Shape;182;p9"/>
          <p:cNvSpPr/>
          <p:nvPr/>
        </p:nvSpPr>
        <p:spPr>
          <a:xfrm>
            <a:off x="11913345" y="6118363"/>
            <a:ext cx="51716" cy="52805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7542133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0"/>
          <p:cNvSpPr txBox="1">
            <a:spLocks noGrp="1"/>
          </p:cNvSpPr>
          <p:nvPr>
            <p:ph type="title"/>
          </p:nvPr>
        </p:nvSpPr>
        <p:spPr>
          <a:xfrm>
            <a:off x="3478267" y="2515800"/>
            <a:ext cx="5883600" cy="18264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5131051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1"/>
          <p:cNvSpPr/>
          <p:nvPr/>
        </p:nvSpPr>
        <p:spPr>
          <a:xfrm rot="5400000" flipH="1">
            <a:off x="4859428" y="4408596"/>
            <a:ext cx="547133" cy="4318009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7" name="Google Shape;187;p11"/>
          <p:cNvSpPr/>
          <p:nvPr/>
        </p:nvSpPr>
        <p:spPr>
          <a:xfrm rot="-5400000">
            <a:off x="2204827" y="4501515"/>
            <a:ext cx="575724" cy="4137244"/>
          </a:xfrm>
          <a:custGeom>
            <a:avLst/>
            <a:gdLst/>
            <a:ahLst/>
            <a:cxnLst/>
            <a:rect l="l" t="t" r="r" b="b"/>
            <a:pathLst>
              <a:path w="28767" h="86765" extrusionOk="0">
                <a:moveTo>
                  <a:pt x="2350" y="0"/>
                </a:moveTo>
                <a:cubicBezTo>
                  <a:pt x="1552" y="0"/>
                  <a:pt x="766" y="27"/>
                  <a:pt x="0" y="80"/>
                </a:cubicBezTo>
                <a:lnTo>
                  <a:pt x="0" y="86765"/>
                </a:lnTo>
                <a:lnTo>
                  <a:pt x="3668" y="86688"/>
                </a:lnTo>
                <a:cubicBezTo>
                  <a:pt x="5070" y="86611"/>
                  <a:pt x="6452" y="86400"/>
                  <a:pt x="7797" y="86074"/>
                </a:cubicBezTo>
                <a:cubicBezTo>
                  <a:pt x="15075" y="84307"/>
                  <a:pt x="21546" y="79199"/>
                  <a:pt x="24849" y="72439"/>
                </a:cubicBezTo>
                <a:cubicBezTo>
                  <a:pt x="28767" y="64431"/>
                  <a:pt x="27480" y="54003"/>
                  <a:pt x="21278" y="47589"/>
                </a:cubicBezTo>
                <a:cubicBezTo>
                  <a:pt x="18685" y="44920"/>
                  <a:pt x="15420" y="43000"/>
                  <a:pt x="12866" y="40311"/>
                </a:cubicBezTo>
                <a:cubicBezTo>
                  <a:pt x="10331" y="37623"/>
                  <a:pt x="8526" y="33686"/>
                  <a:pt x="9851" y="30210"/>
                </a:cubicBezTo>
                <a:cubicBezTo>
                  <a:pt x="11388" y="26197"/>
                  <a:pt x="16227" y="24660"/>
                  <a:pt x="19031" y="21396"/>
                </a:cubicBezTo>
                <a:cubicBezTo>
                  <a:pt x="23198" y="16556"/>
                  <a:pt x="21719" y="8472"/>
                  <a:pt x="16938" y="4208"/>
                </a:cubicBezTo>
                <a:cubicBezTo>
                  <a:pt x="13545" y="1217"/>
                  <a:pt x="7696" y="0"/>
                  <a:pt x="23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8" name="Google Shape;188;p11"/>
          <p:cNvSpPr/>
          <p:nvPr/>
        </p:nvSpPr>
        <p:spPr>
          <a:xfrm>
            <a:off x="6771934" y="6448033"/>
            <a:ext cx="4758829" cy="409972"/>
          </a:xfrm>
          <a:custGeom>
            <a:avLst/>
            <a:gdLst/>
            <a:ahLst/>
            <a:cxnLst/>
            <a:rect l="l" t="t" r="r" b="b"/>
            <a:pathLst>
              <a:path w="75509" h="23084" extrusionOk="0">
                <a:moveTo>
                  <a:pt x="63433" y="1"/>
                </a:moveTo>
                <a:cubicBezTo>
                  <a:pt x="58309" y="1"/>
                  <a:pt x="52476" y="4766"/>
                  <a:pt x="47663" y="6549"/>
                </a:cubicBezTo>
                <a:cubicBezTo>
                  <a:pt x="44986" y="7539"/>
                  <a:pt x="42167" y="7896"/>
                  <a:pt x="39312" y="7896"/>
                </a:cubicBezTo>
                <a:cubicBezTo>
                  <a:pt x="36515" y="7896"/>
                  <a:pt x="33683" y="7553"/>
                  <a:pt x="30918" y="7125"/>
                </a:cubicBezTo>
                <a:cubicBezTo>
                  <a:pt x="27086" y="6530"/>
                  <a:pt x="23159" y="5783"/>
                  <a:pt x="19296" y="5783"/>
                </a:cubicBezTo>
                <a:cubicBezTo>
                  <a:pt x="17176" y="5783"/>
                  <a:pt x="15075" y="6008"/>
                  <a:pt x="13020" y="6607"/>
                </a:cubicBezTo>
                <a:cubicBezTo>
                  <a:pt x="5857" y="8681"/>
                  <a:pt x="365" y="15613"/>
                  <a:pt x="0" y="23083"/>
                </a:cubicBezTo>
                <a:lnTo>
                  <a:pt x="75508" y="23083"/>
                </a:lnTo>
                <a:cubicBezTo>
                  <a:pt x="75508" y="15229"/>
                  <a:pt x="73722" y="9449"/>
                  <a:pt x="69939" y="3861"/>
                </a:cubicBezTo>
                <a:cubicBezTo>
                  <a:pt x="68039" y="1029"/>
                  <a:pt x="65812" y="1"/>
                  <a:pt x="63433" y="1"/>
                </a:cubicBez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9" name="Google Shape;189;p11"/>
          <p:cNvSpPr/>
          <p:nvPr/>
        </p:nvSpPr>
        <p:spPr>
          <a:xfrm rot="10800000" flipH="1">
            <a:off x="8159101" y="5850480"/>
            <a:ext cx="4032873" cy="1007525"/>
          </a:xfrm>
          <a:custGeom>
            <a:avLst/>
            <a:gdLst/>
            <a:ahLst/>
            <a:cxnLst/>
            <a:rect l="l" t="t" r="r" b="b"/>
            <a:pathLst>
              <a:path w="63980" h="15984" extrusionOk="0">
                <a:moveTo>
                  <a:pt x="1" y="0"/>
                </a:moveTo>
                <a:cubicBezTo>
                  <a:pt x="4207" y="2189"/>
                  <a:pt x="8933" y="3311"/>
                  <a:pt x="13654" y="3311"/>
                </a:cubicBezTo>
                <a:cubicBezTo>
                  <a:pt x="17451" y="3311"/>
                  <a:pt x="21245" y="2585"/>
                  <a:pt x="24761" y="1105"/>
                </a:cubicBezTo>
                <a:cubicBezTo>
                  <a:pt x="25268" y="892"/>
                  <a:pt x="25816" y="665"/>
                  <a:pt x="26348" y="665"/>
                </a:cubicBezTo>
                <a:cubicBezTo>
                  <a:pt x="26543" y="665"/>
                  <a:pt x="26735" y="695"/>
                  <a:pt x="26923" y="768"/>
                </a:cubicBezTo>
                <a:cubicBezTo>
                  <a:pt x="27681" y="1077"/>
                  <a:pt x="28027" y="1947"/>
                  <a:pt x="28392" y="2696"/>
                </a:cubicBezTo>
                <a:cubicBezTo>
                  <a:pt x="30036" y="6108"/>
                  <a:pt x="33753" y="8204"/>
                  <a:pt x="37426" y="8204"/>
                </a:cubicBezTo>
                <a:cubicBezTo>
                  <a:pt x="38688" y="8204"/>
                  <a:pt x="39944" y="7957"/>
                  <a:pt x="41109" y="7431"/>
                </a:cubicBezTo>
                <a:cubicBezTo>
                  <a:pt x="42597" y="6747"/>
                  <a:pt x="43926" y="5690"/>
                  <a:pt x="45508" y="5306"/>
                </a:cubicBezTo>
                <a:cubicBezTo>
                  <a:pt x="45955" y="5199"/>
                  <a:pt x="46401" y="5149"/>
                  <a:pt x="46844" y="5149"/>
                </a:cubicBezTo>
                <a:cubicBezTo>
                  <a:pt x="49597" y="5149"/>
                  <a:pt x="52222" y="7085"/>
                  <a:pt x="54229" y="9180"/>
                </a:cubicBezTo>
                <a:cubicBezTo>
                  <a:pt x="56550" y="11604"/>
                  <a:pt x="58693" y="14477"/>
                  <a:pt x="61828" y="15591"/>
                </a:cubicBezTo>
                <a:cubicBezTo>
                  <a:pt x="62520" y="15825"/>
                  <a:pt x="63241" y="15956"/>
                  <a:pt x="63980" y="15984"/>
                </a:cubicBezTo>
                <a:lnTo>
                  <a:pt x="6398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0" name="Google Shape;190;p11"/>
          <p:cNvSpPr/>
          <p:nvPr/>
        </p:nvSpPr>
        <p:spPr>
          <a:xfrm rot="-5400000" flipH="1">
            <a:off x="802791" y="5055241"/>
            <a:ext cx="999979" cy="2605547"/>
          </a:xfrm>
          <a:custGeom>
            <a:avLst/>
            <a:gdLst/>
            <a:ahLst/>
            <a:cxnLst/>
            <a:rect l="l" t="t" r="r" b="b"/>
            <a:pathLst>
              <a:path w="42480" h="74218" extrusionOk="0">
                <a:moveTo>
                  <a:pt x="1" y="0"/>
                </a:moveTo>
                <a:cubicBezTo>
                  <a:pt x="1" y="442"/>
                  <a:pt x="20" y="883"/>
                  <a:pt x="58" y="1325"/>
                </a:cubicBezTo>
                <a:cubicBezTo>
                  <a:pt x="1307" y="13193"/>
                  <a:pt x="7951" y="16227"/>
                  <a:pt x="14941" y="17648"/>
                </a:cubicBezTo>
                <a:cubicBezTo>
                  <a:pt x="18206" y="18301"/>
                  <a:pt x="21528" y="18608"/>
                  <a:pt x="24428" y="19280"/>
                </a:cubicBezTo>
                <a:cubicBezTo>
                  <a:pt x="30362" y="20682"/>
                  <a:pt x="34510" y="23659"/>
                  <a:pt x="32608" y="34355"/>
                </a:cubicBezTo>
                <a:cubicBezTo>
                  <a:pt x="31034" y="43266"/>
                  <a:pt x="23890" y="51043"/>
                  <a:pt x="24524" y="60050"/>
                </a:cubicBezTo>
                <a:cubicBezTo>
                  <a:pt x="24524" y="60127"/>
                  <a:pt x="24543" y="60184"/>
                  <a:pt x="24543" y="60261"/>
                </a:cubicBezTo>
                <a:cubicBezTo>
                  <a:pt x="24754" y="63026"/>
                  <a:pt x="26022" y="65600"/>
                  <a:pt x="27904" y="67789"/>
                </a:cubicBezTo>
                <a:cubicBezTo>
                  <a:pt x="29651" y="69767"/>
                  <a:pt x="31783" y="71380"/>
                  <a:pt x="34183" y="72494"/>
                </a:cubicBezTo>
                <a:cubicBezTo>
                  <a:pt x="36520" y="73595"/>
                  <a:pt x="39052" y="74217"/>
                  <a:pt x="41501" y="74217"/>
                </a:cubicBezTo>
                <a:cubicBezTo>
                  <a:pt x="41828" y="74217"/>
                  <a:pt x="42155" y="74206"/>
                  <a:pt x="42479" y="74184"/>
                </a:cubicBezTo>
                <a:lnTo>
                  <a:pt x="42479" y="0"/>
                </a:lnTo>
                <a:close/>
              </a:path>
            </a:pathLst>
          </a:custGeom>
          <a:solidFill>
            <a:srgbClr val="00A0A7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1" name="Google Shape;191;p11"/>
          <p:cNvSpPr txBox="1">
            <a:spLocks noGrp="1"/>
          </p:cNvSpPr>
          <p:nvPr>
            <p:ph type="title" hasCustomPrompt="1"/>
          </p:nvPr>
        </p:nvSpPr>
        <p:spPr>
          <a:xfrm>
            <a:off x="1907400" y="2865933"/>
            <a:ext cx="8377200" cy="11204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92" name="Google Shape;192;p11"/>
          <p:cNvSpPr txBox="1">
            <a:spLocks noGrp="1"/>
          </p:cNvSpPr>
          <p:nvPr>
            <p:ph type="subTitle" idx="1"/>
          </p:nvPr>
        </p:nvSpPr>
        <p:spPr>
          <a:xfrm>
            <a:off x="2468600" y="4118533"/>
            <a:ext cx="7254800" cy="4100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2pPr>
            <a:lvl3pPr lvl="2" algn="ctr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algn="ctr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algn="ctr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algn="ctr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algn="ctr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algn="ctr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algn="ctr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193" name="Google Shape;193;p11"/>
          <p:cNvSpPr/>
          <p:nvPr/>
        </p:nvSpPr>
        <p:spPr>
          <a:xfrm rot="-6674206">
            <a:off x="1443732" y="-823314"/>
            <a:ext cx="510603" cy="2378820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4" name="Google Shape;194;p11"/>
          <p:cNvSpPr/>
          <p:nvPr/>
        </p:nvSpPr>
        <p:spPr>
          <a:xfrm rot="5400000" flipH="1">
            <a:off x="6137841" y="-2882542"/>
            <a:ext cx="598819" cy="6363907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5" name="Google Shape;195;p11"/>
          <p:cNvSpPr/>
          <p:nvPr/>
        </p:nvSpPr>
        <p:spPr>
          <a:xfrm rot="-5400000" flipH="1">
            <a:off x="7409388" y="-1865379"/>
            <a:ext cx="533072" cy="4263835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6" name="Google Shape;196;p11"/>
          <p:cNvSpPr/>
          <p:nvPr/>
        </p:nvSpPr>
        <p:spPr>
          <a:xfrm rot="5400000">
            <a:off x="10021077" y="-1389679"/>
            <a:ext cx="781176" cy="3560539"/>
          </a:xfrm>
          <a:custGeom>
            <a:avLst/>
            <a:gdLst/>
            <a:ahLst/>
            <a:cxnLst/>
            <a:rect l="l" t="t" r="r" b="b"/>
            <a:pathLst>
              <a:path w="18567" h="39585" extrusionOk="0">
                <a:moveTo>
                  <a:pt x="0" y="1"/>
                </a:moveTo>
                <a:lnTo>
                  <a:pt x="0" y="39584"/>
                </a:lnTo>
                <a:lnTo>
                  <a:pt x="197" y="39500"/>
                </a:lnTo>
                <a:cubicBezTo>
                  <a:pt x="7664" y="36159"/>
                  <a:pt x="12942" y="28037"/>
                  <a:pt x="11014" y="18688"/>
                </a:cubicBezTo>
                <a:cubicBezTo>
                  <a:pt x="10546" y="16424"/>
                  <a:pt x="9686" y="14103"/>
                  <a:pt x="9835" y="11932"/>
                </a:cubicBezTo>
                <a:cubicBezTo>
                  <a:pt x="10116" y="7721"/>
                  <a:pt x="13981" y="5653"/>
                  <a:pt x="16554" y="2845"/>
                </a:cubicBezTo>
                <a:cubicBezTo>
                  <a:pt x="17340" y="1984"/>
                  <a:pt x="18014" y="1030"/>
                  <a:pt x="1856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7" name="Google Shape;197;p11"/>
          <p:cNvSpPr/>
          <p:nvPr/>
        </p:nvSpPr>
        <p:spPr>
          <a:xfrm rot="-5400000">
            <a:off x="4166846" y="-1415797"/>
            <a:ext cx="774121" cy="3605721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8" name="Google Shape;198;p11"/>
          <p:cNvSpPr/>
          <p:nvPr/>
        </p:nvSpPr>
        <p:spPr>
          <a:xfrm rot="5400000" flipH="1">
            <a:off x="6984728" y="470219"/>
            <a:ext cx="280517" cy="2541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9" name="Google Shape;199;p11"/>
          <p:cNvSpPr/>
          <p:nvPr/>
        </p:nvSpPr>
        <p:spPr>
          <a:xfrm rot="5400000" flipH="1">
            <a:off x="6628884" y="506681"/>
            <a:ext cx="141161" cy="144963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0" name="Google Shape;200;p11"/>
          <p:cNvSpPr/>
          <p:nvPr/>
        </p:nvSpPr>
        <p:spPr>
          <a:xfrm rot="10800000">
            <a:off x="33" y="3"/>
            <a:ext cx="4524208" cy="774160"/>
          </a:xfrm>
          <a:custGeom>
            <a:avLst/>
            <a:gdLst/>
            <a:ahLst/>
            <a:cxnLst/>
            <a:rect l="l" t="t" r="r" b="b"/>
            <a:pathLst>
              <a:path w="64158" h="20794" extrusionOk="0">
                <a:moveTo>
                  <a:pt x="61644" y="0"/>
                </a:moveTo>
                <a:cubicBezTo>
                  <a:pt x="59194" y="0"/>
                  <a:pt x="56738" y="1084"/>
                  <a:pt x="55165" y="2976"/>
                </a:cubicBezTo>
                <a:cubicBezTo>
                  <a:pt x="53958" y="4417"/>
                  <a:pt x="53275" y="6223"/>
                  <a:pt x="52292" y="7833"/>
                </a:cubicBezTo>
                <a:cubicBezTo>
                  <a:pt x="51300" y="9433"/>
                  <a:pt x="49812" y="10930"/>
                  <a:pt x="47941" y="11099"/>
                </a:cubicBezTo>
                <a:cubicBezTo>
                  <a:pt x="47820" y="11109"/>
                  <a:pt x="47699" y="11114"/>
                  <a:pt x="47578" y="11114"/>
                </a:cubicBezTo>
                <a:cubicBezTo>
                  <a:pt x="46403" y="11114"/>
                  <a:pt x="45246" y="10660"/>
                  <a:pt x="44067" y="10584"/>
                </a:cubicBezTo>
                <a:cubicBezTo>
                  <a:pt x="43948" y="10577"/>
                  <a:pt x="43831" y="10573"/>
                  <a:pt x="43714" y="10573"/>
                </a:cubicBezTo>
                <a:cubicBezTo>
                  <a:pt x="40364" y="10573"/>
                  <a:pt x="37578" y="13469"/>
                  <a:pt x="34241" y="14075"/>
                </a:cubicBezTo>
                <a:cubicBezTo>
                  <a:pt x="33776" y="14157"/>
                  <a:pt x="33314" y="14195"/>
                  <a:pt x="32855" y="14195"/>
                </a:cubicBezTo>
                <a:cubicBezTo>
                  <a:pt x="29479" y="14195"/>
                  <a:pt x="26245" y="12164"/>
                  <a:pt x="22909" y="11192"/>
                </a:cubicBezTo>
                <a:cubicBezTo>
                  <a:pt x="21302" y="10719"/>
                  <a:pt x="19640" y="10498"/>
                  <a:pt x="17971" y="10498"/>
                </a:cubicBezTo>
                <a:cubicBezTo>
                  <a:pt x="14730" y="10498"/>
                  <a:pt x="11463" y="11331"/>
                  <a:pt x="8535" y="12764"/>
                </a:cubicBezTo>
                <a:cubicBezTo>
                  <a:pt x="4773" y="14608"/>
                  <a:pt x="964" y="17799"/>
                  <a:pt x="1" y="20794"/>
                </a:cubicBezTo>
                <a:lnTo>
                  <a:pt x="64158" y="20794"/>
                </a:lnTo>
                <a:lnTo>
                  <a:pt x="64158" y="403"/>
                </a:lnTo>
                <a:cubicBezTo>
                  <a:pt x="64027" y="356"/>
                  <a:pt x="63886" y="319"/>
                  <a:pt x="63755" y="281"/>
                </a:cubicBezTo>
                <a:cubicBezTo>
                  <a:pt x="63067" y="92"/>
                  <a:pt x="62355" y="0"/>
                  <a:pt x="616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1" name="Google Shape;201;p11"/>
          <p:cNvSpPr/>
          <p:nvPr/>
        </p:nvSpPr>
        <p:spPr>
          <a:xfrm rot="5400000" flipH="1">
            <a:off x="4525147" y="48078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2" name="Google Shape;202;p11"/>
          <p:cNvSpPr/>
          <p:nvPr/>
        </p:nvSpPr>
        <p:spPr>
          <a:xfrm rot="5400000" flipH="1">
            <a:off x="4423354" y="366832"/>
            <a:ext cx="51716" cy="52805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3" name="Google Shape;203;p11"/>
          <p:cNvSpPr/>
          <p:nvPr/>
        </p:nvSpPr>
        <p:spPr>
          <a:xfrm rot="5400000" flipH="1">
            <a:off x="9809887" y="133228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4" name="Google Shape;204;p11"/>
          <p:cNvSpPr/>
          <p:nvPr/>
        </p:nvSpPr>
        <p:spPr>
          <a:xfrm rot="-5400000">
            <a:off x="11059066" y="806611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5" name="Google Shape;205;p11"/>
          <p:cNvSpPr/>
          <p:nvPr/>
        </p:nvSpPr>
        <p:spPr>
          <a:xfrm rot="-5400000">
            <a:off x="11227556" y="542828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6" name="Google Shape;206;p11"/>
          <p:cNvSpPr/>
          <p:nvPr/>
        </p:nvSpPr>
        <p:spPr>
          <a:xfrm rot="7199165" flipH="1">
            <a:off x="2138973" y="679354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7" name="Google Shape;207;p11"/>
          <p:cNvSpPr/>
          <p:nvPr/>
        </p:nvSpPr>
        <p:spPr>
          <a:xfrm rot="7199142" flipH="1">
            <a:off x="2839557" y="507459"/>
            <a:ext cx="68956" cy="70407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8" name="Google Shape;208;p11"/>
          <p:cNvSpPr/>
          <p:nvPr/>
        </p:nvSpPr>
        <p:spPr>
          <a:xfrm rot="5400000" flipH="1">
            <a:off x="4005847" y="471044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9" name="Google Shape;209;p11"/>
          <p:cNvSpPr/>
          <p:nvPr/>
        </p:nvSpPr>
        <p:spPr>
          <a:xfrm rot="5400000" flipH="1">
            <a:off x="389296" y="331992"/>
            <a:ext cx="86195" cy="88009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0" name="Google Shape;210;p11"/>
          <p:cNvSpPr/>
          <p:nvPr/>
        </p:nvSpPr>
        <p:spPr>
          <a:xfrm rot="5400000" flipH="1">
            <a:off x="12052214" y="535094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1" name="Google Shape;211;p11"/>
          <p:cNvSpPr/>
          <p:nvPr/>
        </p:nvSpPr>
        <p:spPr>
          <a:xfrm rot="5400000" flipH="1">
            <a:off x="9532014" y="227911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2" name="Google Shape;212;p11"/>
          <p:cNvSpPr/>
          <p:nvPr/>
        </p:nvSpPr>
        <p:spPr>
          <a:xfrm rot="5400000" flipH="1">
            <a:off x="1595817" y="824115"/>
            <a:ext cx="141161" cy="144963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3" name="Google Shape;213;p11"/>
          <p:cNvSpPr/>
          <p:nvPr/>
        </p:nvSpPr>
        <p:spPr>
          <a:xfrm rot="7199165" flipH="1">
            <a:off x="7853773" y="6352654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4" name="Google Shape;214;p11"/>
          <p:cNvSpPr/>
          <p:nvPr/>
        </p:nvSpPr>
        <p:spPr>
          <a:xfrm rot="7199165" flipH="1">
            <a:off x="8542422" y="6160093"/>
            <a:ext cx="86196" cy="88009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5" name="Google Shape;215;p11"/>
          <p:cNvSpPr/>
          <p:nvPr/>
        </p:nvSpPr>
        <p:spPr>
          <a:xfrm rot="5400000" flipH="1">
            <a:off x="9746805" y="6170501"/>
            <a:ext cx="60400" cy="6167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6" name="Google Shape;216;p11"/>
          <p:cNvSpPr/>
          <p:nvPr/>
        </p:nvSpPr>
        <p:spPr>
          <a:xfrm rot="-5400000">
            <a:off x="3976707" y="6558244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7" name="Google Shape;217;p11"/>
          <p:cNvSpPr/>
          <p:nvPr/>
        </p:nvSpPr>
        <p:spPr>
          <a:xfrm rot="5400000" flipH="1">
            <a:off x="4801364" y="6550511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8" name="Google Shape;218;p11"/>
          <p:cNvSpPr/>
          <p:nvPr/>
        </p:nvSpPr>
        <p:spPr>
          <a:xfrm rot="7199165" flipH="1">
            <a:off x="2418373" y="6325604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9" name="Google Shape;219;p11"/>
          <p:cNvSpPr/>
          <p:nvPr/>
        </p:nvSpPr>
        <p:spPr>
          <a:xfrm rot="5400000" flipH="1">
            <a:off x="668696" y="5978242"/>
            <a:ext cx="86195" cy="88009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0" name="Google Shape;220;p11"/>
          <p:cNvSpPr/>
          <p:nvPr/>
        </p:nvSpPr>
        <p:spPr>
          <a:xfrm rot="-5400000">
            <a:off x="426107" y="5516844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1" name="Google Shape;221;p11"/>
          <p:cNvSpPr/>
          <p:nvPr/>
        </p:nvSpPr>
        <p:spPr>
          <a:xfrm rot="-5400000">
            <a:off x="10008323" y="6229495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2" name="Google Shape;222;p11"/>
          <p:cNvSpPr/>
          <p:nvPr/>
        </p:nvSpPr>
        <p:spPr>
          <a:xfrm rot="5400000" flipH="1">
            <a:off x="12069651" y="6327615"/>
            <a:ext cx="69029" cy="70483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3" name="Google Shape;223;p11"/>
          <p:cNvSpPr/>
          <p:nvPr/>
        </p:nvSpPr>
        <p:spPr>
          <a:xfrm rot="5400000" flipH="1">
            <a:off x="11620414" y="6608960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4" name="Google Shape;224;p11"/>
          <p:cNvSpPr/>
          <p:nvPr/>
        </p:nvSpPr>
        <p:spPr>
          <a:xfrm rot="5400000" flipH="1">
            <a:off x="2054654" y="6695632"/>
            <a:ext cx="51716" cy="52805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5" name="Google Shape;225;p11"/>
          <p:cNvSpPr/>
          <p:nvPr/>
        </p:nvSpPr>
        <p:spPr>
          <a:xfrm rot="5400000" flipH="1">
            <a:off x="3845354" y="6455566"/>
            <a:ext cx="51716" cy="52805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50973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1" y="1023411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759" indent="0">
              <a:buNone/>
              <a:defRPr sz="1300" b="1"/>
            </a:lvl2pPr>
            <a:lvl3pPr marL="609519" indent="0">
              <a:buNone/>
              <a:defRPr sz="1200" b="1"/>
            </a:lvl3pPr>
            <a:lvl4pPr marL="914288" indent="0">
              <a:buNone/>
              <a:defRPr sz="1100" b="1"/>
            </a:lvl4pPr>
            <a:lvl5pPr marL="1219050" indent="0">
              <a:buNone/>
              <a:defRPr sz="1100" b="1"/>
            </a:lvl5pPr>
            <a:lvl6pPr marL="1523811" indent="0">
              <a:buNone/>
              <a:defRPr sz="1100" b="1"/>
            </a:lvl6pPr>
            <a:lvl7pPr marL="1828573" indent="0">
              <a:buNone/>
              <a:defRPr sz="1100" b="1"/>
            </a:lvl7pPr>
            <a:lvl8pPr marL="2133333" indent="0">
              <a:buNone/>
              <a:defRPr sz="1100" b="1"/>
            </a:lvl8pPr>
            <a:lvl9pPr marL="2438102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1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11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759" indent="0">
              <a:buNone/>
              <a:defRPr sz="1300" b="1"/>
            </a:lvl2pPr>
            <a:lvl3pPr marL="609519" indent="0">
              <a:buNone/>
              <a:defRPr sz="1200" b="1"/>
            </a:lvl3pPr>
            <a:lvl4pPr marL="914288" indent="0">
              <a:buNone/>
              <a:defRPr sz="1100" b="1"/>
            </a:lvl4pPr>
            <a:lvl5pPr marL="1219050" indent="0">
              <a:buNone/>
              <a:defRPr sz="1100" b="1"/>
            </a:lvl5pPr>
            <a:lvl6pPr marL="1523811" indent="0">
              <a:buNone/>
              <a:defRPr sz="1100" b="1"/>
            </a:lvl6pPr>
            <a:lvl7pPr marL="1828573" indent="0">
              <a:buNone/>
              <a:defRPr sz="1100" b="1"/>
            </a:lvl7pPr>
            <a:lvl8pPr marL="2133333" indent="0">
              <a:buNone/>
              <a:defRPr sz="1100" b="1"/>
            </a:lvl8pPr>
            <a:lvl9pPr marL="2438102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42142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3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13"/>
          <p:cNvSpPr txBox="1">
            <a:spLocks noGrp="1"/>
          </p:cNvSpPr>
          <p:nvPr>
            <p:ph type="title" idx="2" hasCustomPrompt="1"/>
          </p:nvPr>
        </p:nvSpPr>
        <p:spPr>
          <a:xfrm>
            <a:off x="951100" y="2900000"/>
            <a:ext cx="2606800" cy="6324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1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30" name="Google Shape;230;p13"/>
          <p:cNvSpPr txBox="1">
            <a:spLocks noGrp="1"/>
          </p:cNvSpPr>
          <p:nvPr>
            <p:ph type="subTitle" idx="1"/>
          </p:nvPr>
        </p:nvSpPr>
        <p:spPr>
          <a:xfrm>
            <a:off x="951100" y="4123300"/>
            <a:ext cx="2606800" cy="8540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1" name="Google Shape;231;p13"/>
          <p:cNvSpPr txBox="1">
            <a:spLocks noGrp="1"/>
          </p:cNvSpPr>
          <p:nvPr>
            <p:ph type="subTitle" idx="3"/>
          </p:nvPr>
        </p:nvSpPr>
        <p:spPr>
          <a:xfrm>
            <a:off x="951100" y="3634000"/>
            <a:ext cx="2606800" cy="5020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1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2" name="Google Shape;232;p13"/>
          <p:cNvSpPr txBox="1">
            <a:spLocks noGrp="1"/>
          </p:cNvSpPr>
          <p:nvPr>
            <p:ph type="title" idx="4" hasCustomPrompt="1"/>
          </p:nvPr>
        </p:nvSpPr>
        <p:spPr>
          <a:xfrm>
            <a:off x="3512095" y="2900000"/>
            <a:ext cx="2606800" cy="6324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1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33" name="Google Shape;233;p13"/>
          <p:cNvSpPr txBox="1">
            <a:spLocks noGrp="1"/>
          </p:cNvSpPr>
          <p:nvPr>
            <p:ph type="subTitle" idx="5"/>
          </p:nvPr>
        </p:nvSpPr>
        <p:spPr>
          <a:xfrm>
            <a:off x="3511961" y="4123300"/>
            <a:ext cx="2606800" cy="8540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4" name="Google Shape;234;p13"/>
          <p:cNvSpPr txBox="1">
            <a:spLocks noGrp="1"/>
          </p:cNvSpPr>
          <p:nvPr>
            <p:ph type="subTitle" idx="6"/>
          </p:nvPr>
        </p:nvSpPr>
        <p:spPr>
          <a:xfrm>
            <a:off x="3511961" y="3634000"/>
            <a:ext cx="2606800" cy="5020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1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5" name="Google Shape;235;p13"/>
          <p:cNvSpPr txBox="1">
            <a:spLocks noGrp="1"/>
          </p:cNvSpPr>
          <p:nvPr>
            <p:ph type="title" idx="7" hasCustomPrompt="1"/>
          </p:nvPr>
        </p:nvSpPr>
        <p:spPr>
          <a:xfrm>
            <a:off x="6073089" y="2900000"/>
            <a:ext cx="2606800" cy="6324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1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36" name="Google Shape;236;p13"/>
          <p:cNvSpPr txBox="1">
            <a:spLocks noGrp="1"/>
          </p:cNvSpPr>
          <p:nvPr>
            <p:ph type="subTitle" idx="8"/>
          </p:nvPr>
        </p:nvSpPr>
        <p:spPr>
          <a:xfrm>
            <a:off x="6072957" y="4123300"/>
            <a:ext cx="2606800" cy="8540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7" name="Google Shape;237;p13"/>
          <p:cNvSpPr txBox="1">
            <a:spLocks noGrp="1"/>
          </p:cNvSpPr>
          <p:nvPr>
            <p:ph type="subTitle" idx="9"/>
          </p:nvPr>
        </p:nvSpPr>
        <p:spPr>
          <a:xfrm>
            <a:off x="6072957" y="3634000"/>
            <a:ext cx="2606800" cy="5020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1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8" name="Google Shape;238;p13"/>
          <p:cNvSpPr txBox="1">
            <a:spLocks noGrp="1"/>
          </p:cNvSpPr>
          <p:nvPr>
            <p:ph type="title" idx="13" hasCustomPrompt="1"/>
          </p:nvPr>
        </p:nvSpPr>
        <p:spPr>
          <a:xfrm>
            <a:off x="8634083" y="2900000"/>
            <a:ext cx="2606800" cy="6324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1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39" name="Google Shape;239;p13"/>
          <p:cNvSpPr txBox="1">
            <a:spLocks noGrp="1"/>
          </p:cNvSpPr>
          <p:nvPr>
            <p:ph type="subTitle" idx="14"/>
          </p:nvPr>
        </p:nvSpPr>
        <p:spPr>
          <a:xfrm>
            <a:off x="8634085" y="4123300"/>
            <a:ext cx="2606800" cy="8540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0" name="Google Shape;240;p13"/>
          <p:cNvSpPr txBox="1">
            <a:spLocks noGrp="1"/>
          </p:cNvSpPr>
          <p:nvPr>
            <p:ph type="subTitle" idx="15"/>
          </p:nvPr>
        </p:nvSpPr>
        <p:spPr>
          <a:xfrm>
            <a:off x="8634085" y="3634000"/>
            <a:ext cx="2606800" cy="5020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1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1" name="Google Shape;241;p13"/>
          <p:cNvSpPr/>
          <p:nvPr/>
        </p:nvSpPr>
        <p:spPr>
          <a:xfrm rot="5400000">
            <a:off x="2239217" y="4933812"/>
            <a:ext cx="580860" cy="3276176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2" name="Google Shape;242;p13"/>
          <p:cNvSpPr/>
          <p:nvPr/>
        </p:nvSpPr>
        <p:spPr>
          <a:xfrm rot="-5400000" flipH="1">
            <a:off x="10595646" y="4860658"/>
            <a:ext cx="2445233" cy="747460"/>
          </a:xfrm>
          <a:custGeom>
            <a:avLst/>
            <a:gdLst/>
            <a:ahLst/>
            <a:cxnLst/>
            <a:rect l="l" t="t" r="r" b="b"/>
            <a:pathLst>
              <a:path w="75509" h="23084" extrusionOk="0">
                <a:moveTo>
                  <a:pt x="63433" y="1"/>
                </a:moveTo>
                <a:cubicBezTo>
                  <a:pt x="58309" y="1"/>
                  <a:pt x="52476" y="4766"/>
                  <a:pt x="47663" y="6549"/>
                </a:cubicBezTo>
                <a:cubicBezTo>
                  <a:pt x="44986" y="7539"/>
                  <a:pt x="42167" y="7896"/>
                  <a:pt x="39312" y="7896"/>
                </a:cubicBezTo>
                <a:cubicBezTo>
                  <a:pt x="36515" y="7896"/>
                  <a:pt x="33683" y="7553"/>
                  <a:pt x="30918" y="7125"/>
                </a:cubicBezTo>
                <a:cubicBezTo>
                  <a:pt x="27086" y="6530"/>
                  <a:pt x="23159" y="5783"/>
                  <a:pt x="19296" y="5783"/>
                </a:cubicBezTo>
                <a:cubicBezTo>
                  <a:pt x="17176" y="5783"/>
                  <a:pt x="15075" y="6008"/>
                  <a:pt x="13020" y="6607"/>
                </a:cubicBezTo>
                <a:cubicBezTo>
                  <a:pt x="5857" y="8681"/>
                  <a:pt x="365" y="15613"/>
                  <a:pt x="0" y="23083"/>
                </a:cubicBezTo>
                <a:lnTo>
                  <a:pt x="75508" y="23083"/>
                </a:lnTo>
                <a:cubicBezTo>
                  <a:pt x="75508" y="15229"/>
                  <a:pt x="73722" y="9449"/>
                  <a:pt x="69939" y="3861"/>
                </a:cubicBezTo>
                <a:cubicBezTo>
                  <a:pt x="68039" y="1029"/>
                  <a:pt x="65812" y="1"/>
                  <a:pt x="63433" y="1"/>
                </a:cubicBez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3" name="Google Shape;243;p13"/>
          <p:cNvSpPr/>
          <p:nvPr/>
        </p:nvSpPr>
        <p:spPr>
          <a:xfrm rot="5400000">
            <a:off x="-54485" y="5112272"/>
            <a:ext cx="1800352" cy="1691208"/>
          </a:xfrm>
          <a:custGeom>
            <a:avLst/>
            <a:gdLst/>
            <a:ahLst/>
            <a:cxnLst/>
            <a:rect l="l" t="t" r="r" b="b"/>
            <a:pathLst>
              <a:path w="55595" h="52230" extrusionOk="0">
                <a:moveTo>
                  <a:pt x="52027" y="0"/>
                </a:moveTo>
                <a:cubicBezTo>
                  <a:pt x="48030" y="0"/>
                  <a:pt x="45133" y="2690"/>
                  <a:pt x="43343" y="5699"/>
                </a:cubicBezTo>
                <a:cubicBezTo>
                  <a:pt x="42632" y="6890"/>
                  <a:pt x="42075" y="8176"/>
                  <a:pt x="41672" y="9521"/>
                </a:cubicBezTo>
                <a:cubicBezTo>
                  <a:pt x="41595" y="9770"/>
                  <a:pt x="41518" y="10020"/>
                  <a:pt x="41461" y="10250"/>
                </a:cubicBezTo>
                <a:cubicBezTo>
                  <a:pt x="40981" y="12248"/>
                  <a:pt x="40789" y="14283"/>
                  <a:pt x="40616" y="16319"/>
                </a:cubicBezTo>
                <a:cubicBezTo>
                  <a:pt x="40347" y="19545"/>
                  <a:pt x="40136" y="22752"/>
                  <a:pt x="38926" y="25748"/>
                </a:cubicBezTo>
                <a:cubicBezTo>
                  <a:pt x="38695" y="26305"/>
                  <a:pt x="38427" y="26881"/>
                  <a:pt x="38138" y="27418"/>
                </a:cubicBezTo>
                <a:cubicBezTo>
                  <a:pt x="34048" y="34889"/>
                  <a:pt x="24293" y="38038"/>
                  <a:pt x="15574" y="38057"/>
                </a:cubicBezTo>
                <a:cubicBezTo>
                  <a:pt x="14786" y="38057"/>
                  <a:pt x="13989" y="38043"/>
                  <a:pt x="13192" y="38043"/>
                </a:cubicBezTo>
                <a:cubicBezTo>
                  <a:pt x="10647" y="38043"/>
                  <a:pt x="8108" y="38188"/>
                  <a:pt x="5915" y="39401"/>
                </a:cubicBezTo>
                <a:cubicBezTo>
                  <a:pt x="2209" y="41456"/>
                  <a:pt x="826" y="45777"/>
                  <a:pt x="231" y="50155"/>
                </a:cubicBezTo>
                <a:cubicBezTo>
                  <a:pt x="135" y="50847"/>
                  <a:pt x="58" y="51538"/>
                  <a:pt x="0" y="52229"/>
                </a:cubicBezTo>
                <a:lnTo>
                  <a:pt x="55594" y="52229"/>
                </a:lnTo>
                <a:lnTo>
                  <a:pt x="55594" y="668"/>
                </a:lnTo>
                <a:cubicBezTo>
                  <a:pt x="54321" y="206"/>
                  <a:pt x="53132" y="0"/>
                  <a:pt x="52027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4" name="Google Shape;244;p13"/>
          <p:cNvSpPr/>
          <p:nvPr/>
        </p:nvSpPr>
        <p:spPr>
          <a:xfrm rot="5400000">
            <a:off x="1149485" y="6291137"/>
            <a:ext cx="243815" cy="224491"/>
          </a:xfrm>
          <a:custGeom>
            <a:avLst/>
            <a:gdLst/>
            <a:ahLst/>
            <a:cxnLst/>
            <a:rect l="l" t="t" r="r" b="b"/>
            <a:pathLst>
              <a:path w="7529" h="6933" extrusionOk="0">
                <a:moveTo>
                  <a:pt x="3750" y="0"/>
                </a:moveTo>
                <a:cubicBezTo>
                  <a:pt x="2110" y="0"/>
                  <a:pt x="653" y="1172"/>
                  <a:pt x="346" y="2843"/>
                </a:cubicBezTo>
                <a:cubicBezTo>
                  <a:pt x="1" y="4724"/>
                  <a:pt x="1249" y="6530"/>
                  <a:pt x="3150" y="6875"/>
                </a:cubicBezTo>
                <a:cubicBezTo>
                  <a:pt x="3361" y="6914"/>
                  <a:pt x="3572" y="6933"/>
                  <a:pt x="3779" y="6933"/>
                </a:cubicBezTo>
                <a:cubicBezTo>
                  <a:pt x="5419" y="6933"/>
                  <a:pt x="6876" y="5762"/>
                  <a:pt x="7183" y="4091"/>
                </a:cubicBezTo>
                <a:cubicBezTo>
                  <a:pt x="7529" y="2209"/>
                  <a:pt x="6280" y="404"/>
                  <a:pt x="4379" y="58"/>
                </a:cubicBezTo>
                <a:cubicBezTo>
                  <a:pt x="4168" y="19"/>
                  <a:pt x="3958" y="0"/>
                  <a:pt x="375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5" name="Google Shape;245;p13"/>
          <p:cNvSpPr/>
          <p:nvPr/>
        </p:nvSpPr>
        <p:spPr>
          <a:xfrm rot="10800000" flipH="1">
            <a:off x="10125559" y="-17314"/>
            <a:ext cx="2066467" cy="1941389"/>
          </a:xfrm>
          <a:custGeom>
            <a:avLst/>
            <a:gdLst/>
            <a:ahLst/>
            <a:cxnLst/>
            <a:rect l="l" t="t" r="r" b="b"/>
            <a:pathLst>
              <a:path w="55595" h="52230" extrusionOk="0">
                <a:moveTo>
                  <a:pt x="52027" y="0"/>
                </a:moveTo>
                <a:cubicBezTo>
                  <a:pt x="48030" y="0"/>
                  <a:pt x="45133" y="2690"/>
                  <a:pt x="43343" y="5699"/>
                </a:cubicBezTo>
                <a:cubicBezTo>
                  <a:pt x="42632" y="6890"/>
                  <a:pt x="42075" y="8176"/>
                  <a:pt x="41672" y="9521"/>
                </a:cubicBezTo>
                <a:cubicBezTo>
                  <a:pt x="41595" y="9770"/>
                  <a:pt x="41518" y="10020"/>
                  <a:pt x="41461" y="10250"/>
                </a:cubicBezTo>
                <a:cubicBezTo>
                  <a:pt x="40981" y="12248"/>
                  <a:pt x="40789" y="14283"/>
                  <a:pt x="40616" y="16319"/>
                </a:cubicBezTo>
                <a:cubicBezTo>
                  <a:pt x="40347" y="19545"/>
                  <a:pt x="40136" y="22752"/>
                  <a:pt x="38926" y="25748"/>
                </a:cubicBezTo>
                <a:cubicBezTo>
                  <a:pt x="38695" y="26305"/>
                  <a:pt x="38427" y="26881"/>
                  <a:pt x="38138" y="27418"/>
                </a:cubicBezTo>
                <a:cubicBezTo>
                  <a:pt x="34048" y="34889"/>
                  <a:pt x="24293" y="38038"/>
                  <a:pt x="15574" y="38057"/>
                </a:cubicBezTo>
                <a:cubicBezTo>
                  <a:pt x="14786" y="38057"/>
                  <a:pt x="13989" y="38043"/>
                  <a:pt x="13192" y="38043"/>
                </a:cubicBezTo>
                <a:cubicBezTo>
                  <a:pt x="10647" y="38043"/>
                  <a:pt x="8108" y="38188"/>
                  <a:pt x="5915" y="39401"/>
                </a:cubicBezTo>
                <a:cubicBezTo>
                  <a:pt x="2209" y="41456"/>
                  <a:pt x="826" y="45777"/>
                  <a:pt x="231" y="50155"/>
                </a:cubicBezTo>
                <a:cubicBezTo>
                  <a:pt x="135" y="50847"/>
                  <a:pt x="58" y="51538"/>
                  <a:pt x="0" y="52229"/>
                </a:cubicBezTo>
                <a:lnTo>
                  <a:pt x="55594" y="52229"/>
                </a:lnTo>
                <a:lnTo>
                  <a:pt x="55594" y="668"/>
                </a:lnTo>
                <a:cubicBezTo>
                  <a:pt x="54321" y="206"/>
                  <a:pt x="53132" y="0"/>
                  <a:pt x="520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6" name="Google Shape;246;p13"/>
          <p:cNvSpPr/>
          <p:nvPr/>
        </p:nvSpPr>
        <p:spPr>
          <a:xfrm rot="10800000" flipH="1">
            <a:off x="11530264" y="1313227"/>
            <a:ext cx="279853" cy="257700"/>
          </a:xfrm>
          <a:custGeom>
            <a:avLst/>
            <a:gdLst/>
            <a:ahLst/>
            <a:cxnLst/>
            <a:rect l="l" t="t" r="r" b="b"/>
            <a:pathLst>
              <a:path w="7529" h="6933" extrusionOk="0">
                <a:moveTo>
                  <a:pt x="3750" y="0"/>
                </a:moveTo>
                <a:cubicBezTo>
                  <a:pt x="2110" y="0"/>
                  <a:pt x="653" y="1172"/>
                  <a:pt x="346" y="2843"/>
                </a:cubicBezTo>
                <a:cubicBezTo>
                  <a:pt x="1" y="4724"/>
                  <a:pt x="1249" y="6530"/>
                  <a:pt x="3150" y="6875"/>
                </a:cubicBezTo>
                <a:cubicBezTo>
                  <a:pt x="3361" y="6914"/>
                  <a:pt x="3572" y="6933"/>
                  <a:pt x="3779" y="6933"/>
                </a:cubicBezTo>
                <a:cubicBezTo>
                  <a:pt x="5419" y="6933"/>
                  <a:pt x="6876" y="5762"/>
                  <a:pt x="7183" y="4091"/>
                </a:cubicBezTo>
                <a:cubicBezTo>
                  <a:pt x="7529" y="2209"/>
                  <a:pt x="6280" y="404"/>
                  <a:pt x="4379" y="58"/>
                </a:cubicBezTo>
                <a:cubicBezTo>
                  <a:pt x="4168" y="19"/>
                  <a:pt x="3958" y="0"/>
                  <a:pt x="375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7" name="Google Shape;247;p13"/>
          <p:cNvSpPr/>
          <p:nvPr/>
        </p:nvSpPr>
        <p:spPr>
          <a:xfrm rot="10800000" flipH="1">
            <a:off x="-13903" y="-17263"/>
            <a:ext cx="2196872" cy="2106436"/>
          </a:xfrm>
          <a:custGeom>
            <a:avLst/>
            <a:gdLst/>
            <a:ahLst/>
            <a:cxnLst/>
            <a:rect l="l" t="t" r="r" b="b"/>
            <a:pathLst>
              <a:path w="65273" h="62586" extrusionOk="0">
                <a:moveTo>
                  <a:pt x="0" y="1"/>
                </a:moveTo>
                <a:lnTo>
                  <a:pt x="0" y="62585"/>
                </a:lnTo>
                <a:lnTo>
                  <a:pt x="65273" y="62585"/>
                </a:lnTo>
                <a:cubicBezTo>
                  <a:pt x="64044" y="58015"/>
                  <a:pt x="61317" y="54001"/>
                  <a:pt x="57495" y="51217"/>
                </a:cubicBezTo>
                <a:cubicBezTo>
                  <a:pt x="53741" y="48414"/>
                  <a:pt x="49071" y="46813"/>
                  <a:pt x="44374" y="46813"/>
                </a:cubicBezTo>
                <a:cubicBezTo>
                  <a:pt x="43761" y="46813"/>
                  <a:pt x="43148" y="46841"/>
                  <a:pt x="42536" y="46896"/>
                </a:cubicBezTo>
                <a:cubicBezTo>
                  <a:pt x="39617" y="47146"/>
                  <a:pt x="36813" y="47991"/>
                  <a:pt x="34029" y="48951"/>
                </a:cubicBezTo>
                <a:cubicBezTo>
                  <a:pt x="31225" y="49911"/>
                  <a:pt x="28460" y="50967"/>
                  <a:pt x="25598" y="51639"/>
                </a:cubicBezTo>
                <a:cubicBezTo>
                  <a:pt x="23832" y="52062"/>
                  <a:pt x="22026" y="52273"/>
                  <a:pt x="20202" y="52273"/>
                </a:cubicBezTo>
                <a:cubicBezTo>
                  <a:pt x="15997" y="52235"/>
                  <a:pt x="11887" y="50910"/>
                  <a:pt x="9544" y="47549"/>
                </a:cubicBezTo>
                <a:cubicBezTo>
                  <a:pt x="8565" y="46128"/>
                  <a:pt x="7969" y="44496"/>
                  <a:pt x="7797" y="42787"/>
                </a:cubicBezTo>
                <a:cubicBezTo>
                  <a:pt x="7355" y="39234"/>
                  <a:pt x="8411" y="35374"/>
                  <a:pt x="9928" y="32032"/>
                </a:cubicBezTo>
                <a:cubicBezTo>
                  <a:pt x="12156" y="27097"/>
                  <a:pt x="15286" y="22354"/>
                  <a:pt x="15708" y="16958"/>
                </a:cubicBezTo>
                <a:cubicBezTo>
                  <a:pt x="16093" y="11389"/>
                  <a:pt x="13558" y="6031"/>
                  <a:pt x="9026" y="2785"/>
                </a:cubicBezTo>
                <a:cubicBezTo>
                  <a:pt x="6376" y="961"/>
                  <a:pt x="3226" y="1"/>
                  <a:pt x="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8" name="Google Shape;248;p13"/>
          <p:cNvSpPr/>
          <p:nvPr/>
        </p:nvSpPr>
        <p:spPr>
          <a:xfrm rot="10800000" flipH="1">
            <a:off x="588468" y="247726"/>
            <a:ext cx="552643" cy="234620"/>
          </a:xfrm>
          <a:custGeom>
            <a:avLst/>
            <a:gdLst/>
            <a:ahLst/>
            <a:cxnLst/>
            <a:rect l="l" t="t" r="r" b="b"/>
            <a:pathLst>
              <a:path w="16420" h="6971" extrusionOk="0">
                <a:moveTo>
                  <a:pt x="1" y="0"/>
                </a:moveTo>
                <a:cubicBezTo>
                  <a:pt x="654" y="4014"/>
                  <a:pt x="4129" y="6971"/>
                  <a:pt x="8201" y="6971"/>
                </a:cubicBezTo>
                <a:cubicBezTo>
                  <a:pt x="12291" y="6971"/>
                  <a:pt x="15767" y="4014"/>
                  <a:pt x="1642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9" name="Google Shape;249;p13"/>
          <p:cNvSpPr/>
          <p:nvPr/>
        </p:nvSpPr>
        <p:spPr>
          <a:xfrm>
            <a:off x="8634067" y="5455673"/>
            <a:ext cx="3557989" cy="1402343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0" name="Google Shape;250;p13"/>
          <p:cNvSpPr/>
          <p:nvPr/>
        </p:nvSpPr>
        <p:spPr>
          <a:xfrm>
            <a:off x="1508736" y="6107600"/>
            <a:ext cx="1246509" cy="750395"/>
          </a:xfrm>
          <a:custGeom>
            <a:avLst/>
            <a:gdLst/>
            <a:ahLst/>
            <a:cxnLst/>
            <a:rect l="l" t="t" r="r" b="b"/>
            <a:pathLst>
              <a:path w="15422" h="9284" extrusionOk="0">
                <a:moveTo>
                  <a:pt x="8192" y="0"/>
                </a:moveTo>
                <a:cubicBezTo>
                  <a:pt x="7849" y="0"/>
                  <a:pt x="7501" y="25"/>
                  <a:pt x="7150" y="75"/>
                </a:cubicBezTo>
                <a:cubicBezTo>
                  <a:pt x="2789" y="712"/>
                  <a:pt x="0" y="5054"/>
                  <a:pt x="1236" y="9284"/>
                </a:cubicBezTo>
                <a:lnTo>
                  <a:pt x="15132" y="9284"/>
                </a:lnTo>
                <a:cubicBezTo>
                  <a:pt x="15328" y="8619"/>
                  <a:pt x="15422" y="7936"/>
                  <a:pt x="15422" y="7244"/>
                </a:cubicBezTo>
                <a:cubicBezTo>
                  <a:pt x="15422" y="3191"/>
                  <a:pt x="12115" y="0"/>
                  <a:pt x="819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1" name="Google Shape;251;p13"/>
          <p:cNvSpPr/>
          <p:nvPr/>
        </p:nvSpPr>
        <p:spPr>
          <a:xfrm>
            <a:off x="12008782" y="6457003"/>
            <a:ext cx="77271" cy="7727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2" name="Google Shape;252;p13"/>
          <p:cNvSpPr/>
          <p:nvPr/>
        </p:nvSpPr>
        <p:spPr>
          <a:xfrm>
            <a:off x="1796873" y="6309580"/>
            <a:ext cx="77271" cy="77189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3" name="Google Shape;253;p13"/>
          <p:cNvSpPr/>
          <p:nvPr/>
        </p:nvSpPr>
        <p:spPr>
          <a:xfrm>
            <a:off x="2219662" y="6655911"/>
            <a:ext cx="173292" cy="174100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4" name="Google Shape;254;p13"/>
          <p:cNvSpPr/>
          <p:nvPr/>
        </p:nvSpPr>
        <p:spPr>
          <a:xfrm>
            <a:off x="11548975" y="6745950"/>
            <a:ext cx="173292" cy="112025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9199378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4"/>
          <p:cNvSpPr txBox="1">
            <a:spLocks noGrp="1"/>
          </p:cNvSpPr>
          <p:nvPr>
            <p:ph type="title"/>
          </p:nvPr>
        </p:nvSpPr>
        <p:spPr>
          <a:xfrm>
            <a:off x="1004000" y="5400865"/>
            <a:ext cx="10184000" cy="5788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29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257" name="Google Shape;257;p14"/>
          <p:cNvSpPr txBox="1">
            <a:spLocks noGrp="1"/>
          </p:cNvSpPr>
          <p:nvPr>
            <p:ph type="subTitle" idx="1"/>
          </p:nvPr>
        </p:nvSpPr>
        <p:spPr>
          <a:xfrm>
            <a:off x="1004000" y="4360400"/>
            <a:ext cx="10184000" cy="10404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14"/>
          <p:cNvSpPr/>
          <p:nvPr/>
        </p:nvSpPr>
        <p:spPr>
          <a:xfrm rot="178">
            <a:off x="9599634" y="858634"/>
            <a:ext cx="2592393" cy="1679309"/>
          </a:xfrm>
          <a:custGeom>
            <a:avLst/>
            <a:gdLst/>
            <a:ahLst/>
            <a:cxnLst/>
            <a:rect l="l" t="t" r="r" b="b"/>
            <a:pathLst>
              <a:path w="40290" h="24005" extrusionOk="0">
                <a:moveTo>
                  <a:pt x="1825" y="0"/>
                </a:moveTo>
                <a:cubicBezTo>
                  <a:pt x="1" y="7662"/>
                  <a:pt x="2977" y="15670"/>
                  <a:pt x="9353" y="20298"/>
                </a:cubicBezTo>
                <a:cubicBezTo>
                  <a:pt x="12675" y="22718"/>
                  <a:pt x="16689" y="24005"/>
                  <a:pt x="20798" y="24005"/>
                </a:cubicBezTo>
                <a:cubicBezTo>
                  <a:pt x="31552" y="24005"/>
                  <a:pt x="40290" y="15267"/>
                  <a:pt x="40290" y="4513"/>
                </a:cubicBezTo>
                <a:cubicBezTo>
                  <a:pt x="40290" y="2996"/>
                  <a:pt x="40117" y="1479"/>
                  <a:pt x="397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9" name="Google Shape;259;p14"/>
          <p:cNvSpPr/>
          <p:nvPr/>
        </p:nvSpPr>
        <p:spPr>
          <a:xfrm rot="2454330">
            <a:off x="1005248" y="302717"/>
            <a:ext cx="1339913" cy="2961051"/>
          </a:xfrm>
          <a:custGeom>
            <a:avLst/>
            <a:gdLst/>
            <a:ahLst/>
            <a:cxnLst/>
            <a:rect l="l" t="t" r="r" b="b"/>
            <a:pathLst>
              <a:path w="28767" h="86765" extrusionOk="0">
                <a:moveTo>
                  <a:pt x="2350" y="0"/>
                </a:moveTo>
                <a:cubicBezTo>
                  <a:pt x="1552" y="0"/>
                  <a:pt x="766" y="27"/>
                  <a:pt x="0" y="80"/>
                </a:cubicBezTo>
                <a:lnTo>
                  <a:pt x="0" y="86765"/>
                </a:lnTo>
                <a:lnTo>
                  <a:pt x="3668" y="86688"/>
                </a:lnTo>
                <a:cubicBezTo>
                  <a:pt x="5070" y="86611"/>
                  <a:pt x="6452" y="86400"/>
                  <a:pt x="7797" y="86074"/>
                </a:cubicBezTo>
                <a:cubicBezTo>
                  <a:pt x="15075" y="84307"/>
                  <a:pt x="21546" y="79199"/>
                  <a:pt x="24849" y="72439"/>
                </a:cubicBezTo>
                <a:cubicBezTo>
                  <a:pt x="28767" y="64431"/>
                  <a:pt x="27480" y="54003"/>
                  <a:pt x="21278" y="47589"/>
                </a:cubicBezTo>
                <a:cubicBezTo>
                  <a:pt x="18685" y="44920"/>
                  <a:pt x="15420" y="43000"/>
                  <a:pt x="12866" y="40311"/>
                </a:cubicBezTo>
                <a:cubicBezTo>
                  <a:pt x="10331" y="37623"/>
                  <a:pt x="8526" y="33686"/>
                  <a:pt x="9851" y="30210"/>
                </a:cubicBezTo>
                <a:cubicBezTo>
                  <a:pt x="11388" y="26197"/>
                  <a:pt x="16227" y="24660"/>
                  <a:pt x="19031" y="21396"/>
                </a:cubicBezTo>
                <a:cubicBezTo>
                  <a:pt x="23198" y="16556"/>
                  <a:pt x="21719" y="8472"/>
                  <a:pt x="16938" y="4208"/>
                </a:cubicBezTo>
                <a:cubicBezTo>
                  <a:pt x="13545" y="1217"/>
                  <a:pt x="7696" y="0"/>
                  <a:pt x="2350" y="0"/>
                </a:cubicBez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0" name="Google Shape;260;p14"/>
          <p:cNvSpPr/>
          <p:nvPr/>
        </p:nvSpPr>
        <p:spPr>
          <a:xfrm rot="-5400000" flipH="1">
            <a:off x="-1051912" y="1051910"/>
            <a:ext cx="3566477" cy="1462657"/>
          </a:xfrm>
          <a:custGeom>
            <a:avLst/>
            <a:gdLst/>
            <a:ahLst/>
            <a:cxnLst/>
            <a:rect l="l" t="t" r="r" b="b"/>
            <a:pathLst>
              <a:path w="59760" h="20595" extrusionOk="0">
                <a:moveTo>
                  <a:pt x="0" y="0"/>
                </a:moveTo>
                <a:lnTo>
                  <a:pt x="0" y="14598"/>
                </a:lnTo>
                <a:cubicBezTo>
                  <a:pt x="3547" y="16984"/>
                  <a:pt x="7842" y="18762"/>
                  <a:pt x="11492" y="19726"/>
                </a:cubicBezTo>
                <a:cubicBezTo>
                  <a:pt x="11941" y="19848"/>
                  <a:pt x="12371" y="19951"/>
                  <a:pt x="12802" y="20044"/>
                </a:cubicBezTo>
                <a:cubicBezTo>
                  <a:pt x="14470" y="20410"/>
                  <a:pt x="16197" y="20595"/>
                  <a:pt x="17927" y="20595"/>
                </a:cubicBezTo>
                <a:cubicBezTo>
                  <a:pt x="24387" y="20595"/>
                  <a:pt x="30875" y="18021"/>
                  <a:pt x="34381" y="12699"/>
                </a:cubicBezTo>
                <a:cubicBezTo>
                  <a:pt x="35457" y="11061"/>
                  <a:pt x="36262" y="9189"/>
                  <a:pt x="37759" y="7926"/>
                </a:cubicBezTo>
                <a:cubicBezTo>
                  <a:pt x="40660" y="5474"/>
                  <a:pt x="44955" y="6157"/>
                  <a:pt x="48726" y="5736"/>
                </a:cubicBezTo>
                <a:cubicBezTo>
                  <a:pt x="52975" y="5231"/>
                  <a:pt x="56905" y="3191"/>
                  <a:pt x="597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1" name="Google Shape;261;p14"/>
          <p:cNvSpPr/>
          <p:nvPr/>
        </p:nvSpPr>
        <p:spPr>
          <a:xfrm rot="-5400000" flipH="1">
            <a:off x="3831713" y="101036"/>
            <a:ext cx="163719" cy="140253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9" y="0"/>
                </a:moveTo>
                <a:cubicBezTo>
                  <a:pt x="347" y="0"/>
                  <a:pt x="0" y="843"/>
                  <a:pt x="496" y="1339"/>
                </a:cubicBezTo>
                <a:cubicBezTo>
                  <a:pt x="658" y="1500"/>
                  <a:pt x="855" y="1572"/>
                  <a:pt x="1049" y="1572"/>
                </a:cubicBezTo>
                <a:cubicBezTo>
                  <a:pt x="1451" y="1572"/>
                  <a:pt x="1835" y="1260"/>
                  <a:pt x="1835" y="786"/>
                </a:cubicBezTo>
                <a:cubicBezTo>
                  <a:pt x="1835" y="356"/>
                  <a:pt x="1479" y="0"/>
                  <a:pt x="1049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2" name="Google Shape;262;p14"/>
          <p:cNvSpPr/>
          <p:nvPr/>
        </p:nvSpPr>
        <p:spPr>
          <a:xfrm rot="-5400000" flipH="1">
            <a:off x="3127807" y="508554"/>
            <a:ext cx="163719" cy="140164"/>
          </a:xfrm>
          <a:custGeom>
            <a:avLst/>
            <a:gdLst/>
            <a:ahLst/>
            <a:cxnLst/>
            <a:rect l="l" t="t" r="r" b="b"/>
            <a:pathLst>
              <a:path w="1835" h="1571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6" y="1499"/>
                  <a:pt x="852" y="1570"/>
                  <a:pt x="1044" y="1570"/>
                </a:cubicBezTo>
                <a:cubicBezTo>
                  <a:pt x="1448" y="1570"/>
                  <a:pt x="1834" y="1256"/>
                  <a:pt x="1834" y="787"/>
                </a:cubicBezTo>
                <a:cubicBezTo>
                  <a:pt x="1834" y="347"/>
                  <a:pt x="1479" y="1"/>
                  <a:pt x="1048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3" name="Google Shape;263;p14"/>
          <p:cNvSpPr/>
          <p:nvPr/>
        </p:nvSpPr>
        <p:spPr>
          <a:xfrm rot="-5400000" flipH="1">
            <a:off x="3436821" y="-35025"/>
            <a:ext cx="210469" cy="280508"/>
          </a:xfrm>
          <a:custGeom>
            <a:avLst/>
            <a:gdLst/>
            <a:ahLst/>
            <a:cxnLst/>
            <a:rect l="l" t="t" r="r" b="b"/>
            <a:pathLst>
              <a:path w="2359" h="3144" extrusionOk="0">
                <a:moveTo>
                  <a:pt x="781" y="1"/>
                </a:moveTo>
                <a:cubicBezTo>
                  <a:pt x="519" y="1"/>
                  <a:pt x="252" y="68"/>
                  <a:pt x="0" y="215"/>
                </a:cubicBezTo>
                <a:lnTo>
                  <a:pt x="0" y="2929"/>
                </a:lnTo>
                <a:cubicBezTo>
                  <a:pt x="252" y="3076"/>
                  <a:pt x="519" y="3144"/>
                  <a:pt x="781" y="3144"/>
                </a:cubicBezTo>
                <a:cubicBezTo>
                  <a:pt x="1597" y="3144"/>
                  <a:pt x="2351" y="2487"/>
                  <a:pt x="2358" y="1572"/>
                </a:cubicBezTo>
                <a:cubicBezTo>
                  <a:pt x="2351" y="658"/>
                  <a:pt x="1597" y="1"/>
                  <a:pt x="781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4" name="Google Shape;264;p14"/>
          <p:cNvSpPr/>
          <p:nvPr/>
        </p:nvSpPr>
        <p:spPr>
          <a:xfrm rot="-5400000" flipH="1">
            <a:off x="1280671" y="-922185"/>
            <a:ext cx="1040395" cy="2884751"/>
          </a:xfrm>
          <a:custGeom>
            <a:avLst/>
            <a:gdLst/>
            <a:ahLst/>
            <a:cxnLst/>
            <a:rect l="l" t="t" r="r" b="b"/>
            <a:pathLst>
              <a:path w="11661" h="32333" extrusionOk="0">
                <a:moveTo>
                  <a:pt x="0" y="1"/>
                </a:moveTo>
                <a:lnTo>
                  <a:pt x="0" y="32332"/>
                </a:lnTo>
                <a:cubicBezTo>
                  <a:pt x="6962" y="30021"/>
                  <a:pt x="11660" y="23508"/>
                  <a:pt x="11660" y="16171"/>
                </a:cubicBezTo>
                <a:cubicBezTo>
                  <a:pt x="11660" y="15348"/>
                  <a:pt x="11604" y="14533"/>
                  <a:pt x="11492" y="13719"/>
                </a:cubicBezTo>
                <a:cubicBezTo>
                  <a:pt x="10556" y="7347"/>
                  <a:pt x="6111" y="2031"/>
                  <a:pt x="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5" name="Google Shape;265;p14"/>
          <p:cNvSpPr/>
          <p:nvPr/>
        </p:nvSpPr>
        <p:spPr>
          <a:xfrm rot="-5400000" flipH="1">
            <a:off x="313843" y="451824"/>
            <a:ext cx="57055" cy="56995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07" y="0"/>
                  <a:pt x="1" y="215"/>
                  <a:pt x="1" y="477"/>
                </a:cubicBezTo>
                <a:cubicBezTo>
                  <a:pt x="1" y="739"/>
                  <a:pt x="207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15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6" name="Google Shape;266;p14"/>
          <p:cNvSpPr/>
          <p:nvPr/>
        </p:nvSpPr>
        <p:spPr>
          <a:xfrm rot="-5400000" flipH="1">
            <a:off x="71183" y="540868"/>
            <a:ext cx="128491" cy="127953"/>
          </a:xfrm>
          <a:custGeom>
            <a:avLst/>
            <a:gdLst/>
            <a:ahLst/>
            <a:cxnLst/>
            <a:rect l="l" t="t" r="r" b="b"/>
            <a:pathLst>
              <a:path w="2153" h="2144" extrusionOk="0">
                <a:moveTo>
                  <a:pt x="1077" y="1"/>
                </a:moveTo>
                <a:cubicBezTo>
                  <a:pt x="487" y="1"/>
                  <a:pt x="1" y="478"/>
                  <a:pt x="1" y="1068"/>
                </a:cubicBezTo>
                <a:cubicBezTo>
                  <a:pt x="1" y="1666"/>
                  <a:pt x="487" y="2144"/>
                  <a:pt x="1077" y="2144"/>
                </a:cubicBezTo>
                <a:cubicBezTo>
                  <a:pt x="1666" y="2144"/>
                  <a:pt x="2153" y="1666"/>
                  <a:pt x="2153" y="1068"/>
                </a:cubicBezTo>
                <a:cubicBezTo>
                  <a:pt x="2153" y="478"/>
                  <a:pt x="1666" y="1"/>
                  <a:pt x="10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7" name="Google Shape;267;p14"/>
          <p:cNvSpPr/>
          <p:nvPr/>
        </p:nvSpPr>
        <p:spPr>
          <a:xfrm rot="-5400000" flipH="1">
            <a:off x="1879701" y="185305"/>
            <a:ext cx="191288" cy="191288"/>
          </a:xfrm>
          <a:custGeom>
            <a:avLst/>
            <a:gdLst/>
            <a:ahLst/>
            <a:cxnLst/>
            <a:rect l="l" t="t" r="r" b="b"/>
            <a:pathLst>
              <a:path w="2144" h="2144" extrusionOk="0">
                <a:moveTo>
                  <a:pt x="1067" y="1"/>
                </a:moveTo>
                <a:cubicBezTo>
                  <a:pt x="478" y="1"/>
                  <a:pt x="1" y="478"/>
                  <a:pt x="1" y="1068"/>
                </a:cubicBezTo>
                <a:cubicBezTo>
                  <a:pt x="1" y="1666"/>
                  <a:pt x="478" y="2144"/>
                  <a:pt x="1067" y="2144"/>
                </a:cubicBezTo>
                <a:cubicBezTo>
                  <a:pt x="1666" y="2144"/>
                  <a:pt x="2144" y="1666"/>
                  <a:pt x="2144" y="1068"/>
                </a:cubicBezTo>
                <a:cubicBezTo>
                  <a:pt x="2144" y="47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8" name="Google Shape;268;p14"/>
          <p:cNvSpPr/>
          <p:nvPr/>
        </p:nvSpPr>
        <p:spPr>
          <a:xfrm rot="5400000">
            <a:off x="9201737" y="-1066215"/>
            <a:ext cx="1909492" cy="4071053"/>
          </a:xfrm>
          <a:custGeom>
            <a:avLst/>
            <a:gdLst/>
            <a:ahLst/>
            <a:cxnLst/>
            <a:rect l="l" t="t" r="r" b="b"/>
            <a:pathLst>
              <a:path w="18567" h="39585" extrusionOk="0">
                <a:moveTo>
                  <a:pt x="0" y="1"/>
                </a:moveTo>
                <a:lnTo>
                  <a:pt x="0" y="39584"/>
                </a:lnTo>
                <a:lnTo>
                  <a:pt x="197" y="39500"/>
                </a:lnTo>
                <a:cubicBezTo>
                  <a:pt x="7664" y="36159"/>
                  <a:pt x="12942" y="28037"/>
                  <a:pt x="11014" y="18688"/>
                </a:cubicBezTo>
                <a:cubicBezTo>
                  <a:pt x="10546" y="16424"/>
                  <a:pt x="9686" y="14103"/>
                  <a:pt x="9835" y="11932"/>
                </a:cubicBezTo>
                <a:cubicBezTo>
                  <a:pt x="10116" y="7721"/>
                  <a:pt x="13981" y="5653"/>
                  <a:pt x="16554" y="2845"/>
                </a:cubicBezTo>
                <a:cubicBezTo>
                  <a:pt x="17340" y="1984"/>
                  <a:pt x="18014" y="1030"/>
                  <a:pt x="18566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9" name="Google Shape;269;p14"/>
          <p:cNvSpPr/>
          <p:nvPr/>
        </p:nvSpPr>
        <p:spPr>
          <a:xfrm>
            <a:off x="10804183" y="376601"/>
            <a:ext cx="1387788" cy="3342143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0" name="Google Shape;270;p14"/>
          <p:cNvSpPr/>
          <p:nvPr/>
        </p:nvSpPr>
        <p:spPr>
          <a:xfrm>
            <a:off x="11399256" y="3165565"/>
            <a:ext cx="197617" cy="175363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1" name="Google Shape;271;p14"/>
          <p:cNvSpPr/>
          <p:nvPr/>
        </p:nvSpPr>
        <p:spPr>
          <a:xfrm>
            <a:off x="11661522" y="3003772"/>
            <a:ext cx="99444" cy="100016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2" name="Google Shape;272;p14"/>
          <p:cNvSpPr/>
          <p:nvPr/>
        </p:nvSpPr>
        <p:spPr>
          <a:xfrm>
            <a:off x="11600746" y="1203638"/>
            <a:ext cx="60785" cy="60785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3" name="Google Shape;273;p14"/>
          <p:cNvSpPr/>
          <p:nvPr/>
        </p:nvSpPr>
        <p:spPr>
          <a:xfrm>
            <a:off x="11960755" y="858567"/>
            <a:ext cx="60723" cy="60723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4" name="Google Shape;274;p14"/>
          <p:cNvSpPr/>
          <p:nvPr/>
        </p:nvSpPr>
        <p:spPr>
          <a:xfrm>
            <a:off x="11709665" y="1319107"/>
            <a:ext cx="136895" cy="136895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5" name="Google Shape;275;p14"/>
          <p:cNvSpPr/>
          <p:nvPr/>
        </p:nvSpPr>
        <p:spPr>
          <a:xfrm rot="10800000" flipH="1">
            <a:off x="11482367" y="1924081"/>
            <a:ext cx="457763" cy="966188"/>
          </a:xfrm>
          <a:custGeom>
            <a:avLst/>
            <a:gdLst/>
            <a:ahLst/>
            <a:cxnLst/>
            <a:rect l="l" t="t" r="r" b="b"/>
            <a:pathLst>
              <a:path w="9507" h="20069" extrusionOk="0">
                <a:moveTo>
                  <a:pt x="9507" y="1"/>
                </a:moveTo>
                <a:cubicBezTo>
                  <a:pt x="4168" y="289"/>
                  <a:pt x="1" y="4686"/>
                  <a:pt x="1" y="10044"/>
                </a:cubicBezTo>
                <a:cubicBezTo>
                  <a:pt x="1" y="15383"/>
                  <a:pt x="4168" y="19780"/>
                  <a:pt x="9507" y="20068"/>
                </a:cubicBezTo>
                <a:lnTo>
                  <a:pt x="9507" y="1"/>
                </a:lnTo>
                <a:close/>
              </a:path>
            </a:pathLst>
          </a:custGeom>
          <a:solidFill>
            <a:srgbClr val="FFC6C7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027435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5"/>
          <p:cNvSpPr txBox="1">
            <a:spLocks noGrp="1"/>
          </p:cNvSpPr>
          <p:nvPr>
            <p:ph type="title" hasCustomPrompt="1"/>
          </p:nvPr>
        </p:nvSpPr>
        <p:spPr>
          <a:xfrm>
            <a:off x="2270200" y="820633"/>
            <a:ext cx="7651600" cy="6960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64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278" name="Google Shape;278;p15"/>
          <p:cNvSpPr txBox="1">
            <a:spLocks noGrp="1"/>
          </p:cNvSpPr>
          <p:nvPr>
            <p:ph type="subTitle" idx="1"/>
          </p:nvPr>
        </p:nvSpPr>
        <p:spPr>
          <a:xfrm>
            <a:off x="3288800" y="1516800"/>
            <a:ext cx="5614400" cy="6156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279" name="Google Shape;279;p15"/>
          <p:cNvSpPr txBox="1">
            <a:spLocks noGrp="1"/>
          </p:cNvSpPr>
          <p:nvPr>
            <p:ph type="title" idx="2" hasCustomPrompt="1"/>
          </p:nvPr>
        </p:nvSpPr>
        <p:spPr>
          <a:xfrm>
            <a:off x="2270200" y="2916700"/>
            <a:ext cx="7651600" cy="6960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64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280" name="Google Shape;280;p15"/>
          <p:cNvSpPr txBox="1">
            <a:spLocks noGrp="1"/>
          </p:cNvSpPr>
          <p:nvPr>
            <p:ph type="subTitle" idx="3"/>
          </p:nvPr>
        </p:nvSpPr>
        <p:spPr>
          <a:xfrm>
            <a:off x="3288800" y="3612700"/>
            <a:ext cx="5614400" cy="6156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281" name="Google Shape;281;p15"/>
          <p:cNvSpPr txBox="1">
            <a:spLocks noGrp="1"/>
          </p:cNvSpPr>
          <p:nvPr>
            <p:ph type="title" idx="4" hasCustomPrompt="1"/>
          </p:nvPr>
        </p:nvSpPr>
        <p:spPr>
          <a:xfrm>
            <a:off x="2270200" y="4932367"/>
            <a:ext cx="7651600" cy="6960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64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282" name="Google Shape;282;p15"/>
          <p:cNvSpPr txBox="1">
            <a:spLocks noGrp="1"/>
          </p:cNvSpPr>
          <p:nvPr>
            <p:ph type="subTitle" idx="5"/>
          </p:nvPr>
        </p:nvSpPr>
        <p:spPr>
          <a:xfrm>
            <a:off x="2826400" y="5628367"/>
            <a:ext cx="6539200" cy="6156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283" name="Google Shape;283;p15"/>
          <p:cNvSpPr/>
          <p:nvPr/>
        </p:nvSpPr>
        <p:spPr>
          <a:xfrm rot="5400208">
            <a:off x="10362550" y="3170166"/>
            <a:ext cx="2220381" cy="1438380"/>
          </a:xfrm>
          <a:custGeom>
            <a:avLst/>
            <a:gdLst/>
            <a:ahLst/>
            <a:cxnLst/>
            <a:rect l="l" t="t" r="r" b="b"/>
            <a:pathLst>
              <a:path w="40290" h="24005" extrusionOk="0">
                <a:moveTo>
                  <a:pt x="1825" y="0"/>
                </a:moveTo>
                <a:cubicBezTo>
                  <a:pt x="1" y="7662"/>
                  <a:pt x="2977" y="15670"/>
                  <a:pt x="9353" y="20298"/>
                </a:cubicBezTo>
                <a:cubicBezTo>
                  <a:pt x="12675" y="22718"/>
                  <a:pt x="16689" y="24005"/>
                  <a:pt x="20798" y="24005"/>
                </a:cubicBezTo>
                <a:cubicBezTo>
                  <a:pt x="31552" y="24005"/>
                  <a:pt x="40290" y="15267"/>
                  <a:pt x="40290" y="4513"/>
                </a:cubicBezTo>
                <a:cubicBezTo>
                  <a:pt x="40290" y="2996"/>
                  <a:pt x="40117" y="1479"/>
                  <a:pt x="397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4" name="Google Shape;284;p15"/>
          <p:cNvSpPr/>
          <p:nvPr/>
        </p:nvSpPr>
        <p:spPr>
          <a:xfrm rot="-5400000">
            <a:off x="-892947" y="1930196"/>
            <a:ext cx="3248553" cy="1462657"/>
          </a:xfrm>
          <a:custGeom>
            <a:avLst/>
            <a:gdLst/>
            <a:ahLst/>
            <a:cxnLst/>
            <a:rect l="l" t="t" r="r" b="b"/>
            <a:pathLst>
              <a:path w="59760" h="20595" extrusionOk="0">
                <a:moveTo>
                  <a:pt x="0" y="0"/>
                </a:moveTo>
                <a:lnTo>
                  <a:pt x="0" y="14598"/>
                </a:lnTo>
                <a:cubicBezTo>
                  <a:pt x="3547" y="16984"/>
                  <a:pt x="7842" y="18762"/>
                  <a:pt x="11492" y="19726"/>
                </a:cubicBezTo>
                <a:cubicBezTo>
                  <a:pt x="11941" y="19848"/>
                  <a:pt x="12371" y="19951"/>
                  <a:pt x="12802" y="20044"/>
                </a:cubicBezTo>
                <a:cubicBezTo>
                  <a:pt x="14470" y="20410"/>
                  <a:pt x="16197" y="20595"/>
                  <a:pt x="17927" y="20595"/>
                </a:cubicBezTo>
                <a:cubicBezTo>
                  <a:pt x="24387" y="20595"/>
                  <a:pt x="30875" y="18021"/>
                  <a:pt x="34381" y="12699"/>
                </a:cubicBezTo>
                <a:cubicBezTo>
                  <a:pt x="35457" y="11061"/>
                  <a:pt x="36262" y="9189"/>
                  <a:pt x="37759" y="7926"/>
                </a:cubicBezTo>
                <a:cubicBezTo>
                  <a:pt x="40660" y="5474"/>
                  <a:pt x="44955" y="6157"/>
                  <a:pt x="48726" y="5736"/>
                </a:cubicBezTo>
                <a:cubicBezTo>
                  <a:pt x="52975" y="5231"/>
                  <a:pt x="56905" y="3191"/>
                  <a:pt x="5975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5" name="Google Shape;285;p15"/>
          <p:cNvSpPr/>
          <p:nvPr/>
        </p:nvSpPr>
        <p:spPr>
          <a:xfrm>
            <a:off x="78980" y="6136567"/>
            <a:ext cx="144781" cy="124031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9" y="0"/>
                </a:moveTo>
                <a:cubicBezTo>
                  <a:pt x="347" y="0"/>
                  <a:pt x="0" y="843"/>
                  <a:pt x="496" y="1339"/>
                </a:cubicBezTo>
                <a:cubicBezTo>
                  <a:pt x="658" y="1500"/>
                  <a:pt x="855" y="1572"/>
                  <a:pt x="1049" y="1572"/>
                </a:cubicBezTo>
                <a:cubicBezTo>
                  <a:pt x="1451" y="1572"/>
                  <a:pt x="1835" y="1260"/>
                  <a:pt x="1835" y="786"/>
                </a:cubicBezTo>
                <a:cubicBezTo>
                  <a:pt x="1835" y="356"/>
                  <a:pt x="1479" y="0"/>
                  <a:pt x="1049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6" name="Google Shape;286;p15"/>
          <p:cNvSpPr/>
          <p:nvPr/>
        </p:nvSpPr>
        <p:spPr>
          <a:xfrm>
            <a:off x="439319" y="5514132"/>
            <a:ext cx="144781" cy="123952"/>
          </a:xfrm>
          <a:custGeom>
            <a:avLst/>
            <a:gdLst/>
            <a:ahLst/>
            <a:cxnLst/>
            <a:rect l="l" t="t" r="r" b="b"/>
            <a:pathLst>
              <a:path w="1835" h="1571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6" y="1499"/>
                  <a:pt x="852" y="1570"/>
                  <a:pt x="1044" y="1570"/>
                </a:cubicBezTo>
                <a:cubicBezTo>
                  <a:pt x="1448" y="1570"/>
                  <a:pt x="1834" y="1256"/>
                  <a:pt x="1834" y="787"/>
                </a:cubicBezTo>
                <a:cubicBezTo>
                  <a:pt x="1834" y="347"/>
                  <a:pt x="1479" y="1"/>
                  <a:pt x="1048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7" name="Google Shape;287;p15"/>
          <p:cNvSpPr/>
          <p:nvPr/>
        </p:nvSpPr>
        <p:spPr>
          <a:xfrm>
            <a:off x="0" y="5746018"/>
            <a:ext cx="186125" cy="248061"/>
          </a:xfrm>
          <a:custGeom>
            <a:avLst/>
            <a:gdLst/>
            <a:ahLst/>
            <a:cxnLst/>
            <a:rect l="l" t="t" r="r" b="b"/>
            <a:pathLst>
              <a:path w="2359" h="3144" extrusionOk="0">
                <a:moveTo>
                  <a:pt x="781" y="1"/>
                </a:moveTo>
                <a:cubicBezTo>
                  <a:pt x="519" y="1"/>
                  <a:pt x="252" y="68"/>
                  <a:pt x="0" y="215"/>
                </a:cubicBezTo>
                <a:lnTo>
                  <a:pt x="0" y="2929"/>
                </a:lnTo>
                <a:cubicBezTo>
                  <a:pt x="252" y="3076"/>
                  <a:pt x="519" y="3144"/>
                  <a:pt x="781" y="3144"/>
                </a:cubicBezTo>
                <a:cubicBezTo>
                  <a:pt x="1597" y="3144"/>
                  <a:pt x="2351" y="2487"/>
                  <a:pt x="2358" y="1572"/>
                </a:cubicBezTo>
                <a:cubicBezTo>
                  <a:pt x="2351" y="658"/>
                  <a:pt x="1597" y="1"/>
                  <a:pt x="781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8" name="Google Shape;288;p15"/>
          <p:cNvSpPr/>
          <p:nvPr/>
        </p:nvSpPr>
        <p:spPr>
          <a:xfrm>
            <a:off x="0" y="2971436"/>
            <a:ext cx="1040395" cy="2516369"/>
          </a:xfrm>
          <a:custGeom>
            <a:avLst/>
            <a:gdLst/>
            <a:ahLst/>
            <a:cxnLst/>
            <a:rect l="l" t="t" r="r" b="b"/>
            <a:pathLst>
              <a:path w="11661" h="32333" extrusionOk="0">
                <a:moveTo>
                  <a:pt x="0" y="1"/>
                </a:moveTo>
                <a:lnTo>
                  <a:pt x="0" y="32332"/>
                </a:lnTo>
                <a:cubicBezTo>
                  <a:pt x="6962" y="30021"/>
                  <a:pt x="11660" y="23508"/>
                  <a:pt x="11660" y="16171"/>
                </a:cubicBezTo>
                <a:cubicBezTo>
                  <a:pt x="11660" y="15348"/>
                  <a:pt x="11604" y="14533"/>
                  <a:pt x="11492" y="13719"/>
                </a:cubicBezTo>
                <a:cubicBezTo>
                  <a:pt x="10556" y="7347"/>
                  <a:pt x="6111" y="2031"/>
                  <a:pt x="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9" name="Google Shape;289;p15"/>
          <p:cNvSpPr/>
          <p:nvPr/>
        </p:nvSpPr>
        <p:spPr>
          <a:xfrm rot="-5400000">
            <a:off x="527077" y="2507285"/>
            <a:ext cx="57055" cy="56995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07" y="0"/>
                  <a:pt x="1" y="215"/>
                  <a:pt x="1" y="477"/>
                </a:cubicBezTo>
                <a:cubicBezTo>
                  <a:pt x="1" y="739"/>
                  <a:pt x="207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15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0" name="Google Shape;290;p15"/>
          <p:cNvSpPr/>
          <p:nvPr/>
        </p:nvSpPr>
        <p:spPr>
          <a:xfrm rot="-5400000">
            <a:off x="284416" y="2347284"/>
            <a:ext cx="128491" cy="127953"/>
          </a:xfrm>
          <a:custGeom>
            <a:avLst/>
            <a:gdLst/>
            <a:ahLst/>
            <a:cxnLst/>
            <a:rect l="l" t="t" r="r" b="b"/>
            <a:pathLst>
              <a:path w="2153" h="2144" extrusionOk="0">
                <a:moveTo>
                  <a:pt x="1077" y="1"/>
                </a:moveTo>
                <a:cubicBezTo>
                  <a:pt x="487" y="1"/>
                  <a:pt x="1" y="478"/>
                  <a:pt x="1" y="1068"/>
                </a:cubicBezTo>
                <a:cubicBezTo>
                  <a:pt x="1" y="1666"/>
                  <a:pt x="487" y="2144"/>
                  <a:pt x="1077" y="2144"/>
                </a:cubicBezTo>
                <a:cubicBezTo>
                  <a:pt x="1666" y="2144"/>
                  <a:pt x="2153" y="1666"/>
                  <a:pt x="2153" y="1068"/>
                </a:cubicBezTo>
                <a:cubicBezTo>
                  <a:pt x="2153" y="478"/>
                  <a:pt x="1666" y="1"/>
                  <a:pt x="10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1" name="Google Shape;291;p15"/>
          <p:cNvSpPr/>
          <p:nvPr/>
        </p:nvSpPr>
        <p:spPr>
          <a:xfrm>
            <a:off x="185311" y="4492652"/>
            <a:ext cx="191288" cy="191288"/>
          </a:xfrm>
          <a:custGeom>
            <a:avLst/>
            <a:gdLst/>
            <a:ahLst/>
            <a:cxnLst/>
            <a:rect l="l" t="t" r="r" b="b"/>
            <a:pathLst>
              <a:path w="2144" h="2144" extrusionOk="0">
                <a:moveTo>
                  <a:pt x="1067" y="1"/>
                </a:moveTo>
                <a:cubicBezTo>
                  <a:pt x="478" y="1"/>
                  <a:pt x="1" y="478"/>
                  <a:pt x="1" y="1068"/>
                </a:cubicBezTo>
                <a:cubicBezTo>
                  <a:pt x="1" y="1666"/>
                  <a:pt x="478" y="2144"/>
                  <a:pt x="1067" y="2144"/>
                </a:cubicBezTo>
                <a:cubicBezTo>
                  <a:pt x="1666" y="2144"/>
                  <a:pt x="2144" y="1666"/>
                  <a:pt x="2144" y="1068"/>
                </a:cubicBezTo>
                <a:cubicBezTo>
                  <a:pt x="2144" y="47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2" name="Google Shape;292;p15"/>
          <p:cNvSpPr/>
          <p:nvPr/>
        </p:nvSpPr>
        <p:spPr>
          <a:xfrm>
            <a:off x="10804183" y="984494"/>
            <a:ext cx="1387788" cy="3342143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3" name="Google Shape;293;p15"/>
          <p:cNvSpPr/>
          <p:nvPr/>
        </p:nvSpPr>
        <p:spPr>
          <a:xfrm>
            <a:off x="11355922" y="3257908"/>
            <a:ext cx="197617" cy="175363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4" name="Google Shape;294;p15"/>
          <p:cNvSpPr/>
          <p:nvPr/>
        </p:nvSpPr>
        <p:spPr>
          <a:xfrm>
            <a:off x="11618189" y="3096115"/>
            <a:ext cx="99444" cy="100016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5" name="Google Shape;295;p15"/>
          <p:cNvSpPr/>
          <p:nvPr/>
        </p:nvSpPr>
        <p:spPr>
          <a:xfrm>
            <a:off x="11600746" y="1811532"/>
            <a:ext cx="60785" cy="60785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6" name="Google Shape;296;p15"/>
          <p:cNvSpPr/>
          <p:nvPr/>
        </p:nvSpPr>
        <p:spPr>
          <a:xfrm rot="5400000">
            <a:off x="11438032" y="617095"/>
            <a:ext cx="60723" cy="60723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7" name="Google Shape;297;p15"/>
          <p:cNvSpPr/>
          <p:nvPr/>
        </p:nvSpPr>
        <p:spPr>
          <a:xfrm rot="5400000">
            <a:off x="10901321" y="366005"/>
            <a:ext cx="136895" cy="136895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8" name="Google Shape;298;p15"/>
          <p:cNvSpPr/>
          <p:nvPr/>
        </p:nvSpPr>
        <p:spPr>
          <a:xfrm rot="-5400000">
            <a:off x="10667950" y="4300755"/>
            <a:ext cx="2224999" cy="849029"/>
          </a:xfrm>
          <a:custGeom>
            <a:avLst/>
            <a:gdLst/>
            <a:ahLst/>
            <a:cxnLst/>
            <a:rect l="l" t="t" r="r" b="b"/>
            <a:pathLst>
              <a:path w="75509" h="23084" extrusionOk="0">
                <a:moveTo>
                  <a:pt x="63433" y="1"/>
                </a:moveTo>
                <a:cubicBezTo>
                  <a:pt x="58309" y="1"/>
                  <a:pt x="52476" y="4766"/>
                  <a:pt x="47663" y="6549"/>
                </a:cubicBezTo>
                <a:cubicBezTo>
                  <a:pt x="44986" y="7539"/>
                  <a:pt x="42167" y="7896"/>
                  <a:pt x="39312" y="7896"/>
                </a:cubicBezTo>
                <a:cubicBezTo>
                  <a:pt x="36515" y="7896"/>
                  <a:pt x="33683" y="7553"/>
                  <a:pt x="30918" y="7125"/>
                </a:cubicBezTo>
                <a:cubicBezTo>
                  <a:pt x="27086" y="6530"/>
                  <a:pt x="23159" y="5783"/>
                  <a:pt x="19296" y="5783"/>
                </a:cubicBezTo>
                <a:cubicBezTo>
                  <a:pt x="17176" y="5783"/>
                  <a:pt x="15075" y="6008"/>
                  <a:pt x="13020" y="6607"/>
                </a:cubicBezTo>
                <a:cubicBezTo>
                  <a:pt x="5857" y="8681"/>
                  <a:pt x="365" y="15613"/>
                  <a:pt x="0" y="23083"/>
                </a:cubicBezTo>
                <a:lnTo>
                  <a:pt x="75508" y="23083"/>
                </a:lnTo>
                <a:cubicBezTo>
                  <a:pt x="75508" y="15229"/>
                  <a:pt x="73722" y="9449"/>
                  <a:pt x="69939" y="3861"/>
                </a:cubicBezTo>
                <a:cubicBezTo>
                  <a:pt x="68039" y="1029"/>
                  <a:pt x="65812" y="1"/>
                  <a:pt x="63433" y="1"/>
                </a:cubicBez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9" name="Google Shape;299;p15"/>
          <p:cNvSpPr/>
          <p:nvPr/>
        </p:nvSpPr>
        <p:spPr>
          <a:xfrm>
            <a:off x="11382336" y="913265"/>
            <a:ext cx="144781" cy="123952"/>
          </a:xfrm>
          <a:custGeom>
            <a:avLst/>
            <a:gdLst/>
            <a:ahLst/>
            <a:cxnLst/>
            <a:rect l="l" t="t" r="r" b="b"/>
            <a:pathLst>
              <a:path w="1835" h="1571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6" y="1499"/>
                  <a:pt x="852" y="1570"/>
                  <a:pt x="1044" y="1570"/>
                </a:cubicBezTo>
                <a:cubicBezTo>
                  <a:pt x="1448" y="1570"/>
                  <a:pt x="1834" y="1256"/>
                  <a:pt x="1834" y="787"/>
                </a:cubicBezTo>
                <a:cubicBezTo>
                  <a:pt x="1834" y="347"/>
                  <a:pt x="1479" y="1"/>
                  <a:pt x="104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0" name="Google Shape;300;p15"/>
          <p:cNvSpPr/>
          <p:nvPr/>
        </p:nvSpPr>
        <p:spPr>
          <a:xfrm>
            <a:off x="698413" y="1932867"/>
            <a:ext cx="144781" cy="124031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9" y="0"/>
                </a:moveTo>
                <a:cubicBezTo>
                  <a:pt x="347" y="0"/>
                  <a:pt x="0" y="843"/>
                  <a:pt x="496" y="1339"/>
                </a:cubicBezTo>
                <a:cubicBezTo>
                  <a:pt x="658" y="1500"/>
                  <a:pt x="855" y="1572"/>
                  <a:pt x="1049" y="1572"/>
                </a:cubicBezTo>
                <a:cubicBezTo>
                  <a:pt x="1451" y="1572"/>
                  <a:pt x="1835" y="1260"/>
                  <a:pt x="1835" y="786"/>
                </a:cubicBezTo>
                <a:cubicBezTo>
                  <a:pt x="1835" y="356"/>
                  <a:pt x="1479" y="0"/>
                  <a:pt x="104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1" name="Google Shape;301;p15"/>
          <p:cNvSpPr/>
          <p:nvPr/>
        </p:nvSpPr>
        <p:spPr>
          <a:xfrm>
            <a:off x="376586" y="913265"/>
            <a:ext cx="144781" cy="123952"/>
          </a:xfrm>
          <a:custGeom>
            <a:avLst/>
            <a:gdLst/>
            <a:ahLst/>
            <a:cxnLst/>
            <a:rect l="l" t="t" r="r" b="b"/>
            <a:pathLst>
              <a:path w="1835" h="1571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6" y="1499"/>
                  <a:pt x="852" y="1570"/>
                  <a:pt x="1044" y="1570"/>
                </a:cubicBezTo>
                <a:cubicBezTo>
                  <a:pt x="1448" y="1570"/>
                  <a:pt x="1834" y="1256"/>
                  <a:pt x="1834" y="787"/>
                </a:cubicBezTo>
                <a:cubicBezTo>
                  <a:pt x="1834" y="347"/>
                  <a:pt x="1479" y="1"/>
                  <a:pt x="104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2" name="Google Shape;302;p15"/>
          <p:cNvSpPr/>
          <p:nvPr/>
        </p:nvSpPr>
        <p:spPr>
          <a:xfrm rot="-5400000">
            <a:off x="122843" y="913285"/>
            <a:ext cx="57055" cy="56995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07" y="0"/>
                  <a:pt x="1" y="215"/>
                  <a:pt x="1" y="477"/>
                </a:cubicBezTo>
                <a:cubicBezTo>
                  <a:pt x="1" y="739"/>
                  <a:pt x="207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15"/>
                  <a:pt x="740" y="0"/>
                  <a:pt x="47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3" name="Google Shape;303;p15"/>
          <p:cNvSpPr/>
          <p:nvPr/>
        </p:nvSpPr>
        <p:spPr>
          <a:xfrm>
            <a:off x="11532322" y="5782375"/>
            <a:ext cx="197617" cy="175363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944934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6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16"/>
          <p:cNvSpPr/>
          <p:nvPr/>
        </p:nvSpPr>
        <p:spPr>
          <a:xfrm flipH="1">
            <a:off x="11241095" y="-775267"/>
            <a:ext cx="19068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7" name="Google Shape;307;p16"/>
          <p:cNvSpPr/>
          <p:nvPr/>
        </p:nvSpPr>
        <p:spPr>
          <a:xfrm>
            <a:off x="-1126400" y="-775267"/>
            <a:ext cx="22476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8" name="Google Shape;308;p16"/>
          <p:cNvSpPr/>
          <p:nvPr/>
        </p:nvSpPr>
        <p:spPr>
          <a:xfrm rot="5400000">
            <a:off x="5940349" y="3449031"/>
            <a:ext cx="311147" cy="6506821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9443285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7"/>
          <p:cNvSpPr txBox="1">
            <a:spLocks noGrp="1"/>
          </p:cNvSpPr>
          <p:nvPr>
            <p:ph type="subTitle" idx="1"/>
          </p:nvPr>
        </p:nvSpPr>
        <p:spPr>
          <a:xfrm>
            <a:off x="950967" y="3834867"/>
            <a:ext cx="3546800" cy="14704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311" name="Google Shape;311;p17"/>
          <p:cNvSpPr txBox="1">
            <a:spLocks noGrp="1"/>
          </p:cNvSpPr>
          <p:nvPr>
            <p:ph type="title"/>
          </p:nvPr>
        </p:nvSpPr>
        <p:spPr>
          <a:xfrm>
            <a:off x="950967" y="1323467"/>
            <a:ext cx="3970800" cy="14064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17"/>
          <p:cNvSpPr/>
          <p:nvPr/>
        </p:nvSpPr>
        <p:spPr>
          <a:xfrm rot="5400000">
            <a:off x="9596930" y="1416126"/>
            <a:ext cx="4011196" cy="1178945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3" name="Google Shape;313;p17"/>
          <p:cNvSpPr/>
          <p:nvPr/>
        </p:nvSpPr>
        <p:spPr>
          <a:xfrm rot="5400000">
            <a:off x="11521367" y="-773400"/>
            <a:ext cx="13384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4" name="Google Shape;314;p17"/>
          <p:cNvSpPr/>
          <p:nvPr/>
        </p:nvSpPr>
        <p:spPr>
          <a:xfrm rot="10800000" flipH="1">
            <a:off x="11447534" y="2546392"/>
            <a:ext cx="744473" cy="4311609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5" name="Google Shape;315;p17"/>
          <p:cNvSpPr/>
          <p:nvPr/>
        </p:nvSpPr>
        <p:spPr>
          <a:xfrm>
            <a:off x="11526154" y="1558105"/>
            <a:ext cx="673713" cy="3800283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6" name="Google Shape;316;p17"/>
          <p:cNvSpPr/>
          <p:nvPr/>
        </p:nvSpPr>
        <p:spPr>
          <a:xfrm rot="-5400000">
            <a:off x="11330534" y="198667"/>
            <a:ext cx="85247" cy="8524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7" name="Google Shape;317;p17"/>
          <p:cNvSpPr/>
          <p:nvPr/>
        </p:nvSpPr>
        <p:spPr>
          <a:xfrm rot="-5400000">
            <a:off x="12034617" y="819848"/>
            <a:ext cx="191180" cy="123589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8" name="Google Shape;318;p17"/>
          <p:cNvSpPr/>
          <p:nvPr/>
        </p:nvSpPr>
        <p:spPr>
          <a:xfrm rot="-5400000">
            <a:off x="11270524" y="839035"/>
            <a:ext cx="145232" cy="14523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9" name="Google Shape;319;p17"/>
          <p:cNvSpPr/>
          <p:nvPr/>
        </p:nvSpPr>
        <p:spPr>
          <a:xfrm rot="-5400000">
            <a:off x="11497770" y="5220035"/>
            <a:ext cx="147399" cy="147399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0" name="Google Shape;320;p17"/>
          <p:cNvSpPr/>
          <p:nvPr/>
        </p:nvSpPr>
        <p:spPr>
          <a:xfrm rot="-5400000">
            <a:off x="11950600" y="5678465"/>
            <a:ext cx="128168" cy="128168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1" name="Google Shape;321;p17"/>
          <p:cNvSpPr/>
          <p:nvPr/>
        </p:nvSpPr>
        <p:spPr>
          <a:xfrm rot="-5400000">
            <a:off x="11233335" y="5813900"/>
            <a:ext cx="47000" cy="47000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2" name="Google Shape;322;p17"/>
          <p:cNvSpPr/>
          <p:nvPr/>
        </p:nvSpPr>
        <p:spPr>
          <a:xfrm rot="-5400000">
            <a:off x="11121899" y="6495399"/>
            <a:ext cx="238267" cy="23826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8082610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8"/>
          <p:cNvSpPr txBox="1">
            <a:spLocks noGrp="1"/>
          </p:cNvSpPr>
          <p:nvPr>
            <p:ph type="subTitle" idx="1"/>
          </p:nvPr>
        </p:nvSpPr>
        <p:spPr>
          <a:xfrm flipH="1">
            <a:off x="7698133" y="3834867"/>
            <a:ext cx="3512800" cy="14704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 algn="r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algn="r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algn="r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algn="r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algn="r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algn="r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algn="r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algn="r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325" name="Google Shape;325;p18"/>
          <p:cNvSpPr txBox="1">
            <a:spLocks noGrp="1"/>
          </p:cNvSpPr>
          <p:nvPr>
            <p:ph type="title"/>
          </p:nvPr>
        </p:nvSpPr>
        <p:spPr>
          <a:xfrm flipH="1">
            <a:off x="8472700" y="1323467"/>
            <a:ext cx="2738400" cy="14064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18"/>
          <p:cNvSpPr/>
          <p:nvPr/>
        </p:nvSpPr>
        <p:spPr>
          <a:xfrm rot="-5400000" flipH="1">
            <a:off x="-1415603" y="1416126"/>
            <a:ext cx="4011196" cy="1178945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7" name="Google Shape;327;p18"/>
          <p:cNvSpPr/>
          <p:nvPr/>
        </p:nvSpPr>
        <p:spPr>
          <a:xfrm rot="-5400000" flipH="1">
            <a:off x="-667245" y="-773400"/>
            <a:ext cx="13384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8" name="Google Shape;328;p18"/>
          <p:cNvSpPr/>
          <p:nvPr/>
        </p:nvSpPr>
        <p:spPr>
          <a:xfrm rot="10800000">
            <a:off x="516" y="2546392"/>
            <a:ext cx="744473" cy="4311609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9" name="Google Shape;329;p18"/>
          <p:cNvSpPr/>
          <p:nvPr/>
        </p:nvSpPr>
        <p:spPr>
          <a:xfrm flipH="1">
            <a:off x="-7345" y="1558105"/>
            <a:ext cx="673713" cy="3800283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0" name="Google Shape;330;p18"/>
          <p:cNvSpPr/>
          <p:nvPr/>
        </p:nvSpPr>
        <p:spPr>
          <a:xfrm rot="5400000" flipH="1">
            <a:off x="776742" y="198667"/>
            <a:ext cx="85247" cy="8524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1" name="Google Shape;331;p18"/>
          <p:cNvSpPr/>
          <p:nvPr/>
        </p:nvSpPr>
        <p:spPr>
          <a:xfrm rot="5400000" flipH="1">
            <a:off x="-33275" y="819848"/>
            <a:ext cx="191180" cy="123589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2" name="Google Shape;332;p18"/>
          <p:cNvSpPr/>
          <p:nvPr/>
        </p:nvSpPr>
        <p:spPr>
          <a:xfrm rot="5400000" flipH="1">
            <a:off x="776765" y="839035"/>
            <a:ext cx="145232" cy="14523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3" name="Google Shape;333;p18"/>
          <p:cNvSpPr/>
          <p:nvPr/>
        </p:nvSpPr>
        <p:spPr>
          <a:xfrm rot="5400000" flipH="1">
            <a:off x="547354" y="5220035"/>
            <a:ext cx="147399" cy="147399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4" name="Google Shape;334;p18"/>
          <p:cNvSpPr/>
          <p:nvPr/>
        </p:nvSpPr>
        <p:spPr>
          <a:xfrm rot="5400000" flipH="1">
            <a:off x="113753" y="5678465"/>
            <a:ext cx="128168" cy="128168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5" name="Google Shape;335;p18"/>
          <p:cNvSpPr/>
          <p:nvPr/>
        </p:nvSpPr>
        <p:spPr>
          <a:xfrm rot="5400000" flipH="1">
            <a:off x="492400" y="3807267"/>
            <a:ext cx="117333" cy="117333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6" name="Google Shape;336;p18"/>
          <p:cNvSpPr/>
          <p:nvPr/>
        </p:nvSpPr>
        <p:spPr>
          <a:xfrm rot="5400000" flipH="1">
            <a:off x="832356" y="6495399"/>
            <a:ext cx="238267" cy="23826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5853048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9"/>
          <p:cNvSpPr txBox="1">
            <a:spLocks noGrp="1"/>
          </p:cNvSpPr>
          <p:nvPr>
            <p:ph type="ctrTitle"/>
          </p:nvPr>
        </p:nvSpPr>
        <p:spPr>
          <a:xfrm>
            <a:off x="3579200" y="2437667"/>
            <a:ext cx="5033600" cy="10740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sp>
        <p:nvSpPr>
          <p:cNvPr id="339" name="Google Shape;339;p19"/>
          <p:cNvSpPr txBox="1">
            <a:spLocks noGrp="1"/>
          </p:cNvSpPr>
          <p:nvPr>
            <p:ph type="subTitle" idx="1"/>
          </p:nvPr>
        </p:nvSpPr>
        <p:spPr>
          <a:xfrm>
            <a:off x="4472600" y="3740267"/>
            <a:ext cx="3077600" cy="11592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0198499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0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42" name="Google Shape;342;p20"/>
          <p:cNvSpPr txBox="1">
            <a:spLocks noGrp="1"/>
          </p:cNvSpPr>
          <p:nvPr>
            <p:ph type="subTitle" idx="1"/>
          </p:nvPr>
        </p:nvSpPr>
        <p:spPr>
          <a:xfrm>
            <a:off x="951000" y="1841700"/>
            <a:ext cx="4979200" cy="5340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343" name="Google Shape;343;p20"/>
          <p:cNvSpPr txBox="1">
            <a:spLocks noGrp="1"/>
          </p:cNvSpPr>
          <p:nvPr>
            <p:ph type="subTitle" idx="2"/>
          </p:nvPr>
        </p:nvSpPr>
        <p:spPr>
          <a:xfrm>
            <a:off x="6261767" y="1841700"/>
            <a:ext cx="4979200" cy="5340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344" name="Google Shape;344;p20"/>
          <p:cNvSpPr txBox="1">
            <a:spLocks noGrp="1"/>
          </p:cNvSpPr>
          <p:nvPr>
            <p:ph type="subTitle" idx="3"/>
          </p:nvPr>
        </p:nvSpPr>
        <p:spPr>
          <a:xfrm>
            <a:off x="951000" y="2428867"/>
            <a:ext cx="4979200" cy="3639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500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345" name="Google Shape;345;p20"/>
          <p:cNvSpPr txBox="1">
            <a:spLocks noGrp="1"/>
          </p:cNvSpPr>
          <p:nvPr>
            <p:ph type="subTitle" idx="4"/>
          </p:nvPr>
        </p:nvSpPr>
        <p:spPr>
          <a:xfrm>
            <a:off x="6261767" y="2428867"/>
            <a:ext cx="4979200" cy="3639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500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346" name="Google Shape;346;p20"/>
          <p:cNvSpPr/>
          <p:nvPr/>
        </p:nvSpPr>
        <p:spPr>
          <a:xfrm flipH="1">
            <a:off x="11241095" y="-775267"/>
            <a:ext cx="19068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7" name="Google Shape;347;p20"/>
          <p:cNvSpPr/>
          <p:nvPr/>
        </p:nvSpPr>
        <p:spPr>
          <a:xfrm>
            <a:off x="-1126400" y="-775267"/>
            <a:ext cx="22476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8" name="Google Shape;348;p20"/>
          <p:cNvSpPr/>
          <p:nvPr/>
        </p:nvSpPr>
        <p:spPr>
          <a:xfrm rot="5400000">
            <a:off x="5940349" y="3449031"/>
            <a:ext cx="311147" cy="6506821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895248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21"/>
          <p:cNvSpPr txBox="1">
            <a:spLocks noGrp="1"/>
          </p:cNvSpPr>
          <p:nvPr>
            <p:ph type="title"/>
          </p:nvPr>
        </p:nvSpPr>
        <p:spPr>
          <a:xfrm>
            <a:off x="2754367" y="1292133"/>
            <a:ext cx="3320800" cy="8828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21"/>
          <p:cNvSpPr txBox="1">
            <a:spLocks noGrp="1"/>
          </p:cNvSpPr>
          <p:nvPr>
            <p:ph type="subTitle" idx="1"/>
          </p:nvPr>
        </p:nvSpPr>
        <p:spPr>
          <a:xfrm>
            <a:off x="2754400" y="2174967"/>
            <a:ext cx="3320800" cy="811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352" name="Google Shape;352;p21"/>
          <p:cNvSpPr txBox="1">
            <a:spLocks noGrp="1"/>
          </p:cNvSpPr>
          <p:nvPr>
            <p:ph type="subTitle" idx="2"/>
          </p:nvPr>
        </p:nvSpPr>
        <p:spPr>
          <a:xfrm>
            <a:off x="8021833" y="3417027"/>
            <a:ext cx="3320800" cy="811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353" name="Google Shape;353;p21"/>
          <p:cNvSpPr txBox="1">
            <a:spLocks noGrp="1"/>
          </p:cNvSpPr>
          <p:nvPr>
            <p:ph type="subTitle" idx="3"/>
          </p:nvPr>
        </p:nvSpPr>
        <p:spPr>
          <a:xfrm>
            <a:off x="8021833" y="2534184"/>
            <a:ext cx="3320800" cy="8828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48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354" name="Google Shape;354;p21"/>
          <p:cNvSpPr txBox="1">
            <a:spLocks noGrp="1"/>
          </p:cNvSpPr>
          <p:nvPr>
            <p:ph type="subTitle" idx="4"/>
          </p:nvPr>
        </p:nvSpPr>
        <p:spPr>
          <a:xfrm>
            <a:off x="2754400" y="4854667"/>
            <a:ext cx="3320800" cy="811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355" name="Google Shape;355;p21"/>
          <p:cNvSpPr txBox="1">
            <a:spLocks noGrp="1"/>
          </p:cNvSpPr>
          <p:nvPr>
            <p:ph type="subTitle" idx="5"/>
          </p:nvPr>
        </p:nvSpPr>
        <p:spPr>
          <a:xfrm>
            <a:off x="2754400" y="3971833"/>
            <a:ext cx="3320800" cy="8828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48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356" name="Google Shape;356;p21"/>
          <p:cNvSpPr/>
          <p:nvPr/>
        </p:nvSpPr>
        <p:spPr>
          <a:xfrm rot="10800000">
            <a:off x="8203042" y="5679042"/>
            <a:ext cx="4011196" cy="1178945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7" name="Google Shape;357;p21"/>
          <p:cNvSpPr/>
          <p:nvPr/>
        </p:nvSpPr>
        <p:spPr>
          <a:xfrm rot="-5400000">
            <a:off x="9534560" y="-1787613"/>
            <a:ext cx="770395" cy="4345639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8" name="Google Shape;358;p21"/>
          <p:cNvSpPr/>
          <p:nvPr/>
        </p:nvSpPr>
        <p:spPr>
          <a:xfrm>
            <a:off x="11469760" y="-9244"/>
            <a:ext cx="744473" cy="3558103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9" name="Google Shape;359;p21"/>
          <p:cNvSpPr/>
          <p:nvPr/>
        </p:nvSpPr>
        <p:spPr>
          <a:xfrm rot="10800000" flipH="1">
            <a:off x="10779925" y="419298"/>
            <a:ext cx="85247" cy="8524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0" name="Google Shape;360;p21"/>
          <p:cNvSpPr/>
          <p:nvPr/>
        </p:nvSpPr>
        <p:spPr>
          <a:xfrm rot="10800000" flipH="1">
            <a:off x="11240838" y="8"/>
            <a:ext cx="191180" cy="123589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1" name="Google Shape;361;p21"/>
          <p:cNvSpPr/>
          <p:nvPr/>
        </p:nvSpPr>
        <p:spPr>
          <a:xfrm rot="10800000" flipH="1">
            <a:off x="7881004" y="6527455"/>
            <a:ext cx="145232" cy="14523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2" name="Google Shape;362;p21"/>
          <p:cNvSpPr/>
          <p:nvPr/>
        </p:nvSpPr>
        <p:spPr>
          <a:xfrm rot="-5400000">
            <a:off x="11729233" y="5188038"/>
            <a:ext cx="147399" cy="147399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3" name="Google Shape;363;p21"/>
          <p:cNvSpPr/>
          <p:nvPr/>
        </p:nvSpPr>
        <p:spPr>
          <a:xfrm rot="-5400000" flipH="1">
            <a:off x="10808928" y="3221712"/>
            <a:ext cx="2174605" cy="636047"/>
          </a:xfrm>
          <a:custGeom>
            <a:avLst/>
            <a:gdLst/>
            <a:ahLst/>
            <a:cxnLst/>
            <a:rect l="l" t="t" r="r" b="b"/>
            <a:pathLst>
              <a:path w="15422" h="9284" extrusionOk="0">
                <a:moveTo>
                  <a:pt x="8192" y="0"/>
                </a:moveTo>
                <a:cubicBezTo>
                  <a:pt x="7849" y="0"/>
                  <a:pt x="7501" y="25"/>
                  <a:pt x="7150" y="75"/>
                </a:cubicBezTo>
                <a:cubicBezTo>
                  <a:pt x="2789" y="712"/>
                  <a:pt x="0" y="5054"/>
                  <a:pt x="1236" y="9284"/>
                </a:cubicBezTo>
                <a:lnTo>
                  <a:pt x="15132" y="9284"/>
                </a:lnTo>
                <a:cubicBezTo>
                  <a:pt x="15328" y="8619"/>
                  <a:pt x="15422" y="7936"/>
                  <a:pt x="15422" y="7244"/>
                </a:cubicBezTo>
                <a:cubicBezTo>
                  <a:pt x="15422" y="3191"/>
                  <a:pt x="12115" y="0"/>
                  <a:pt x="819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4" name="Google Shape;364;p21"/>
          <p:cNvSpPr/>
          <p:nvPr/>
        </p:nvSpPr>
        <p:spPr>
          <a:xfrm rot="-5400000" flipH="1">
            <a:off x="11807306" y="3548900"/>
            <a:ext cx="69373" cy="6930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5" name="Google Shape;365;p21"/>
          <p:cNvSpPr/>
          <p:nvPr/>
        </p:nvSpPr>
        <p:spPr>
          <a:xfrm rot="-5400000" flipH="1">
            <a:off x="11950706" y="3111890"/>
            <a:ext cx="155583" cy="156316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6" name="Google Shape;366;p21"/>
          <p:cNvSpPr/>
          <p:nvPr/>
        </p:nvSpPr>
        <p:spPr>
          <a:xfrm flipH="1">
            <a:off x="11547471" y="-775256"/>
            <a:ext cx="13384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7" name="Google Shape;367;p21"/>
          <p:cNvSpPr/>
          <p:nvPr/>
        </p:nvSpPr>
        <p:spPr>
          <a:xfrm rot="-5400000" flipH="1">
            <a:off x="9785099" y="4428840"/>
            <a:ext cx="3488292" cy="1370072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8" name="Google Shape;368;p21"/>
          <p:cNvSpPr/>
          <p:nvPr/>
        </p:nvSpPr>
        <p:spPr>
          <a:xfrm rot="-5400000">
            <a:off x="11964396" y="5609701"/>
            <a:ext cx="128168" cy="128168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9" name="Google Shape;369;p21"/>
          <p:cNvSpPr/>
          <p:nvPr/>
        </p:nvSpPr>
        <p:spPr>
          <a:xfrm rot="10800000" flipH="1">
            <a:off x="11943675" y="953764"/>
            <a:ext cx="85247" cy="8524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0" name="Google Shape;370;p21"/>
          <p:cNvSpPr/>
          <p:nvPr/>
        </p:nvSpPr>
        <p:spPr>
          <a:xfrm rot="-5400000" flipH="1">
            <a:off x="9495906" y="427267"/>
            <a:ext cx="69373" cy="6930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7681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3">
  <p:cSld name="Title and three columns 3"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22"/>
          <p:cNvSpPr/>
          <p:nvPr/>
        </p:nvSpPr>
        <p:spPr>
          <a:xfrm rot="5400000" flipH="1">
            <a:off x="10449687" y="-544849"/>
            <a:ext cx="609597" cy="1699303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3" name="Google Shape;373;p22"/>
          <p:cNvSpPr txBox="1">
            <a:spLocks noGrp="1"/>
          </p:cNvSpPr>
          <p:nvPr>
            <p:ph type="title"/>
          </p:nvPr>
        </p:nvSpPr>
        <p:spPr>
          <a:xfrm>
            <a:off x="2834417" y="3601700"/>
            <a:ext cx="3320800" cy="8828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74" name="Google Shape;374;p22"/>
          <p:cNvSpPr txBox="1">
            <a:spLocks noGrp="1"/>
          </p:cNvSpPr>
          <p:nvPr>
            <p:ph type="subTitle" idx="1"/>
          </p:nvPr>
        </p:nvSpPr>
        <p:spPr>
          <a:xfrm>
            <a:off x="2834451" y="4484533"/>
            <a:ext cx="3320800" cy="10220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375" name="Google Shape;375;p22"/>
          <p:cNvSpPr txBox="1">
            <a:spLocks noGrp="1"/>
          </p:cNvSpPr>
          <p:nvPr>
            <p:ph type="subTitle" idx="2"/>
          </p:nvPr>
        </p:nvSpPr>
        <p:spPr>
          <a:xfrm>
            <a:off x="7809855" y="4484533"/>
            <a:ext cx="3320800" cy="10220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376" name="Google Shape;376;p22"/>
          <p:cNvSpPr txBox="1">
            <a:spLocks noGrp="1"/>
          </p:cNvSpPr>
          <p:nvPr>
            <p:ph type="subTitle" idx="3"/>
          </p:nvPr>
        </p:nvSpPr>
        <p:spPr>
          <a:xfrm>
            <a:off x="7809851" y="3601700"/>
            <a:ext cx="3320800" cy="8828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48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377" name="Google Shape;377;p22"/>
          <p:cNvSpPr txBox="1">
            <a:spLocks noGrp="1"/>
          </p:cNvSpPr>
          <p:nvPr>
            <p:ph type="subTitle" idx="4"/>
          </p:nvPr>
        </p:nvSpPr>
        <p:spPr>
          <a:xfrm>
            <a:off x="5764751" y="1931833"/>
            <a:ext cx="3320800" cy="10220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378" name="Google Shape;378;p22"/>
          <p:cNvSpPr txBox="1">
            <a:spLocks noGrp="1"/>
          </p:cNvSpPr>
          <p:nvPr>
            <p:ph type="subTitle" idx="5"/>
          </p:nvPr>
        </p:nvSpPr>
        <p:spPr>
          <a:xfrm>
            <a:off x="5764751" y="1049000"/>
            <a:ext cx="3320800" cy="8828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48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379" name="Google Shape;379;p22"/>
          <p:cNvSpPr/>
          <p:nvPr/>
        </p:nvSpPr>
        <p:spPr>
          <a:xfrm>
            <a:off x="2267" y="0"/>
            <a:ext cx="950261" cy="2646643"/>
          </a:xfrm>
          <a:custGeom>
            <a:avLst/>
            <a:gdLst/>
            <a:ahLst/>
            <a:cxnLst/>
            <a:rect l="l" t="t" r="r" b="b"/>
            <a:pathLst>
              <a:path w="31379" h="87396" extrusionOk="0">
                <a:moveTo>
                  <a:pt x="0" y="0"/>
                </a:moveTo>
                <a:lnTo>
                  <a:pt x="0" y="87396"/>
                </a:lnTo>
                <a:cubicBezTo>
                  <a:pt x="2036" y="87069"/>
                  <a:pt x="4052" y="86532"/>
                  <a:pt x="5972" y="85802"/>
                </a:cubicBezTo>
                <a:cubicBezTo>
                  <a:pt x="8488" y="84861"/>
                  <a:pt x="10850" y="83593"/>
                  <a:pt x="13039" y="82057"/>
                </a:cubicBezTo>
                <a:cubicBezTo>
                  <a:pt x="15632" y="80233"/>
                  <a:pt x="17821" y="78005"/>
                  <a:pt x="19204" y="75489"/>
                </a:cubicBezTo>
                <a:cubicBezTo>
                  <a:pt x="22660" y="69075"/>
                  <a:pt x="22967" y="61413"/>
                  <a:pt x="20068" y="54730"/>
                </a:cubicBezTo>
                <a:cubicBezTo>
                  <a:pt x="18013" y="50102"/>
                  <a:pt x="14537" y="46262"/>
                  <a:pt x="12060" y="41864"/>
                </a:cubicBezTo>
                <a:cubicBezTo>
                  <a:pt x="9563" y="37447"/>
                  <a:pt x="8181" y="31840"/>
                  <a:pt x="10581" y="27404"/>
                </a:cubicBezTo>
                <a:cubicBezTo>
                  <a:pt x="12444" y="23985"/>
                  <a:pt x="16112" y="22027"/>
                  <a:pt x="19645" y="20375"/>
                </a:cubicBezTo>
                <a:lnTo>
                  <a:pt x="19818" y="20298"/>
                </a:lnTo>
                <a:cubicBezTo>
                  <a:pt x="23275" y="18666"/>
                  <a:pt x="26923" y="17014"/>
                  <a:pt x="29170" y="13923"/>
                </a:cubicBezTo>
                <a:cubicBezTo>
                  <a:pt x="31379" y="10927"/>
                  <a:pt x="28997" y="2554"/>
                  <a:pt x="2592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0" name="Google Shape;380;p22"/>
          <p:cNvSpPr/>
          <p:nvPr/>
        </p:nvSpPr>
        <p:spPr>
          <a:xfrm rot="10800000">
            <a:off x="11447607" y="494610"/>
            <a:ext cx="744395" cy="2245189"/>
          </a:xfrm>
          <a:custGeom>
            <a:avLst/>
            <a:gdLst/>
            <a:ahLst/>
            <a:cxnLst/>
            <a:rect l="l" t="t" r="r" b="b"/>
            <a:pathLst>
              <a:path w="28767" h="86765" extrusionOk="0">
                <a:moveTo>
                  <a:pt x="2350" y="0"/>
                </a:moveTo>
                <a:cubicBezTo>
                  <a:pt x="1552" y="0"/>
                  <a:pt x="766" y="27"/>
                  <a:pt x="0" y="80"/>
                </a:cubicBezTo>
                <a:lnTo>
                  <a:pt x="0" y="86765"/>
                </a:lnTo>
                <a:lnTo>
                  <a:pt x="3668" y="86688"/>
                </a:lnTo>
                <a:cubicBezTo>
                  <a:pt x="5070" y="86611"/>
                  <a:pt x="6452" y="86400"/>
                  <a:pt x="7797" y="86074"/>
                </a:cubicBezTo>
                <a:cubicBezTo>
                  <a:pt x="15075" y="84307"/>
                  <a:pt x="21546" y="79199"/>
                  <a:pt x="24849" y="72439"/>
                </a:cubicBezTo>
                <a:cubicBezTo>
                  <a:pt x="28767" y="64431"/>
                  <a:pt x="27480" y="54003"/>
                  <a:pt x="21278" y="47589"/>
                </a:cubicBezTo>
                <a:cubicBezTo>
                  <a:pt x="18685" y="44920"/>
                  <a:pt x="15420" y="43000"/>
                  <a:pt x="12866" y="40311"/>
                </a:cubicBezTo>
                <a:cubicBezTo>
                  <a:pt x="10331" y="37623"/>
                  <a:pt x="8526" y="33686"/>
                  <a:pt x="9851" y="30210"/>
                </a:cubicBezTo>
                <a:cubicBezTo>
                  <a:pt x="11388" y="26197"/>
                  <a:pt x="16227" y="24660"/>
                  <a:pt x="19031" y="21396"/>
                </a:cubicBezTo>
                <a:cubicBezTo>
                  <a:pt x="23198" y="16556"/>
                  <a:pt x="21719" y="8472"/>
                  <a:pt x="16938" y="4208"/>
                </a:cubicBezTo>
                <a:cubicBezTo>
                  <a:pt x="13545" y="1217"/>
                  <a:pt x="7696" y="0"/>
                  <a:pt x="2350" y="0"/>
                </a:cubicBez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1" name="Google Shape;381;p22"/>
          <p:cNvSpPr/>
          <p:nvPr/>
        </p:nvSpPr>
        <p:spPr>
          <a:xfrm rot="10800000">
            <a:off x="10502952" y="94"/>
            <a:ext cx="1689048" cy="1619517"/>
          </a:xfrm>
          <a:custGeom>
            <a:avLst/>
            <a:gdLst/>
            <a:ahLst/>
            <a:cxnLst/>
            <a:rect l="l" t="t" r="r" b="b"/>
            <a:pathLst>
              <a:path w="65273" h="62586" extrusionOk="0">
                <a:moveTo>
                  <a:pt x="0" y="1"/>
                </a:moveTo>
                <a:lnTo>
                  <a:pt x="0" y="62585"/>
                </a:lnTo>
                <a:lnTo>
                  <a:pt x="65273" y="62585"/>
                </a:lnTo>
                <a:cubicBezTo>
                  <a:pt x="64044" y="58015"/>
                  <a:pt x="61317" y="54001"/>
                  <a:pt x="57495" y="51217"/>
                </a:cubicBezTo>
                <a:cubicBezTo>
                  <a:pt x="53741" y="48414"/>
                  <a:pt x="49071" y="46813"/>
                  <a:pt x="44374" y="46813"/>
                </a:cubicBezTo>
                <a:cubicBezTo>
                  <a:pt x="43761" y="46813"/>
                  <a:pt x="43148" y="46841"/>
                  <a:pt x="42536" y="46896"/>
                </a:cubicBezTo>
                <a:cubicBezTo>
                  <a:pt x="39617" y="47146"/>
                  <a:pt x="36813" y="47991"/>
                  <a:pt x="34029" y="48951"/>
                </a:cubicBezTo>
                <a:cubicBezTo>
                  <a:pt x="31225" y="49911"/>
                  <a:pt x="28460" y="50967"/>
                  <a:pt x="25598" y="51639"/>
                </a:cubicBezTo>
                <a:cubicBezTo>
                  <a:pt x="23832" y="52062"/>
                  <a:pt x="22026" y="52273"/>
                  <a:pt x="20202" y="52273"/>
                </a:cubicBezTo>
                <a:cubicBezTo>
                  <a:pt x="15997" y="52235"/>
                  <a:pt x="11887" y="50910"/>
                  <a:pt x="9544" y="47549"/>
                </a:cubicBezTo>
                <a:cubicBezTo>
                  <a:pt x="8565" y="46128"/>
                  <a:pt x="7969" y="44496"/>
                  <a:pt x="7797" y="42787"/>
                </a:cubicBezTo>
                <a:cubicBezTo>
                  <a:pt x="7355" y="39234"/>
                  <a:pt x="8411" y="35374"/>
                  <a:pt x="9928" y="32032"/>
                </a:cubicBezTo>
                <a:cubicBezTo>
                  <a:pt x="12156" y="27097"/>
                  <a:pt x="15286" y="22354"/>
                  <a:pt x="15708" y="16958"/>
                </a:cubicBezTo>
                <a:cubicBezTo>
                  <a:pt x="16093" y="11389"/>
                  <a:pt x="13558" y="6031"/>
                  <a:pt x="9026" y="2785"/>
                </a:cubicBezTo>
                <a:cubicBezTo>
                  <a:pt x="6376" y="961"/>
                  <a:pt x="3226" y="1"/>
                  <a:pt x="0" y="1"/>
                </a:cubicBezTo>
                <a:close/>
              </a:path>
            </a:pathLst>
          </a:custGeom>
          <a:solidFill>
            <a:srgbClr val="FFC6C7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2" name="Google Shape;382;p22"/>
          <p:cNvSpPr/>
          <p:nvPr/>
        </p:nvSpPr>
        <p:spPr>
          <a:xfrm>
            <a:off x="183129" y="2458865"/>
            <a:ext cx="271036" cy="280939"/>
          </a:xfrm>
          <a:custGeom>
            <a:avLst/>
            <a:gdLst/>
            <a:ahLst/>
            <a:cxnLst/>
            <a:rect l="l" t="t" r="r" b="b"/>
            <a:pathLst>
              <a:path w="8950" h="9277" extrusionOk="0">
                <a:moveTo>
                  <a:pt x="4475" y="1"/>
                </a:moveTo>
                <a:cubicBezTo>
                  <a:pt x="2017" y="1"/>
                  <a:pt x="0" y="2075"/>
                  <a:pt x="0" y="4629"/>
                </a:cubicBezTo>
                <a:cubicBezTo>
                  <a:pt x="0" y="7202"/>
                  <a:pt x="2017" y="9276"/>
                  <a:pt x="4475" y="9276"/>
                </a:cubicBezTo>
                <a:cubicBezTo>
                  <a:pt x="6952" y="9276"/>
                  <a:pt x="8949" y="7202"/>
                  <a:pt x="8949" y="4629"/>
                </a:cubicBezTo>
                <a:cubicBezTo>
                  <a:pt x="8949" y="2075"/>
                  <a:pt x="6952" y="1"/>
                  <a:pt x="4475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3" name="Google Shape;383;p22"/>
          <p:cNvSpPr/>
          <p:nvPr/>
        </p:nvSpPr>
        <p:spPr>
          <a:xfrm>
            <a:off x="318623" y="0"/>
            <a:ext cx="1220116" cy="726952"/>
          </a:xfrm>
          <a:custGeom>
            <a:avLst/>
            <a:gdLst/>
            <a:ahLst/>
            <a:cxnLst/>
            <a:rect l="l" t="t" r="r" b="b"/>
            <a:pathLst>
              <a:path w="40290" h="24005" extrusionOk="0">
                <a:moveTo>
                  <a:pt x="1825" y="0"/>
                </a:moveTo>
                <a:cubicBezTo>
                  <a:pt x="1" y="7662"/>
                  <a:pt x="2977" y="15670"/>
                  <a:pt x="9353" y="20298"/>
                </a:cubicBezTo>
                <a:cubicBezTo>
                  <a:pt x="12675" y="22718"/>
                  <a:pt x="16689" y="24005"/>
                  <a:pt x="20798" y="24005"/>
                </a:cubicBezTo>
                <a:cubicBezTo>
                  <a:pt x="31552" y="24005"/>
                  <a:pt x="40290" y="15267"/>
                  <a:pt x="40290" y="4513"/>
                </a:cubicBezTo>
                <a:cubicBezTo>
                  <a:pt x="40290" y="2996"/>
                  <a:pt x="40117" y="1479"/>
                  <a:pt x="397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4" name="Google Shape;384;p22"/>
          <p:cNvSpPr/>
          <p:nvPr/>
        </p:nvSpPr>
        <p:spPr>
          <a:xfrm rot="5400000" flipH="1">
            <a:off x="10218192" y="606887"/>
            <a:ext cx="129349" cy="110811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8" y="0"/>
                </a:moveTo>
                <a:cubicBezTo>
                  <a:pt x="346" y="0"/>
                  <a:pt x="0" y="842"/>
                  <a:pt x="496" y="1338"/>
                </a:cubicBezTo>
                <a:cubicBezTo>
                  <a:pt x="657" y="1499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6"/>
                </a:cubicBezTo>
                <a:cubicBezTo>
                  <a:pt x="1834" y="356"/>
                  <a:pt x="1479" y="0"/>
                  <a:pt x="1048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5" name="Google Shape;385;p22"/>
          <p:cNvSpPr/>
          <p:nvPr/>
        </p:nvSpPr>
        <p:spPr>
          <a:xfrm rot="5400000" flipH="1">
            <a:off x="9842198" y="318653"/>
            <a:ext cx="223031" cy="203223"/>
          </a:xfrm>
          <a:custGeom>
            <a:avLst/>
            <a:gdLst/>
            <a:ahLst/>
            <a:cxnLst/>
            <a:rect l="l" t="t" r="r" b="b"/>
            <a:pathLst>
              <a:path w="3164" h="2883" extrusionOk="0">
                <a:moveTo>
                  <a:pt x="1582" y="1"/>
                </a:moveTo>
                <a:cubicBezTo>
                  <a:pt x="1213" y="1"/>
                  <a:pt x="843" y="141"/>
                  <a:pt x="562" y="422"/>
                </a:cubicBezTo>
                <a:cubicBezTo>
                  <a:pt x="1" y="983"/>
                  <a:pt x="1" y="1900"/>
                  <a:pt x="562" y="2462"/>
                </a:cubicBezTo>
                <a:cubicBezTo>
                  <a:pt x="843" y="2742"/>
                  <a:pt x="1213" y="2883"/>
                  <a:pt x="1582" y="2883"/>
                </a:cubicBezTo>
                <a:cubicBezTo>
                  <a:pt x="1952" y="2883"/>
                  <a:pt x="2322" y="2742"/>
                  <a:pt x="2602" y="2462"/>
                </a:cubicBezTo>
                <a:cubicBezTo>
                  <a:pt x="3164" y="1900"/>
                  <a:pt x="3164" y="983"/>
                  <a:pt x="2602" y="422"/>
                </a:cubicBezTo>
                <a:cubicBezTo>
                  <a:pt x="2322" y="141"/>
                  <a:pt x="1952" y="1"/>
                  <a:pt x="1582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6" name="Google Shape;386;p22"/>
          <p:cNvSpPr/>
          <p:nvPr/>
        </p:nvSpPr>
        <p:spPr>
          <a:xfrm rot="5400000" flipH="1">
            <a:off x="11662127" y="411654"/>
            <a:ext cx="129349" cy="110881"/>
          </a:xfrm>
          <a:custGeom>
            <a:avLst/>
            <a:gdLst/>
            <a:ahLst/>
            <a:cxnLst/>
            <a:rect l="l" t="t" r="r" b="b"/>
            <a:pathLst>
              <a:path w="1835" h="1573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7" y="1500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7"/>
                </a:cubicBezTo>
                <a:cubicBezTo>
                  <a:pt x="1834" y="356"/>
                  <a:pt x="1479" y="1"/>
                  <a:pt x="1048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7" name="Google Shape;387;p22"/>
          <p:cNvSpPr/>
          <p:nvPr/>
        </p:nvSpPr>
        <p:spPr>
          <a:xfrm rot="5400000" flipH="1">
            <a:off x="11598135" y="1055004"/>
            <a:ext cx="79231" cy="67248"/>
          </a:xfrm>
          <a:custGeom>
            <a:avLst/>
            <a:gdLst/>
            <a:ahLst/>
            <a:cxnLst/>
            <a:rect l="l" t="t" r="r" b="b"/>
            <a:pathLst>
              <a:path w="1124" h="954" extrusionOk="0">
                <a:moveTo>
                  <a:pt x="646" y="0"/>
                </a:moveTo>
                <a:cubicBezTo>
                  <a:pt x="216" y="0"/>
                  <a:pt x="0" y="515"/>
                  <a:pt x="300" y="814"/>
                </a:cubicBezTo>
                <a:cubicBezTo>
                  <a:pt x="399" y="911"/>
                  <a:pt x="520" y="954"/>
                  <a:pt x="638" y="954"/>
                </a:cubicBezTo>
                <a:cubicBezTo>
                  <a:pt x="887" y="954"/>
                  <a:pt x="1123" y="763"/>
                  <a:pt x="1123" y="477"/>
                </a:cubicBezTo>
                <a:cubicBezTo>
                  <a:pt x="1123" y="215"/>
                  <a:pt x="908" y="0"/>
                  <a:pt x="6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8" name="Google Shape;388;p22"/>
          <p:cNvSpPr/>
          <p:nvPr/>
        </p:nvSpPr>
        <p:spPr>
          <a:xfrm rot="10800000" flipH="1">
            <a:off x="1015870" y="10"/>
            <a:ext cx="1777481" cy="543397"/>
          </a:xfrm>
          <a:custGeom>
            <a:avLst/>
            <a:gdLst/>
            <a:ahLst/>
            <a:cxnLst/>
            <a:rect l="l" t="t" r="r" b="b"/>
            <a:pathLst>
              <a:path w="75509" h="23084" extrusionOk="0">
                <a:moveTo>
                  <a:pt x="63433" y="1"/>
                </a:moveTo>
                <a:cubicBezTo>
                  <a:pt x="58309" y="1"/>
                  <a:pt x="52476" y="4766"/>
                  <a:pt x="47663" y="6549"/>
                </a:cubicBezTo>
                <a:cubicBezTo>
                  <a:pt x="44986" y="7539"/>
                  <a:pt x="42167" y="7896"/>
                  <a:pt x="39312" y="7896"/>
                </a:cubicBezTo>
                <a:cubicBezTo>
                  <a:pt x="36515" y="7896"/>
                  <a:pt x="33683" y="7553"/>
                  <a:pt x="30918" y="7125"/>
                </a:cubicBezTo>
                <a:cubicBezTo>
                  <a:pt x="27086" y="6530"/>
                  <a:pt x="23159" y="5783"/>
                  <a:pt x="19296" y="5783"/>
                </a:cubicBezTo>
                <a:cubicBezTo>
                  <a:pt x="17176" y="5783"/>
                  <a:pt x="15075" y="6008"/>
                  <a:pt x="13020" y="6607"/>
                </a:cubicBezTo>
                <a:cubicBezTo>
                  <a:pt x="5857" y="8681"/>
                  <a:pt x="365" y="15613"/>
                  <a:pt x="0" y="23083"/>
                </a:cubicBezTo>
                <a:lnTo>
                  <a:pt x="75508" y="23083"/>
                </a:lnTo>
                <a:cubicBezTo>
                  <a:pt x="75508" y="15229"/>
                  <a:pt x="73722" y="9449"/>
                  <a:pt x="69939" y="3861"/>
                </a:cubicBezTo>
                <a:cubicBezTo>
                  <a:pt x="68039" y="1029"/>
                  <a:pt x="65812" y="1"/>
                  <a:pt x="63433" y="1"/>
                </a:cubicBez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9" name="Google Shape;389;p22"/>
          <p:cNvSpPr/>
          <p:nvPr/>
        </p:nvSpPr>
        <p:spPr>
          <a:xfrm rot="3456018" flipH="1">
            <a:off x="2890743" y="170078"/>
            <a:ext cx="223029" cy="203221"/>
          </a:xfrm>
          <a:custGeom>
            <a:avLst/>
            <a:gdLst/>
            <a:ahLst/>
            <a:cxnLst/>
            <a:rect l="l" t="t" r="r" b="b"/>
            <a:pathLst>
              <a:path w="3164" h="2883" extrusionOk="0">
                <a:moveTo>
                  <a:pt x="1582" y="1"/>
                </a:moveTo>
                <a:cubicBezTo>
                  <a:pt x="1213" y="1"/>
                  <a:pt x="843" y="141"/>
                  <a:pt x="562" y="422"/>
                </a:cubicBezTo>
                <a:cubicBezTo>
                  <a:pt x="1" y="983"/>
                  <a:pt x="1" y="1900"/>
                  <a:pt x="562" y="2462"/>
                </a:cubicBezTo>
                <a:cubicBezTo>
                  <a:pt x="843" y="2742"/>
                  <a:pt x="1213" y="2883"/>
                  <a:pt x="1582" y="2883"/>
                </a:cubicBezTo>
                <a:cubicBezTo>
                  <a:pt x="1952" y="2883"/>
                  <a:pt x="2322" y="2742"/>
                  <a:pt x="2602" y="2462"/>
                </a:cubicBezTo>
                <a:cubicBezTo>
                  <a:pt x="3164" y="1900"/>
                  <a:pt x="3164" y="983"/>
                  <a:pt x="2602" y="422"/>
                </a:cubicBezTo>
                <a:cubicBezTo>
                  <a:pt x="2322" y="141"/>
                  <a:pt x="1952" y="1"/>
                  <a:pt x="158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0" name="Google Shape;390;p22"/>
          <p:cNvSpPr/>
          <p:nvPr/>
        </p:nvSpPr>
        <p:spPr>
          <a:xfrm rot="3456018" flipH="1">
            <a:off x="547655" y="754401"/>
            <a:ext cx="129349" cy="110880"/>
          </a:xfrm>
          <a:custGeom>
            <a:avLst/>
            <a:gdLst/>
            <a:ahLst/>
            <a:cxnLst/>
            <a:rect l="l" t="t" r="r" b="b"/>
            <a:pathLst>
              <a:path w="1835" h="1573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7" y="1500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7"/>
                </a:cubicBezTo>
                <a:cubicBezTo>
                  <a:pt x="1834" y="356"/>
                  <a:pt x="1479" y="1"/>
                  <a:pt x="104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7847187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4">
  <p:cSld name="Title and three columns 4"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23"/>
          <p:cNvSpPr txBox="1">
            <a:spLocks noGrp="1"/>
          </p:cNvSpPr>
          <p:nvPr>
            <p:ph type="title"/>
          </p:nvPr>
        </p:nvSpPr>
        <p:spPr>
          <a:xfrm>
            <a:off x="2538467" y="1377933"/>
            <a:ext cx="3320800" cy="8828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93" name="Google Shape;393;p23"/>
          <p:cNvSpPr txBox="1">
            <a:spLocks noGrp="1"/>
          </p:cNvSpPr>
          <p:nvPr>
            <p:ph type="subTitle" idx="1"/>
          </p:nvPr>
        </p:nvSpPr>
        <p:spPr>
          <a:xfrm>
            <a:off x="2538500" y="1955967"/>
            <a:ext cx="3320800" cy="7768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394" name="Google Shape;394;p23"/>
          <p:cNvSpPr txBox="1">
            <a:spLocks noGrp="1"/>
          </p:cNvSpPr>
          <p:nvPr>
            <p:ph type="subTitle" idx="2"/>
          </p:nvPr>
        </p:nvSpPr>
        <p:spPr>
          <a:xfrm>
            <a:off x="8021835" y="1955967"/>
            <a:ext cx="3320800" cy="7768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395" name="Google Shape;395;p23"/>
          <p:cNvSpPr txBox="1">
            <a:spLocks noGrp="1"/>
          </p:cNvSpPr>
          <p:nvPr>
            <p:ph type="subTitle" idx="3"/>
          </p:nvPr>
        </p:nvSpPr>
        <p:spPr>
          <a:xfrm>
            <a:off x="8021833" y="1377933"/>
            <a:ext cx="3320800" cy="8828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396" name="Google Shape;396;p23"/>
          <p:cNvSpPr txBox="1">
            <a:spLocks noGrp="1"/>
          </p:cNvSpPr>
          <p:nvPr>
            <p:ph type="subTitle" idx="4"/>
          </p:nvPr>
        </p:nvSpPr>
        <p:spPr>
          <a:xfrm>
            <a:off x="5724700" y="4624233"/>
            <a:ext cx="3320800" cy="7768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397" name="Google Shape;397;p23"/>
          <p:cNvSpPr txBox="1">
            <a:spLocks noGrp="1"/>
          </p:cNvSpPr>
          <p:nvPr>
            <p:ph type="subTitle" idx="5"/>
          </p:nvPr>
        </p:nvSpPr>
        <p:spPr>
          <a:xfrm>
            <a:off x="5724684" y="4046200"/>
            <a:ext cx="3320800" cy="8828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398" name="Google Shape;398;p23"/>
          <p:cNvSpPr/>
          <p:nvPr/>
        </p:nvSpPr>
        <p:spPr>
          <a:xfrm rot="-9410561">
            <a:off x="157144" y="5257178"/>
            <a:ext cx="2031965" cy="1215500"/>
          </a:xfrm>
          <a:custGeom>
            <a:avLst/>
            <a:gdLst/>
            <a:ahLst/>
            <a:cxnLst/>
            <a:rect l="l" t="t" r="r" b="b"/>
            <a:pathLst>
              <a:path w="40290" h="24005" extrusionOk="0">
                <a:moveTo>
                  <a:pt x="1825" y="0"/>
                </a:moveTo>
                <a:cubicBezTo>
                  <a:pt x="1" y="7662"/>
                  <a:pt x="2977" y="15670"/>
                  <a:pt x="9353" y="20298"/>
                </a:cubicBezTo>
                <a:cubicBezTo>
                  <a:pt x="12675" y="22718"/>
                  <a:pt x="16689" y="24005"/>
                  <a:pt x="20798" y="24005"/>
                </a:cubicBezTo>
                <a:cubicBezTo>
                  <a:pt x="31552" y="24005"/>
                  <a:pt x="40290" y="15267"/>
                  <a:pt x="40290" y="4513"/>
                </a:cubicBezTo>
                <a:cubicBezTo>
                  <a:pt x="40290" y="2996"/>
                  <a:pt x="40117" y="1479"/>
                  <a:pt x="397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9" name="Google Shape;399;p23"/>
          <p:cNvSpPr/>
          <p:nvPr/>
        </p:nvSpPr>
        <p:spPr>
          <a:xfrm rot="-8345667">
            <a:off x="10272292" y="4186356"/>
            <a:ext cx="1096824" cy="2423865"/>
          </a:xfrm>
          <a:custGeom>
            <a:avLst/>
            <a:gdLst/>
            <a:ahLst/>
            <a:cxnLst/>
            <a:rect l="l" t="t" r="r" b="b"/>
            <a:pathLst>
              <a:path w="28767" h="86765" extrusionOk="0">
                <a:moveTo>
                  <a:pt x="2350" y="0"/>
                </a:moveTo>
                <a:cubicBezTo>
                  <a:pt x="1552" y="0"/>
                  <a:pt x="766" y="27"/>
                  <a:pt x="0" y="80"/>
                </a:cubicBezTo>
                <a:lnTo>
                  <a:pt x="0" y="86765"/>
                </a:lnTo>
                <a:lnTo>
                  <a:pt x="3668" y="86688"/>
                </a:lnTo>
                <a:cubicBezTo>
                  <a:pt x="5070" y="86611"/>
                  <a:pt x="6452" y="86400"/>
                  <a:pt x="7797" y="86074"/>
                </a:cubicBezTo>
                <a:cubicBezTo>
                  <a:pt x="15075" y="84307"/>
                  <a:pt x="21546" y="79199"/>
                  <a:pt x="24849" y="72439"/>
                </a:cubicBezTo>
                <a:cubicBezTo>
                  <a:pt x="28767" y="64431"/>
                  <a:pt x="27480" y="54003"/>
                  <a:pt x="21278" y="47589"/>
                </a:cubicBezTo>
                <a:cubicBezTo>
                  <a:pt x="18685" y="44920"/>
                  <a:pt x="15420" y="43000"/>
                  <a:pt x="12866" y="40311"/>
                </a:cubicBezTo>
                <a:cubicBezTo>
                  <a:pt x="10331" y="37623"/>
                  <a:pt x="8526" y="33686"/>
                  <a:pt x="9851" y="30210"/>
                </a:cubicBezTo>
                <a:cubicBezTo>
                  <a:pt x="11388" y="26197"/>
                  <a:pt x="16227" y="24660"/>
                  <a:pt x="19031" y="21396"/>
                </a:cubicBezTo>
                <a:cubicBezTo>
                  <a:pt x="23198" y="16556"/>
                  <a:pt x="21719" y="8472"/>
                  <a:pt x="16938" y="4208"/>
                </a:cubicBezTo>
                <a:cubicBezTo>
                  <a:pt x="13545" y="1217"/>
                  <a:pt x="7696" y="0"/>
                  <a:pt x="235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0" name="Google Shape;400;p23"/>
          <p:cNvSpPr/>
          <p:nvPr/>
        </p:nvSpPr>
        <p:spPr>
          <a:xfrm rot="5400000" flipH="1">
            <a:off x="10133632" y="4799597"/>
            <a:ext cx="2919475" cy="1197324"/>
          </a:xfrm>
          <a:custGeom>
            <a:avLst/>
            <a:gdLst/>
            <a:ahLst/>
            <a:cxnLst/>
            <a:rect l="l" t="t" r="r" b="b"/>
            <a:pathLst>
              <a:path w="59760" h="20595" extrusionOk="0">
                <a:moveTo>
                  <a:pt x="0" y="0"/>
                </a:moveTo>
                <a:lnTo>
                  <a:pt x="0" y="14598"/>
                </a:lnTo>
                <a:cubicBezTo>
                  <a:pt x="3547" y="16984"/>
                  <a:pt x="7842" y="18762"/>
                  <a:pt x="11492" y="19726"/>
                </a:cubicBezTo>
                <a:cubicBezTo>
                  <a:pt x="11941" y="19848"/>
                  <a:pt x="12371" y="19951"/>
                  <a:pt x="12802" y="20044"/>
                </a:cubicBezTo>
                <a:cubicBezTo>
                  <a:pt x="14470" y="20410"/>
                  <a:pt x="16197" y="20595"/>
                  <a:pt x="17927" y="20595"/>
                </a:cubicBezTo>
                <a:cubicBezTo>
                  <a:pt x="24387" y="20595"/>
                  <a:pt x="30875" y="18021"/>
                  <a:pt x="34381" y="12699"/>
                </a:cubicBezTo>
                <a:cubicBezTo>
                  <a:pt x="35457" y="11061"/>
                  <a:pt x="36262" y="9189"/>
                  <a:pt x="37759" y="7926"/>
                </a:cubicBezTo>
                <a:cubicBezTo>
                  <a:pt x="40660" y="5474"/>
                  <a:pt x="44955" y="6157"/>
                  <a:pt x="48726" y="5736"/>
                </a:cubicBezTo>
                <a:cubicBezTo>
                  <a:pt x="52975" y="5231"/>
                  <a:pt x="56905" y="3191"/>
                  <a:pt x="5975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1" name="Google Shape;401;p23"/>
          <p:cNvSpPr/>
          <p:nvPr/>
        </p:nvSpPr>
        <p:spPr>
          <a:xfrm rot="5400000" flipH="1">
            <a:off x="8550994" y="6616714"/>
            <a:ext cx="163719" cy="140253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9" y="0"/>
                </a:moveTo>
                <a:cubicBezTo>
                  <a:pt x="347" y="0"/>
                  <a:pt x="0" y="843"/>
                  <a:pt x="496" y="1339"/>
                </a:cubicBezTo>
                <a:cubicBezTo>
                  <a:pt x="658" y="1500"/>
                  <a:pt x="855" y="1572"/>
                  <a:pt x="1049" y="1572"/>
                </a:cubicBezTo>
                <a:cubicBezTo>
                  <a:pt x="1451" y="1572"/>
                  <a:pt x="1835" y="1260"/>
                  <a:pt x="1835" y="786"/>
                </a:cubicBezTo>
                <a:cubicBezTo>
                  <a:pt x="1835" y="356"/>
                  <a:pt x="1479" y="0"/>
                  <a:pt x="104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2" name="Google Shape;402;p23"/>
          <p:cNvSpPr/>
          <p:nvPr/>
        </p:nvSpPr>
        <p:spPr>
          <a:xfrm rot="5400000" flipH="1">
            <a:off x="9254899" y="6209286"/>
            <a:ext cx="163719" cy="140164"/>
          </a:xfrm>
          <a:custGeom>
            <a:avLst/>
            <a:gdLst/>
            <a:ahLst/>
            <a:cxnLst/>
            <a:rect l="l" t="t" r="r" b="b"/>
            <a:pathLst>
              <a:path w="1835" h="1571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6" y="1499"/>
                  <a:pt x="852" y="1570"/>
                  <a:pt x="1044" y="1570"/>
                </a:cubicBezTo>
                <a:cubicBezTo>
                  <a:pt x="1448" y="1570"/>
                  <a:pt x="1834" y="1256"/>
                  <a:pt x="1834" y="787"/>
                </a:cubicBezTo>
                <a:cubicBezTo>
                  <a:pt x="1834" y="347"/>
                  <a:pt x="1479" y="1"/>
                  <a:pt x="104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3" name="Google Shape;403;p23"/>
          <p:cNvSpPr/>
          <p:nvPr/>
        </p:nvSpPr>
        <p:spPr>
          <a:xfrm rot="5400000" flipH="1">
            <a:off x="8899132" y="6612522"/>
            <a:ext cx="210469" cy="280508"/>
          </a:xfrm>
          <a:custGeom>
            <a:avLst/>
            <a:gdLst/>
            <a:ahLst/>
            <a:cxnLst/>
            <a:rect l="l" t="t" r="r" b="b"/>
            <a:pathLst>
              <a:path w="2359" h="3144" extrusionOk="0">
                <a:moveTo>
                  <a:pt x="781" y="1"/>
                </a:moveTo>
                <a:cubicBezTo>
                  <a:pt x="519" y="1"/>
                  <a:pt x="252" y="68"/>
                  <a:pt x="0" y="215"/>
                </a:cubicBezTo>
                <a:lnTo>
                  <a:pt x="0" y="2929"/>
                </a:lnTo>
                <a:cubicBezTo>
                  <a:pt x="252" y="3076"/>
                  <a:pt x="519" y="3144"/>
                  <a:pt x="781" y="3144"/>
                </a:cubicBezTo>
                <a:cubicBezTo>
                  <a:pt x="1597" y="3144"/>
                  <a:pt x="2351" y="2487"/>
                  <a:pt x="2358" y="1572"/>
                </a:cubicBezTo>
                <a:cubicBezTo>
                  <a:pt x="2351" y="658"/>
                  <a:pt x="1597" y="1"/>
                  <a:pt x="78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4" name="Google Shape;404;p23"/>
          <p:cNvSpPr/>
          <p:nvPr/>
        </p:nvSpPr>
        <p:spPr>
          <a:xfrm rot="5400000" flipH="1">
            <a:off x="10291975" y="5251415"/>
            <a:ext cx="851680" cy="2361495"/>
          </a:xfrm>
          <a:custGeom>
            <a:avLst/>
            <a:gdLst/>
            <a:ahLst/>
            <a:cxnLst/>
            <a:rect l="l" t="t" r="r" b="b"/>
            <a:pathLst>
              <a:path w="11661" h="32333" extrusionOk="0">
                <a:moveTo>
                  <a:pt x="0" y="1"/>
                </a:moveTo>
                <a:lnTo>
                  <a:pt x="0" y="32332"/>
                </a:lnTo>
                <a:cubicBezTo>
                  <a:pt x="6962" y="30021"/>
                  <a:pt x="11660" y="23508"/>
                  <a:pt x="11660" y="16171"/>
                </a:cubicBezTo>
                <a:cubicBezTo>
                  <a:pt x="11660" y="15348"/>
                  <a:pt x="11604" y="14533"/>
                  <a:pt x="11492" y="13719"/>
                </a:cubicBezTo>
                <a:cubicBezTo>
                  <a:pt x="10556" y="7347"/>
                  <a:pt x="6111" y="2031"/>
                  <a:pt x="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5" name="Google Shape;405;p23"/>
          <p:cNvSpPr/>
          <p:nvPr/>
        </p:nvSpPr>
        <p:spPr>
          <a:xfrm rot="5400000" flipH="1">
            <a:off x="11888411" y="6441474"/>
            <a:ext cx="46704" cy="46655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07" y="0"/>
                  <a:pt x="1" y="215"/>
                  <a:pt x="1" y="477"/>
                </a:cubicBezTo>
                <a:cubicBezTo>
                  <a:pt x="1" y="739"/>
                  <a:pt x="207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15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6" name="Google Shape;406;p23"/>
          <p:cNvSpPr/>
          <p:nvPr/>
        </p:nvSpPr>
        <p:spPr>
          <a:xfrm rot="5400000" flipH="1">
            <a:off x="12028579" y="6310495"/>
            <a:ext cx="105181" cy="104741"/>
          </a:xfrm>
          <a:custGeom>
            <a:avLst/>
            <a:gdLst/>
            <a:ahLst/>
            <a:cxnLst/>
            <a:rect l="l" t="t" r="r" b="b"/>
            <a:pathLst>
              <a:path w="2153" h="2144" extrusionOk="0">
                <a:moveTo>
                  <a:pt x="1077" y="1"/>
                </a:moveTo>
                <a:cubicBezTo>
                  <a:pt x="487" y="1"/>
                  <a:pt x="1" y="478"/>
                  <a:pt x="1" y="1068"/>
                </a:cubicBezTo>
                <a:cubicBezTo>
                  <a:pt x="1" y="1666"/>
                  <a:pt x="487" y="2144"/>
                  <a:pt x="1077" y="2144"/>
                </a:cubicBezTo>
                <a:cubicBezTo>
                  <a:pt x="1666" y="2144"/>
                  <a:pt x="2153" y="1666"/>
                  <a:pt x="2153" y="1068"/>
                </a:cubicBezTo>
                <a:cubicBezTo>
                  <a:pt x="2153" y="478"/>
                  <a:pt x="1666" y="1"/>
                  <a:pt x="10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7" name="Google Shape;407;p23"/>
          <p:cNvSpPr/>
          <p:nvPr/>
        </p:nvSpPr>
        <p:spPr>
          <a:xfrm rot="5400000" flipH="1">
            <a:off x="10496690" y="6549713"/>
            <a:ext cx="156591" cy="156591"/>
          </a:xfrm>
          <a:custGeom>
            <a:avLst/>
            <a:gdLst/>
            <a:ahLst/>
            <a:cxnLst/>
            <a:rect l="l" t="t" r="r" b="b"/>
            <a:pathLst>
              <a:path w="2144" h="2144" extrusionOk="0">
                <a:moveTo>
                  <a:pt x="1067" y="1"/>
                </a:moveTo>
                <a:cubicBezTo>
                  <a:pt x="478" y="1"/>
                  <a:pt x="1" y="478"/>
                  <a:pt x="1" y="1068"/>
                </a:cubicBezTo>
                <a:cubicBezTo>
                  <a:pt x="1" y="1666"/>
                  <a:pt x="478" y="2144"/>
                  <a:pt x="1067" y="2144"/>
                </a:cubicBezTo>
                <a:cubicBezTo>
                  <a:pt x="1666" y="2144"/>
                  <a:pt x="2144" y="1666"/>
                  <a:pt x="2144" y="1068"/>
                </a:cubicBezTo>
                <a:cubicBezTo>
                  <a:pt x="2144" y="47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8" name="Google Shape;408;p23"/>
          <p:cNvSpPr/>
          <p:nvPr/>
        </p:nvSpPr>
        <p:spPr>
          <a:xfrm rot="-5400000">
            <a:off x="872149" y="4796283"/>
            <a:ext cx="1203204" cy="2947499"/>
          </a:xfrm>
          <a:custGeom>
            <a:avLst/>
            <a:gdLst/>
            <a:ahLst/>
            <a:cxnLst/>
            <a:rect l="l" t="t" r="r" b="b"/>
            <a:pathLst>
              <a:path w="18567" h="39585" extrusionOk="0">
                <a:moveTo>
                  <a:pt x="0" y="1"/>
                </a:moveTo>
                <a:lnTo>
                  <a:pt x="0" y="39584"/>
                </a:lnTo>
                <a:lnTo>
                  <a:pt x="197" y="39500"/>
                </a:lnTo>
                <a:cubicBezTo>
                  <a:pt x="7664" y="36159"/>
                  <a:pt x="12942" y="28037"/>
                  <a:pt x="11014" y="18688"/>
                </a:cubicBezTo>
                <a:cubicBezTo>
                  <a:pt x="10546" y="16424"/>
                  <a:pt x="9686" y="14103"/>
                  <a:pt x="9835" y="11932"/>
                </a:cubicBezTo>
                <a:cubicBezTo>
                  <a:pt x="10116" y="7721"/>
                  <a:pt x="13981" y="5653"/>
                  <a:pt x="16554" y="2845"/>
                </a:cubicBezTo>
                <a:cubicBezTo>
                  <a:pt x="17340" y="1984"/>
                  <a:pt x="18014" y="1030"/>
                  <a:pt x="1856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9" name="Google Shape;409;p23"/>
          <p:cNvSpPr/>
          <p:nvPr/>
        </p:nvSpPr>
        <p:spPr>
          <a:xfrm rot="10800000">
            <a:off x="44" y="3487391"/>
            <a:ext cx="1080521" cy="3342143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0" name="Google Shape;410;p23"/>
          <p:cNvSpPr/>
          <p:nvPr/>
        </p:nvSpPr>
        <p:spPr>
          <a:xfrm rot="10800000">
            <a:off x="530494" y="5941713"/>
            <a:ext cx="60785" cy="60785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1" name="Google Shape;411;p23"/>
          <p:cNvSpPr/>
          <p:nvPr/>
        </p:nvSpPr>
        <p:spPr>
          <a:xfrm rot="10800000">
            <a:off x="170547" y="6286847"/>
            <a:ext cx="60723" cy="60723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2" name="Google Shape;412;p23"/>
          <p:cNvSpPr/>
          <p:nvPr/>
        </p:nvSpPr>
        <p:spPr>
          <a:xfrm rot="10800000">
            <a:off x="345466" y="5750135"/>
            <a:ext cx="136895" cy="136895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6383470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5">
  <p:cSld name="Title and three columns 5"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24"/>
          <p:cNvSpPr/>
          <p:nvPr/>
        </p:nvSpPr>
        <p:spPr>
          <a:xfrm rot="10800000" flipH="1">
            <a:off x="39" y="5679042"/>
            <a:ext cx="4011196" cy="1178945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5" name="Google Shape;415;p24"/>
          <p:cNvSpPr txBox="1">
            <a:spLocks noGrp="1"/>
          </p:cNvSpPr>
          <p:nvPr>
            <p:ph type="title"/>
          </p:nvPr>
        </p:nvSpPr>
        <p:spPr>
          <a:xfrm flipH="1">
            <a:off x="7920233" y="1328400"/>
            <a:ext cx="3320800" cy="8828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16" name="Google Shape;416;p24"/>
          <p:cNvSpPr txBox="1">
            <a:spLocks noGrp="1"/>
          </p:cNvSpPr>
          <p:nvPr>
            <p:ph type="subTitle" idx="1"/>
          </p:nvPr>
        </p:nvSpPr>
        <p:spPr>
          <a:xfrm flipH="1">
            <a:off x="7920211" y="2211233"/>
            <a:ext cx="3320800" cy="1313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417" name="Google Shape;417;p24"/>
          <p:cNvSpPr txBox="1">
            <a:spLocks noGrp="1"/>
          </p:cNvSpPr>
          <p:nvPr>
            <p:ph type="subTitle" idx="2"/>
          </p:nvPr>
        </p:nvSpPr>
        <p:spPr>
          <a:xfrm flipH="1">
            <a:off x="950967" y="3213817"/>
            <a:ext cx="3320800" cy="1313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418" name="Google Shape;418;p24"/>
          <p:cNvSpPr txBox="1">
            <a:spLocks noGrp="1"/>
          </p:cNvSpPr>
          <p:nvPr>
            <p:ph type="subTitle" idx="3"/>
          </p:nvPr>
        </p:nvSpPr>
        <p:spPr>
          <a:xfrm flipH="1">
            <a:off x="950967" y="2330984"/>
            <a:ext cx="3320800" cy="8828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48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419" name="Google Shape;419;p24"/>
          <p:cNvSpPr txBox="1">
            <a:spLocks noGrp="1"/>
          </p:cNvSpPr>
          <p:nvPr>
            <p:ph type="subTitle" idx="4"/>
          </p:nvPr>
        </p:nvSpPr>
        <p:spPr>
          <a:xfrm flipH="1">
            <a:off x="7920200" y="4484533"/>
            <a:ext cx="3320800" cy="1313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420" name="Google Shape;420;p24"/>
          <p:cNvSpPr txBox="1">
            <a:spLocks noGrp="1"/>
          </p:cNvSpPr>
          <p:nvPr>
            <p:ph type="subTitle" idx="5"/>
          </p:nvPr>
        </p:nvSpPr>
        <p:spPr>
          <a:xfrm flipH="1">
            <a:off x="7920200" y="3601700"/>
            <a:ext cx="3320800" cy="8828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48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421" name="Google Shape;421;p24"/>
          <p:cNvSpPr/>
          <p:nvPr/>
        </p:nvSpPr>
        <p:spPr>
          <a:xfrm rot="5400000" flipH="1">
            <a:off x="1909321" y="-1787613"/>
            <a:ext cx="770395" cy="4345639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2" name="Google Shape;422;p24"/>
          <p:cNvSpPr/>
          <p:nvPr/>
        </p:nvSpPr>
        <p:spPr>
          <a:xfrm flipH="1">
            <a:off x="45" y="-9244"/>
            <a:ext cx="744473" cy="3558103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3" name="Google Shape;423;p24"/>
          <p:cNvSpPr/>
          <p:nvPr/>
        </p:nvSpPr>
        <p:spPr>
          <a:xfrm rot="10800000">
            <a:off x="1349105" y="419298"/>
            <a:ext cx="85247" cy="8524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4" name="Google Shape;424;p24"/>
          <p:cNvSpPr/>
          <p:nvPr/>
        </p:nvSpPr>
        <p:spPr>
          <a:xfrm rot="10800000">
            <a:off x="782258" y="8"/>
            <a:ext cx="191180" cy="123589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5" name="Google Shape;425;p24"/>
          <p:cNvSpPr/>
          <p:nvPr/>
        </p:nvSpPr>
        <p:spPr>
          <a:xfrm rot="10800000">
            <a:off x="4188039" y="6527455"/>
            <a:ext cx="145232" cy="14523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6" name="Google Shape;426;p24"/>
          <p:cNvSpPr/>
          <p:nvPr/>
        </p:nvSpPr>
        <p:spPr>
          <a:xfrm rot="5400000" flipH="1">
            <a:off x="337645" y="5188038"/>
            <a:ext cx="147399" cy="147399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7" name="Google Shape;427;p24"/>
          <p:cNvSpPr/>
          <p:nvPr/>
        </p:nvSpPr>
        <p:spPr>
          <a:xfrm rot="5400000">
            <a:off x="-769257" y="3221712"/>
            <a:ext cx="2174605" cy="636047"/>
          </a:xfrm>
          <a:custGeom>
            <a:avLst/>
            <a:gdLst/>
            <a:ahLst/>
            <a:cxnLst/>
            <a:rect l="l" t="t" r="r" b="b"/>
            <a:pathLst>
              <a:path w="15422" h="9284" extrusionOk="0">
                <a:moveTo>
                  <a:pt x="8192" y="0"/>
                </a:moveTo>
                <a:cubicBezTo>
                  <a:pt x="7849" y="0"/>
                  <a:pt x="7501" y="25"/>
                  <a:pt x="7150" y="75"/>
                </a:cubicBezTo>
                <a:cubicBezTo>
                  <a:pt x="2789" y="712"/>
                  <a:pt x="0" y="5054"/>
                  <a:pt x="1236" y="9284"/>
                </a:cubicBezTo>
                <a:lnTo>
                  <a:pt x="15132" y="9284"/>
                </a:lnTo>
                <a:cubicBezTo>
                  <a:pt x="15328" y="8619"/>
                  <a:pt x="15422" y="7936"/>
                  <a:pt x="15422" y="7244"/>
                </a:cubicBezTo>
                <a:cubicBezTo>
                  <a:pt x="15422" y="3191"/>
                  <a:pt x="12115" y="0"/>
                  <a:pt x="819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8" name="Google Shape;428;p24"/>
          <p:cNvSpPr/>
          <p:nvPr/>
        </p:nvSpPr>
        <p:spPr>
          <a:xfrm rot="5400000">
            <a:off x="337596" y="3548900"/>
            <a:ext cx="69373" cy="6930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9" name="Google Shape;429;p24"/>
          <p:cNvSpPr/>
          <p:nvPr/>
        </p:nvSpPr>
        <p:spPr>
          <a:xfrm rot="5400000">
            <a:off x="107989" y="3111890"/>
            <a:ext cx="155583" cy="156316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0" name="Google Shape;430;p24"/>
          <p:cNvSpPr/>
          <p:nvPr/>
        </p:nvSpPr>
        <p:spPr>
          <a:xfrm>
            <a:off x="-671595" y="-775256"/>
            <a:ext cx="13384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1" name="Google Shape;431;p24"/>
          <p:cNvSpPr/>
          <p:nvPr/>
        </p:nvSpPr>
        <p:spPr>
          <a:xfrm rot="5400000">
            <a:off x="-1059114" y="4428840"/>
            <a:ext cx="3488292" cy="1370072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2" name="Google Shape;432;p24"/>
          <p:cNvSpPr/>
          <p:nvPr/>
        </p:nvSpPr>
        <p:spPr>
          <a:xfrm rot="5400000" flipH="1">
            <a:off x="121712" y="5609701"/>
            <a:ext cx="128168" cy="128168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3" name="Google Shape;433;p24"/>
          <p:cNvSpPr/>
          <p:nvPr/>
        </p:nvSpPr>
        <p:spPr>
          <a:xfrm rot="10800000">
            <a:off x="185355" y="953764"/>
            <a:ext cx="85247" cy="8524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4" name="Google Shape;434;p24"/>
          <p:cNvSpPr/>
          <p:nvPr/>
        </p:nvSpPr>
        <p:spPr>
          <a:xfrm rot="5400000">
            <a:off x="2648996" y="427267"/>
            <a:ext cx="69373" cy="6930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3487409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25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37" name="Google Shape;437;p25"/>
          <p:cNvSpPr txBox="1">
            <a:spLocks noGrp="1"/>
          </p:cNvSpPr>
          <p:nvPr>
            <p:ph type="subTitle" idx="1"/>
          </p:nvPr>
        </p:nvSpPr>
        <p:spPr>
          <a:xfrm>
            <a:off x="1724167" y="5116600"/>
            <a:ext cx="2036400" cy="8540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38" name="Google Shape;438;p25"/>
          <p:cNvSpPr txBox="1">
            <a:spLocks noGrp="1"/>
          </p:cNvSpPr>
          <p:nvPr>
            <p:ph type="subTitle" idx="2"/>
          </p:nvPr>
        </p:nvSpPr>
        <p:spPr>
          <a:xfrm>
            <a:off x="1724167" y="4121983"/>
            <a:ext cx="2036400" cy="927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Ribeye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Font typeface="Ribeye"/>
              <a:buNone/>
              <a:defRPr sz="4000">
                <a:latin typeface="Ribeye"/>
                <a:ea typeface="Ribeye"/>
                <a:cs typeface="Ribeye"/>
                <a:sym typeface="Ribeye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Font typeface="Ribeye"/>
              <a:buNone/>
              <a:defRPr sz="4000">
                <a:latin typeface="Ribeye"/>
                <a:ea typeface="Ribeye"/>
                <a:cs typeface="Ribeye"/>
                <a:sym typeface="Ribeye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Font typeface="Ribeye"/>
              <a:buNone/>
              <a:defRPr sz="4000">
                <a:latin typeface="Ribeye"/>
                <a:ea typeface="Ribeye"/>
                <a:cs typeface="Ribeye"/>
                <a:sym typeface="Ribeye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Font typeface="Ribeye"/>
              <a:buNone/>
              <a:defRPr sz="4000">
                <a:latin typeface="Ribeye"/>
                <a:ea typeface="Ribeye"/>
                <a:cs typeface="Ribeye"/>
                <a:sym typeface="Ribeye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Font typeface="Ribeye"/>
              <a:buNone/>
              <a:defRPr sz="4000">
                <a:latin typeface="Ribeye"/>
                <a:ea typeface="Ribeye"/>
                <a:cs typeface="Ribeye"/>
                <a:sym typeface="Ribeye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Font typeface="Ribeye"/>
              <a:buNone/>
              <a:defRPr sz="4000">
                <a:latin typeface="Ribeye"/>
                <a:ea typeface="Ribeye"/>
                <a:cs typeface="Ribeye"/>
                <a:sym typeface="Ribeye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Font typeface="Ribeye"/>
              <a:buNone/>
              <a:defRPr sz="4000">
                <a:latin typeface="Ribeye"/>
                <a:ea typeface="Ribeye"/>
                <a:cs typeface="Ribeye"/>
                <a:sym typeface="Ribeye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Font typeface="Ribeye"/>
              <a:buNone/>
              <a:defRPr sz="4000">
                <a:latin typeface="Ribeye"/>
                <a:ea typeface="Ribeye"/>
                <a:cs typeface="Ribeye"/>
                <a:sym typeface="Ribeye"/>
              </a:defRPr>
            </a:lvl9pPr>
          </a:lstStyle>
          <a:p>
            <a:endParaRPr/>
          </a:p>
        </p:txBody>
      </p:sp>
      <p:sp>
        <p:nvSpPr>
          <p:cNvPr id="439" name="Google Shape;439;p25"/>
          <p:cNvSpPr txBox="1">
            <a:spLocks noGrp="1"/>
          </p:cNvSpPr>
          <p:nvPr>
            <p:ph type="subTitle" idx="3"/>
          </p:nvPr>
        </p:nvSpPr>
        <p:spPr>
          <a:xfrm>
            <a:off x="5077867" y="5116600"/>
            <a:ext cx="2036400" cy="8540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40" name="Google Shape;440;p25"/>
          <p:cNvSpPr txBox="1">
            <a:spLocks noGrp="1"/>
          </p:cNvSpPr>
          <p:nvPr>
            <p:ph type="subTitle" idx="4"/>
          </p:nvPr>
        </p:nvSpPr>
        <p:spPr>
          <a:xfrm>
            <a:off x="5077867" y="4121983"/>
            <a:ext cx="2036400" cy="927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Ribeye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Font typeface="Ribeye"/>
              <a:buNone/>
              <a:defRPr sz="4000">
                <a:latin typeface="Ribeye"/>
                <a:ea typeface="Ribeye"/>
                <a:cs typeface="Ribeye"/>
                <a:sym typeface="Ribeye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Font typeface="Ribeye"/>
              <a:buNone/>
              <a:defRPr sz="4000">
                <a:latin typeface="Ribeye"/>
                <a:ea typeface="Ribeye"/>
                <a:cs typeface="Ribeye"/>
                <a:sym typeface="Ribeye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Font typeface="Ribeye"/>
              <a:buNone/>
              <a:defRPr sz="4000">
                <a:latin typeface="Ribeye"/>
                <a:ea typeface="Ribeye"/>
                <a:cs typeface="Ribeye"/>
                <a:sym typeface="Ribeye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Font typeface="Ribeye"/>
              <a:buNone/>
              <a:defRPr sz="4000">
                <a:latin typeface="Ribeye"/>
                <a:ea typeface="Ribeye"/>
                <a:cs typeface="Ribeye"/>
                <a:sym typeface="Ribeye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Font typeface="Ribeye"/>
              <a:buNone/>
              <a:defRPr sz="4000">
                <a:latin typeface="Ribeye"/>
                <a:ea typeface="Ribeye"/>
                <a:cs typeface="Ribeye"/>
                <a:sym typeface="Ribeye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Font typeface="Ribeye"/>
              <a:buNone/>
              <a:defRPr sz="4000">
                <a:latin typeface="Ribeye"/>
                <a:ea typeface="Ribeye"/>
                <a:cs typeface="Ribeye"/>
                <a:sym typeface="Ribeye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Font typeface="Ribeye"/>
              <a:buNone/>
              <a:defRPr sz="4000">
                <a:latin typeface="Ribeye"/>
                <a:ea typeface="Ribeye"/>
                <a:cs typeface="Ribeye"/>
                <a:sym typeface="Ribeye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Font typeface="Ribeye"/>
              <a:buNone/>
              <a:defRPr sz="4000">
                <a:latin typeface="Ribeye"/>
                <a:ea typeface="Ribeye"/>
                <a:cs typeface="Ribeye"/>
                <a:sym typeface="Ribeye"/>
              </a:defRPr>
            </a:lvl9pPr>
          </a:lstStyle>
          <a:p>
            <a:endParaRPr/>
          </a:p>
        </p:txBody>
      </p:sp>
      <p:sp>
        <p:nvSpPr>
          <p:cNvPr id="441" name="Google Shape;441;p25"/>
          <p:cNvSpPr txBox="1">
            <a:spLocks noGrp="1"/>
          </p:cNvSpPr>
          <p:nvPr>
            <p:ph type="subTitle" idx="5"/>
          </p:nvPr>
        </p:nvSpPr>
        <p:spPr>
          <a:xfrm>
            <a:off x="8431433" y="5116600"/>
            <a:ext cx="2036400" cy="8540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42" name="Google Shape;442;p25"/>
          <p:cNvSpPr txBox="1">
            <a:spLocks noGrp="1"/>
          </p:cNvSpPr>
          <p:nvPr>
            <p:ph type="subTitle" idx="6"/>
          </p:nvPr>
        </p:nvSpPr>
        <p:spPr>
          <a:xfrm>
            <a:off x="8431433" y="4121983"/>
            <a:ext cx="2036400" cy="927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Ribeye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Font typeface="Ribeye"/>
              <a:buNone/>
              <a:defRPr sz="4000">
                <a:latin typeface="Ribeye"/>
                <a:ea typeface="Ribeye"/>
                <a:cs typeface="Ribeye"/>
                <a:sym typeface="Ribeye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Font typeface="Ribeye"/>
              <a:buNone/>
              <a:defRPr sz="4000">
                <a:latin typeface="Ribeye"/>
                <a:ea typeface="Ribeye"/>
                <a:cs typeface="Ribeye"/>
                <a:sym typeface="Ribeye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Font typeface="Ribeye"/>
              <a:buNone/>
              <a:defRPr sz="4000">
                <a:latin typeface="Ribeye"/>
                <a:ea typeface="Ribeye"/>
                <a:cs typeface="Ribeye"/>
                <a:sym typeface="Ribeye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Font typeface="Ribeye"/>
              <a:buNone/>
              <a:defRPr sz="4000">
                <a:latin typeface="Ribeye"/>
                <a:ea typeface="Ribeye"/>
                <a:cs typeface="Ribeye"/>
                <a:sym typeface="Ribeye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Font typeface="Ribeye"/>
              <a:buNone/>
              <a:defRPr sz="4000">
                <a:latin typeface="Ribeye"/>
                <a:ea typeface="Ribeye"/>
                <a:cs typeface="Ribeye"/>
                <a:sym typeface="Ribeye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Font typeface="Ribeye"/>
              <a:buNone/>
              <a:defRPr sz="4000">
                <a:latin typeface="Ribeye"/>
                <a:ea typeface="Ribeye"/>
                <a:cs typeface="Ribeye"/>
                <a:sym typeface="Ribeye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Font typeface="Ribeye"/>
              <a:buNone/>
              <a:defRPr sz="4000">
                <a:latin typeface="Ribeye"/>
                <a:ea typeface="Ribeye"/>
                <a:cs typeface="Ribeye"/>
                <a:sym typeface="Ribeye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Font typeface="Ribeye"/>
              <a:buNone/>
              <a:defRPr sz="4000">
                <a:latin typeface="Ribeye"/>
                <a:ea typeface="Ribeye"/>
                <a:cs typeface="Ribeye"/>
                <a:sym typeface="Ribeye"/>
              </a:defRPr>
            </a:lvl9pPr>
          </a:lstStyle>
          <a:p>
            <a:endParaRPr/>
          </a:p>
        </p:txBody>
      </p:sp>
      <p:sp>
        <p:nvSpPr>
          <p:cNvPr id="443" name="Google Shape;443;p25"/>
          <p:cNvSpPr/>
          <p:nvPr/>
        </p:nvSpPr>
        <p:spPr>
          <a:xfrm>
            <a:off x="11165434" y="783168"/>
            <a:ext cx="1026585" cy="2975011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4" name="Google Shape;444;p25"/>
          <p:cNvSpPr/>
          <p:nvPr/>
        </p:nvSpPr>
        <p:spPr>
          <a:xfrm flipH="1">
            <a:off x="-26" y="719349"/>
            <a:ext cx="505847" cy="3707059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5" name="Google Shape;445;p25"/>
          <p:cNvSpPr/>
          <p:nvPr/>
        </p:nvSpPr>
        <p:spPr>
          <a:xfrm rot="-5400000" flipH="1">
            <a:off x="-1698332" y="4028634"/>
            <a:ext cx="4527651" cy="1131081"/>
          </a:xfrm>
          <a:custGeom>
            <a:avLst/>
            <a:gdLst/>
            <a:ahLst/>
            <a:cxnLst/>
            <a:rect l="l" t="t" r="r" b="b"/>
            <a:pathLst>
              <a:path w="63980" h="15984" extrusionOk="0">
                <a:moveTo>
                  <a:pt x="1" y="0"/>
                </a:moveTo>
                <a:cubicBezTo>
                  <a:pt x="4207" y="2189"/>
                  <a:pt x="8933" y="3311"/>
                  <a:pt x="13654" y="3311"/>
                </a:cubicBezTo>
                <a:cubicBezTo>
                  <a:pt x="17451" y="3311"/>
                  <a:pt x="21245" y="2585"/>
                  <a:pt x="24761" y="1105"/>
                </a:cubicBezTo>
                <a:cubicBezTo>
                  <a:pt x="25268" y="892"/>
                  <a:pt x="25816" y="665"/>
                  <a:pt x="26348" y="665"/>
                </a:cubicBezTo>
                <a:cubicBezTo>
                  <a:pt x="26543" y="665"/>
                  <a:pt x="26735" y="695"/>
                  <a:pt x="26923" y="768"/>
                </a:cubicBezTo>
                <a:cubicBezTo>
                  <a:pt x="27681" y="1077"/>
                  <a:pt x="28027" y="1947"/>
                  <a:pt x="28392" y="2696"/>
                </a:cubicBezTo>
                <a:cubicBezTo>
                  <a:pt x="30036" y="6108"/>
                  <a:pt x="33753" y="8204"/>
                  <a:pt x="37426" y="8204"/>
                </a:cubicBezTo>
                <a:cubicBezTo>
                  <a:pt x="38688" y="8204"/>
                  <a:pt x="39944" y="7957"/>
                  <a:pt x="41109" y="7431"/>
                </a:cubicBezTo>
                <a:cubicBezTo>
                  <a:pt x="42597" y="6747"/>
                  <a:pt x="43926" y="5690"/>
                  <a:pt x="45508" y="5306"/>
                </a:cubicBezTo>
                <a:cubicBezTo>
                  <a:pt x="45955" y="5199"/>
                  <a:pt x="46401" y="5149"/>
                  <a:pt x="46844" y="5149"/>
                </a:cubicBezTo>
                <a:cubicBezTo>
                  <a:pt x="49597" y="5149"/>
                  <a:pt x="52222" y="7085"/>
                  <a:pt x="54229" y="9180"/>
                </a:cubicBezTo>
                <a:cubicBezTo>
                  <a:pt x="56550" y="11604"/>
                  <a:pt x="58693" y="14477"/>
                  <a:pt x="61828" y="15591"/>
                </a:cubicBezTo>
                <a:cubicBezTo>
                  <a:pt x="62520" y="15825"/>
                  <a:pt x="63241" y="15956"/>
                  <a:pt x="63980" y="15984"/>
                </a:cubicBezTo>
                <a:lnTo>
                  <a:pt x="6398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6" name="Google Shape;446;p25"/>
          <p:cNvSpPr/>
          <p:nvPr/>
        </p:nvSpPr>
        <p:spPr>
          <a:xfrm rot="5400000">
            <a:off x="9362601" y="4028634"/>
            <a:ext cx="4527651" cy="1131081"/>
          </a:xfrm>
          <a:custGeom>
            <a:avLst/>
            <a:gdLst/>
            <a:ahLst/>
            <a:cxnLst/>
            <a:rect l="l" t="t" r="r" b="b"/>
            <a:pathLst>
              <a:path w="63980" h="15984" extrusionOk="0">
                <a:moveTo>
                  <a:pt x="1" y="0"/>
                </a:moveTo>
                <a:cubicBezTo>
                  <a:pt x="4207" y="2189"/>
                  <a:pt x="8933" y="3311"/>
                  <a:pt x="13654" y="3311"/>
                </a:cubicBezTo>
                <a:cubicBezTo>
                  <a:pt x="17451" y="3311"/>
                  <a:pt x="21245" y="2585"/>
                  <a:pt x="24761" y="1105"/>
                </a:cubicBezTo>
                <a:cubicBezTo>
                  <a:pt x="25268" y="892"/>
                  <a:pt x="25816" y="665"/>
                  <a:pt x="26348" y="665"/>
                </a:cubicBezTo>
                <a:cubicBezTo>
                  <a:pt x="26543" y="665"/>
                  <a:pt x="26735" y="695"/>
                  <a:pt x="26923" y="768"/>
                </a:cubicBezTo>
                <a:cubicBezTo>
                  <a:pt x="27681" y="1077"/>
                  <a:pt x="28027" y="1947"/>
                  <a:pt x="28392" y="2696"/>
                </a:cubicBezTo>
                <a:cubicBezTo>
                  <a:pt x="30036" y="6108"/>
                  <a:pt x="33753" y="8204"/>
                  <a:pt x="37426" y="8204"/>
                </a:cubicBezTo>
                <a:cubicBezTo>
                  <a:pt x="38688" y="8204"/>
                  <a:pt x="39944" y="7957"/>
                  <a:pt x="41109" y="7431"/>
                </a:cubicBezTo>
                <a:cubicBezTo>
                  <a:pt x="42597" y="6747"/>
                  <a:pt x="43926" y="5690"/>
                  <a:pt x="45508" y="5306"/>
                </a:cubicBezTo>
                <a:cubicBezTo>
                  <a:pt x="45955" y="5199"/>
                  <a:pt x="46401" y="5149"/>
                  <a:pt x="46844" y="5149"/>
                </a:cubicBezTo>
                <a:cubicBezTo>
                  <a:pt x="49597" y="5149"/>
                  <a:pt x="52222" y="7085"/>
                  <a:pt x="54229" y="9180"/>
                </a:cubicBezTo>
                <a:cubicBezTo>
                  <a:pt x="56550" y="11604"/>
                  <a:pt x="58693" y="14477"/>
                  <a:pt x="61828" y="15591"/>
                </a:cubicBezTo>
                <a:cubicBezTo>
                  <a:pt x="62520" y="15825"/>
                  <a:pt x="63241" y="15956"/>
                  <a:pt x="63980" y="15984"/>
                </a:cubicBezTo>
                <a:lnTo>
                  <a:pt x="6398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7" name="Google Shape;447;p25"/>
          <p:cNvSpPr/>
          <p:nvPr/>
        </p:nvSpPr>
        <p:spPr>
          <a:xfrm flipH="1">
            <a:off x="344581" y="5183941"/>
            <a:ext cx="216379" cy="192012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8" name="Google Shape;448;p25"/>
          <p:cNvSpPr/>
          <p:nvPr/>
        </p:nvSpPr>
        <p:spPr>
          <a:xfrm flipH="1">
            <a:off x="384334" y="5546667"/>
            <a:ext cx="108885" cy="109512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9" name="Google Shape;449;p25"/>
          <p:cNvSpPr/>
          <p:nvPr/>
        </p:nvSpPr>
        <p:spPr>
          <a:xfrm flipH="1">
            <a:off x="138083" y="4058026"/>
            <a:ext cx="66487" cy="66487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0" name="Google Shape;450;p25"/>
          <p:cNvSpPr/>
          <p:nvPr/>
        </p:nvSpPr>
        <p:spPr>
          <a:xfrm flipH="1">
            <a:off x="177929" y="4780726"/>
            <a:ext cx="149892" cy="149892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1" name="Google Shape;451;p25"/>
          <p:cNvSpPr/>
          <p:nvPr/>
        </p:nvSpPr>
        <p:spPr>
          <a:xfrm flipH="1">
            <a:off x="11719922" y="3596215"/>
            <a:ext cx="182533" cy="1619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2" name="Google Shape;452;p25"/>
          <p:cNvSpPr/>
          <p:nvPr/>
        </p:nvSpPr>
        <p:spPr>
          <a:xfrm flipH="1">
            <a:off x="11877267" y="6269367"/>
            <a:ext cx="108885" cy="109512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3" name="Google Shape;453;p25"/>
          <p:cNvSpPr/>
          <p:nvPr/>
        </p:nvSpPr>
        <p:spPr>
          <a:xfrm flipH="1">
            <a:off x="11834217" y="4780726"/>
            <a:ext cx="66487" cy="66487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4" name="Google Shape;454;p25"/>
          <p:cNvSpPr/>
          <p:nvPr/>
        </p:nvSpPr>
        <p:spPr>
          <a:xfrm flipH="1">
            <a:off x="11302562" y="5787259"/>
            <a:ext cx="149892" cy="149892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673938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26"/>
          <p:cNvSpPr/>
          <p:nvPr/>
        </p:nvSpPr>
        <p:spPr>
          <a:xfrm rot="-5400000">
            <a:off x="6084467" y="-1787613"/>
            <a:ext cx="770395" cy="4345639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7" name="Google Shape;457;p26"/>
          <p:cNvSpPr/>
          <p:nvPr/>
        </p:nvSpPr>
        <p:spPr>
          <a:xfrm rot="10800000">
            <a:off x="97" y="8"/>
            <a:ext cx="4586737" cy="1370072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8" name="Google Shape;458;p26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59" name="Google Shape;459;p26"/>
          <p:cNvSpPr txBox="1">
            <a:spLocks noGrp="1"/>
          </p:cNvSpPr>
          <p:nvPr>
            <p:ph type="subTitle" idx="1"/>
          </p:nvPr>
        </p:nvSpPr>
        <p:spPr>
          <a:xfrm>
            <a:off x="3606449" y="5197267"/>
            <a:ext cx="2323600" cy="719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60" name="Google Shape;460;p26"/>
          <p:cNvSpPr txBox="1">
            <a:spLocks noGrp="1"/>
          </p:cNvSpPr>
          <p:nvPr>
            <p:ph type="subTitle" idx="2"/>
          </p:nvPr>
        </p:nvSpPr>
        <p:spPr>
          <a:xfrm>
            <a:off x="3606456" y="4630500"/>
            <a:ext cx="2323600" cy="4960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Font typeface="Chewy"/>
              <a:buNone/>
              <a:defRPr sz="29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461" name="Google Shape;461;p26"/>
          <p:cNvSpPr txBox="1">
            <a:spLocks noGrp="1"/>
          </p:cNvSpPr>
          <p:nvPr>
            <p:ph type="subTitle" idx="3"/>
          </p:nvPr>
        </p:nvSpPr>
        <p:spPr>
          <a:xfrm>
            <a:off x="6261940" y="5197267"/>
            <a:ext cx="2323600" cy="719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62" name="Google Shape;462;p26"/>
          <p:cNvSpPr txBox="1">
            <a:spLocks noGrp="1"/>
          </p:cNvSpPr>
          <p:nvPr>
            <p:ph type="subTitle" idx="4"/>
          </p:nvPr>
        </p:nvSpPr>
        <p:spPr>
          <a:xfrm>
            <a:off x="6261944" y="4630500"/>
            <a:ext cx="2323600" cy="4960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Font typeface="Chewy"/>
              <a:buNone/>
              <a:defRPr sz="29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463" name="Google Shape;463;p26"/>
          <p:cNvSpPr txBox="1">
            <a:spLocks noGrp="1"/>
          </p:cNvSpPr>
          <p:nvPr>
            <p:ph type="subTitle" idx="5"/>
          </p:nvPr>
        </p:nvSpPr>
        <p:spPr>
          <a:xfrm>
            <a:off x="8917432" y="5197267"/>
            <a:ext cx="2323600" cy="719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64" name="Google Shape;464;p26"/>
          <p:cNvSpPr txBox="1">
            <a:spLocks noGrp="1"/>
          </p:cNvSpPr>
          <p:nvPr>
            <p:ph type="subTitle" idx="6"/>
          </p:nvPr>
        </p:nvSpPr>
        <p:spPr>
          <a:xfrm>
            <a:off x="8917433" y="4630500"/>
            <a:ext cx="2323600" cy="4960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Font typeface="Chewy"/>
              <a:buNone/>
              <a:defRPr sz="29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465" name="Google Shape;465;p26"/>
          <p:cNvSpPr txBox="1">
            <a:spLocks noGrp="1"/>
          </p:cNvSpPr>
          <p:nvPr>
            <p:ph type="subTitle" idx="7"/>
          </p:nvPr>
        </p:nvSpPr>
        <p:spPr>
          <a:xfrm>
            <a:off x="950967" y="5197267"/>
            <a:ext cx="2323600" cy="719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66" name="Google Shape;466;p26"/>
          <p:cNvSpPr txBox="1">
            <a:spLocks noGrp="1"/>
          </p:cNvSpPr>
          <p:nvPr>
            <p:ph type="subTitle" idx="8"/>
          </p:nvPr>
        </p:nvSpPr>
        <p:spPr>
          <a:xfrm>
            <a:off x="950992" y="4630500"/>
            <a:ext cx="2323600" cy="4960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Font typeface="Chewy"/>
              <a:buNone/>
              <a:defRPr sz="29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467" name="Google Shape;467;p26"/>
          <p:cNvSpPr/>
          <p:nvPr/>
        </p:nvSpPr>
        <p:spPr>
          <a:xfrm flipH="1">
            <a:off x="8180815" y="9"/>
            <a:ext cx="4011196" cy="1178945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8" name="Google Shape;468;p26"/>
          <p:cNvSpPr/>
          <p:nvPr/>
        </p:nvSpPr>
        <p:spPr>
          <a:xfrm flipH="1">
            <a:off x="11525244" y="-775256"/>
            <a:ext cx="13384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9" name="Google Shape;469;p26"/>
          <p:cNvSpPr/>
          <p:nvPr/>
        </p:nvSpPr>
        <p:spPr>
          <a:xfrm rot="5400000" flipH="1">
            <a:off x="1406854" y="-1406806"/>
            <a:ext cx="744473" cy="3558103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0" name="Google Shape;470;p26"/>
          <p:cNvSpPr/>
          <p:nvPr/>
        </p:nvSpPr>
        <p:spPr>
          <a:xfrm rot="5400000" flipH="1">
            <a:off x="8400742" y="-1563276"/>
            <a:ext cx="673713" cy="3800283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1" name="Google Shape;471;p26"/>
          <p:cNvSpPr/>
          <p:nvPr/>
        </p:nvSpPr>
        <p:spPr>
          <a:xfrm rot="10800000" flipH="1">
            <a:off x="10757698" y="419298"/>
            <a:ext cx="85247" cy="8524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2" name="Google Shape;472;p26"/>
          <p:cNvSpPr/>
          <p:nvPr/>
        </p:nvSpPr>
        <p:spPr>
          <a:xfrm rot="10800000" flipH="1">
            <a:off x="11218611" y="8"/>
            <a:ext cx="191180" cy="123589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3" name="Google Shape;473;p26"/>
          <p:cNvSpPr/>
          <p:nvPr/>
        </p:nvSpPr>
        <p:spPr>
          <a:xfrm rot="10800000" flipH="1">
            <a:off x="11211577" y="774355"/>
            <a:ext cx="145232" cy="14523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4" name="Google Shape;474;p26"/>
          <p:cNvSpPr/>
          <p:nvPr/>
        </p:nvSpPr>
        <p:spPr>
          <a:xfrm rot="10800000" flipH="1">
            <a:off x="684411" y="875377"/>
            <a:ext cx="147399" cy="147399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5" name="Google Shape;475;p26"/>
          <p:cNvSpPr/>
          <p:nvPr/>
        </p:nvSpPr>
        <p:spPr>
          <a:xfrm rot="10800000" flipH="1">
            <a:off x="1120177" y="121709"/>
            <a:ext cx="128168" cy="128168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6" name="Google Shape;476;p26"/>
          <p:cNvSpPr/>
          <p:nvPr/>
        </p:nvSpPr>
        <p:spPr>
          <a:xfrm rot="10800000" flipH="1">
            <a:off x="2564634" y="9"/>
            <a:ext cx="2174605" cy="475433"/>
          </a:xfrm>
          <a:custGeom>
            <a:avLst/>
            <a:gdLst/>
            <a:ahLst/>
            <a:cxnLst/>
            <a:rect l="l" t="t" r="r" b="b"/>
            <a:pathLst>
              <a:path w="15422" h="9284" extrusionOk="0">
                <a:moveTo>
                  <a:pt x="8192" y="0"/>
                </a:moveTo>
                <a:cubicBezTo>
                  <a:pt x="7849" y="0"/>
                  <a:pt x="7501" y="25"/>
                  <a:pt x="7150" y="75"/>
                </a:cubicBezTo>
                <a:cubicBezTo>
                  <a:pt x="2789" y="712"/>
                  <a:pt x="0" y="5054"/>
                  <a:pt x="1236" y="9284"/>
                </a:cubicBezTo>
                <a:lnTo>
                  <a:pt x="15132" y="9284"/>
                </a:lnTo>
                <a:cubicBezTo>
                  <a:pt x="15328" y="8619"/>
                  <a:pt x="15422" y="7936"/>
                  <a:pt x="15422" y="7244"/>
                </a:cubicBezTo>
                <a:cubicBezTo>
                  <a:pt x="15422" y="3191"/>
                  <a:pt x="12115" y="0"/>
                  <a:pt x="8192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7" name="Google Shape;477;p26"/>
          <p:cNvSpPr/>
          <p:nvPr/>
        </p:nvSpPr>
        <p:spPr>
          <a:xfrm rot="10800000" flipH="1">
            <a:off x="3401875" y="193309"/>
            <a:ext cx="69373" cy="6930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8" name="Google Shape;478;p26"/>
          <p:cNvSpPr/>
          <p:nvPr/>
        </p:nvSpPr>
        <p:spPr>
          <a:xfrm rot="10800000" flipH="1">
            <a:off x="3730685" y="15334"/>
            <a:ext cx="155583" cy="156316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6099810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ive columns">
  <p:cSld name="Title and five columns"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27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81" name="Google Shape;481;p27"/>
          <p:cNvSpPr txBox="1">
            <a:spLocks noGrp="1"/>
          </p:cNvSpPr>
          <p:nvPr>
            <p:ph type="subTitle" idx="1"/>
          </p:nvPr>
        </p:nvSpPr>
        <p:spPr>
          <a:xfrm>
            <a:off x="9331597" y="3038000"/>
            <a:ext cx="1894800" cy="655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82" name="Google Shape;482;p27"/>
          <p:cNvSpPr txBox="1">
            <a:spLocks noGrp="1"/>
          </p:cNvSpPr>
          <p:nvPr>
            <p:ph type="subTitle" idx="2"/>
          </p:nvPr>
        </p:nvSpPr>
        <p:spPr>
          <a:xfrm>
            <a:off x="9331597" y="2471233"/>
            <a:ext cx="2272400" cy="4960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483" name="Google Shape;483;p27"/>
          <p:cNvSpPr txBox="1">
            <a:spLocks noGrp="1"/>
          </p:cNvSpPr>
          <p:nvPr>
            <p:ph type="subTitle" idx="3"/>
          </p:nvPr>
        </p:nvSpPr>
        <p:spPr>
          <a:xfrm>
            <a:off x="3862217" y="5227233"/>
            <a:ext cx="1894800" cy="655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84" name="Google Shape;484;p27"/>
          <p:cNvSpPr txBox="1">
            <a:spLocks noGrp="1"/>
          </p:cNvSpPr>
          <p:nvPr>
            <p:ph type="subTitle" idx="4"/>
          </p:nvPr>
        </p:nvSpPr>
        <p:spPr>
          <a:xfrm>
            <a:off x="3862236" y="4660467"/>
            <a:ext cx="2272400" cy="4960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485" name="Google Shape;485;p27"/>
          <p:cNvSpPr txBox="1">
            <a:spLocks noGrp="1"/>
          </p:cNvSpPr>
          <p:nvPr>
            <p:ph type="subTitle" idx="5"/>
          </p:nvPr>
        </p:nvSpPr>
        <p:spPr>
          <a:xfrm>
            <a:off x="7613152" y="5227233"/>
            <a:ext cx="1894800" cy="655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86" name="Google Shape;486;p27"/>
          <p:cNvSpPr txBox="1">
            <a:spLocks noGrp="1"/>
          </p:cNvSpPr>
          <p:nvPr>
            <p:ph type="subTitle" idx="6"/>
          </p:nvPr>
        </p:nvSpPr>
        <p:spPr>
          <a:xfrm>
            <a:off x="7613167" y="4660467"/>
            <a:ext cx="2272400" cy="4960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487" name="Google Shape;487;p27"/>
          <p:cNvSpPr txBox="1">
            <a:spLocks noGrp="1"/>
          </p:cNvSpPr>
          <p:nvPr>
            <p:ph type="subTitle" idx="7"/>
          </p:nvPr>
        </p:nvSpPr>
        <p:spPr>
          <a:xfrm>
            <a:off x="2254195" y="3038000"/>
            <a:ext cx="1894800" cy="655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88" name="Google Shape;488;p27"/>
          <p:cNvSpPr txBox="1">
            <a:spLocks noGrp="1"/>
          </p:cNvSpPr>
          <p:nvPr>
            <p:ph type="subTitle" idx="8"/>
          </p:nvPr>
        </p:nvSpPr>
        <p:spPr>
          <a:xfrm>
            <a:off x="2254197" y="2471233"/>
            <a:ext cx="2272400" cy="4960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489" name="Google Shape;489;p27"/>
          <p:cNvSpPr txBox="1">
            <a:spLocks noGrp="1"/>
          </p:cNvSpPr>
          <p:nvPr>
            <p:ph type="subTitle" idx="9"/>
          </p:nvPr>
        </p:nvSpPr>
        <p:spPr>
          <a:xfrm>
            <a:off x="6021495" y="3038000"/>
            <a:ext cx="1894800" cy="655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90" name="Google Shape;490;p27"/>
          <p:cNvSpPr txBox="1">
            <a:spLocks noGrp="1"/>
          </p:cNvSpPr>
          <p:nvPr>
            <p:ph type="subTitle" idx="13"/>
          </p:nvPr>
        </p:nvSpPr>
        <p:spPr>
          <a:xfrm>
            <a:off x="6021497" y="2471233"/>
            <a:ext cx="2272400" cy="4960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491" name="Google Shape;491;p27"/>
          <p:cNvSpPr/>
          <p:nvPr/>
        </p:nvSpPr>
        <p:spPr>
          <a:xfrm rot="10800000">
            <a:off x="11241095" y="6083681"/>
            <a:ext cx="19068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92" name="Google Shape;492;p27"/>
          <p:cNvSpPr/>
          <p:nvPr/>
        </p:nvSpPr>
        <p:spPr>
          <a:xfrm rot="10800000" flipH="1">
            <a:off x="-1126400" y="6083681"/>
            <a:ext cx="22476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93" name="Google Shape;493;p27"/>
          <p:cNvSpPr/>
          <p:nvPr/>
        </p:nvSpPr>
        <p:spPr>
          <a:xfrm rot="5400000" flipH="1">
            <a:off x="5940349" y="-3097837"/>
            <a:ext cx="311147" cy="6506821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0958470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Title and six columns 1"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28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96" name="Google Shape;496;p28"/>
          <p:cNvSpPr txBox="1">
            <a:spLocks noGrp="1"/>
          </p:cNvSpPr>
          <p:nvPr>
            <p:ph type="subTitle" idx="1"/>
          </p:nvPr>
        </p:nvSpPr>
        <p:spPr>
          <a:xfrm>
            <a:off x="1032133" y="3069700"/>
            <a:ext cx="2522800" cy="7300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97" name="Google Shape;497;p28"/>
          <p:cNvSpPr txBox="1">
            <a:spLocks noGrp="1"/>
          </p:cNvSpPr>
          <p:nvPr>
            <p:ph type="subTitle" idx="2"/>
          </p:nvPr>
        </p:nvSpPr>
        <p:spPr>
          <a:xfrm>
            <a:off x="1032133" y="2562233"/>
            <a:ext cx="2522800" cy="5224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498" name="Google Shape;498;p28"/>
          <p:cNvSpPr txBox="1">
            <a:spLocks noGrp="1"/>
          </p:cNvSpPr>
          <p:nvPr>
            <p:ph type="subTitle" idx="3"/>
          </p:nvPr>
        </p:nvSpPr>
        <p:spPr>
          <a:xfrm>
            <a:off x="4834600" y="3069700"/>
            <a:ext cx="2522800" cy="7300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99" name="Google Shape;499;p28"/>
          <p:cNvSpPr txBox="1">
            <a:spLocks noGrp="1"/>
          </p:cNvSpPr>
          <p:nvPr>
            <p:ph type="subTitle" idx="4"/>
          </p:nvPr>
        </p:nvSpPr>
        <p:spPr>
          <a:xfrm>
            <a:off x="4834600" y="2562233"/>
            <a:ext cx="2522800" cy="5224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0" name="Google Shape;500;p28"/>
          <p:cNvSpPr txBox="1">
            <a:spLocks noGrp="1"/>
          </p:cNvSpPr>
          <p:nvPr>
            <p:ph type="subTitle" idx="5"/>
          </p:nvPr>
        </p:nvSpPr>
        <p:spPr>
          <a:xfrm>
            <a:off x="8637067" y="3069700"/>
            <a:ext cx="2522800" cy="7300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501" name="Google Shape;501;p28"/>
          <p:cNvSpPr txBox="1">
            <a:spLocks noGrp="1"/>
          </p:cNvSpPr>
          <p:nvPr>
            <p:ph type="subTitle" idx="6"/>
          </p:nvPr>
        </p:nvSpPr>
        <p:spPr>
          <a:xfrm>
            <a:off x="8637067" y="2562233"/>
            <a:ext cx="2522800" cy="5224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2" name="Google Shape;502;p28"/>
          <p:cNvSpPr txBox="1">
            <a:spLocks noGrp="1"/>
          </p:cNvSpPr>
          <p:nvPr>
            <p:ph type="subTitle" idx="7"/>
          </p:nvPr>
        </p:nvSpPr>
        <p:spPr>
          <a:xfrm>
            <a:off x="1032133" y="5414767"/>
            <a:ext cx="2522800" cy="7300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503" name="Google Shape;503;p28"/>
          <p:cNvSpPr txBox="1">
            <a:spLocks noGrp="1"/>
          </p:cNvSpPr>
          <p:nvPr>
            <p:ph type="subTitle" idx="8"/>
          </p:nvPr>
        </p:nvSpPr>
        <p:spPr>
          <a:xfrm>
            <a:off x="1032133" y="4907300"/>
            <a:ext cx="2522800" cy="5224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4" name="Google Shape;504;p28"/>
          <p:cNvSpPr txBox="1">
            <a:spLocks noGrp="1"/>
          </p:cNvSpPr>
          <p:nvPr>
            <p:ph type="subTitle" idx="9"/>
          </p:nvPr>
        </p:nvSpPr>
        <p:spPr>
          <a:xfrm>
            <a:off x="4834600" y="5414767"/>
            <a:ext cx="2522800" cy="7300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None/>
              <a:defRPr sz="1900" b="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505" name="Google Shape;505;p28"/>
          <p:cNvSpPr txBox="1">
            <a:spLocks noGrp="1"/>
          </p:cNvSpPr>
          <p:nvPr>
            <p:ph type="subTitle" idx="13"/>
          </p:nvPr>
        </p:nvSpPr>
        <p:spPr>
          <a:xfrm>
            <a:off x="4834600" y="4907300"/>
            <a:ext cx="2522800" cy="5224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6" name="Google Shape;506;p28"/>
          <p:cNvSpPr txBox="1">
            <a:spLocks noGrp="1"/>
          </p:cNvSpPr>
          <p:nvPr>
            <p:ph type="subTitle" idx="14"/>
          </p:nvPr>
        </p:nvSpPr>
        <p:spPr>
          <a:xfrm>
            <a:off x="8637067" y="5414767"/>
            <a:ext cx="2522800" cy="7300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507" name="Google Shape;507;p28"/>
          <p:cNvSpPr txBox="1">
            <a:spLocks noGrp="1"/>
          </p:cNvSpPr>
          <p:nvPr>
            <p:ph type="subTitle" idx="15"/>
          </p:nvPr>
        </p:nvSpPr>
        <p:spPr>
          <a:xfrm>
            <a:off x="8637067" y="4907300"/>
            <a:ext cx="2522800" cy="5224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8" name="Google Shape;508;p28"/>
          <p:cNvSpPr/>
          <p:nvPr/>
        </p:nvSpPr>
        <p:spPr>
          <a:xfrm flipH="1">
            <a:off x="-47" y="920766"/>
            <a:ext cx="827680" cy="3352837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09" name="Google Shape;509;p28"/>
          <p:cNvSpPr/>
          <p:nvPr/>
        </p:nvSpPr>
        <p:spPr>
          <a:xfrm rot="10800000" flipH="1">
            <a:off x="11686134" y="236308"/>
            <a:ext cx="505847" cy="3707059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10" name="Google Shape;510;p28"/>
          <p:cNvSpPr/>
          <p:nvPr/>
        </p:nvSpPr>
        <p:spPr>
          <a:xfrm rot="5400000" flipH="1">
            <a:off x="9362634" y="1698201"/>
            <a:ext cx="4527652" cy="1131081"/>
          </a:xfrm>
          <a:custGeom>
            <a:avLst/>
            <a:gdLst/>
            <a:ahLst/>
            <a:cxnLst/>
            <a:rect l="l" t="t" r="r" b="b"/>
            <a:pathLst>
              <a:path w="63980" h="15984" extrusionOk="0">
                <a:moveTo>
                  <a:pt x="1" y="0"/>
                </a:moveTo>
                <a:cubicBezTo>
                  <a:pt x="4207" y="2189"/>
                  <a:pt x="8933" y="3311"/>
                  <a:pt x="13654" y="3311"/>
                </a:cubicBezTo>
                <a:cubicBezTo>
                  <a:pt x="17451" y="3311"/>
                  <a:pt x="21245" y="2585"/>
                  <a:pt x="24761" y="1105"/>
                </a:cubicBezTo>
                <a:cubicBezTo>
                  <a:pt x="25268" y="892"/>
                  <a:pt x="25816" y="665"/>
                  <a:pt x="26348" y="665"/>
                </a:cubicBezTo>
                <a:cubicBezTo>
                  <a:pt x="26543" y="665"/>
                  <a:pt x="26735" y="695"/>
                  <a:pt x="26923" y="768"/>
                </a:cubicBezTo>
                <a:cubicBezTo>
                  <a:pt x="27681" y="1077"/>
                  <a:pt x="28027" y="1947"/>
                  <a:pt x="28392" y="2696"/>
                </a:cubicBezTo>
                <a:cubicBezTo>
                  <a:pt x="30036" y="6108"/>
                  <a:pt x="33753" y="8204"/>
                  <a:pt x="37426" y="8204"/>
                </a:cubicBezTo>
                <a:cubicBezTo>
                  <a:pt x="38688" y="8204"/>
                  <a:pt x="39944" y="7957"/>
                  <a:pt x="41109" y="7431"/>
                </a:cubicBezTo>
                <a:cubicBezTo>
                  <a:pt x="42597" y="6747"/>
                  <a:pt x="43926" y="5690"/>
                  <a:pt x="45508" y="5306"/>
                </a:cubicBezTo>
                <a:cubicBezTo>
                  <a:pt x="45955" y="5199"/>
                  <a:pt x="46401" y="5149"/>
                  <a:pt x="46844" y="5149"/>
                </a:cubicBezTo>
                <a:cubicBezTo>
                  <a:pt x="49597" y="5149"/>
                  <a:pt x="52222" y="7085"/>
                  <a:pt x="54229" y="9180"/>
                </a:cubicBezTo>
                <a:cubicBezTo>
                  <a:pt x="56550" y="11604"/>
                  <a:pt x="58693" y="14477"/>
                  <a:pt x="61828" y="15591"/>
                </a:cubicBezTo>
                <a:cubicBezTo>
                  <a:pt x="62520" y="15825"/>
                  <a:pt x="63241" y="15956"/>
                  <a:pt x="63980" y="15984"/>
                </a:cubicBezTo>
                <a:lnTo>
                  <a:pt x="63980" y="0"/>
                </a:ln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11" name="Google Shape;511;p28"/>
          <p:cNvSpPr/>
          <p:nvPr/>
        </p:nvSpPr>
        <p:spPr>
          <a:xfrm rot="-5400000">
            <a:off x="-1698299" y="1698201"/>
            <a:ext cx="4527652" cy="1131081"/>
          </a:xfrm>
          <a:custGeom>
            <a:avLst/>
            <a:gdLst/>
            <a:ahLst/>
            <a:cxnLst/>
            <a:rect l="l" t="t" r="r" b="b"/>
            <a:pathLst>
              <a:path w="63980" h="15984" extrusionOk="0">
                <a:moveTo>
                  <a:pt x="1" y="0"/>
                </a:moveTo>
                <a:cubicBezTo>
                  <a:pt x="4207" y="2189"/>
                  <a:pt x="8933" y="3311"/>
                  <a:pt x="13654" y="3311"/>
                </a:cubicBezTo>
                <a:cubicBezTo>
                  <a:pt x="17451" y="3311"/>
                  <a:pt x="21245" y="2585"/>
                  <a:pt x="24761" y="1105"/>
                </a:cubicBezTo>
                <a:cubicBezTo>
                  <a:pt x="25268" y="892"/>
                  <a:pt x="25816" y="665"/>
                  <a:pt x="26348" y="665"/>
                </a:cubicBezTo>
                <a:cubicBezTo>
                  <a:pt x="26543" y="665"/>
                  <a:pt x="26735" y="695"/>
                  <a:pt x="26923" y="768"/>
                </a:cubicBezTo>
                <a:cubicBezTo>
                  <a:pt x="27681" y="1077"/>
                  <a:pt x="28027" y="1947"/>
                  <a:pt x="28392" y="2696"/>
                </a:cubicBezTo>
                <a:cubicBezTo>
                  <a:pt x="30036" y="6108"/>
                  <a:pt x="33753" y="8204"/>
                  <a:pt x="37426" y="8204"/>
                </a:cubicBezTo>
                <a:cubicBezTo>
                  <a:pt x="38688" y="8204"/>
                  <a:pt x="39944" y="7957"/>
                  <a:pt x="41109" y="7431"/>
                </a:cubicBezTo>
                <a:cubicBezTo>
                  <a:pt x="42597" y="6747"/>
                  <a:pt x="43926" y="5690"/>
                  <a:pt x="45508" y="5306"/>
                </a:cubicBezTo>
                <a:cubicBezTo>
                  <a:pt x="45955" y="5199"/>
                  <a:pt x="46401" y="5149"/>
                  <a:pt x="46844" y="5149"/>
                </a:cubicBezTo>
                <a:cubicBezTo>
                  <a:pt x="49597" y="5149"/>
                  <a:pt x="52222" y="7085"/>
                  <a:pt x="54229" y="9180"/>
                </a:cubicBezTo>
                <a:cubicBezTo>
                  <a:pt x="56550" y="11604"/>
                  <a:pt x="58693" y="14477"/>
                  <a:pt x="61828" y="15591"/>
                </a:cubicBezTo>
                <a:cubicBezTo>
                  <a:pt x="62520" y="15825"/>
                  <a:pt x="63241" y="15956"/>
                  <a:pt x="63980" y="15984"/>
                </a:cubicBezTo>
                <a:lnTo>
                  <a:pt x="6398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12" name="Google Shape;512;p28"/>
          <p:cNvSpPr/>
          <p:nvPr/>
        </p:nvSpPr>
        <p:spPr>
          <a:xfrm rot="10800000" flipH="1">
            <a:off x="11630992" y="1481963"/>
            <a:ext cx="216379" cy="192012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13" name="Google Shape;513;p28"/>
          <p:cNvSpPr/>
          <p:nvPr/>
        </p:nvSpPr>
        <p:spPr>
          <a:xfrm rot="10800000" flipH="1">
            <a:off x="11698734" y="1201736"/>
            <a:ext cx="108885" cy="109512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14" name="Google Shape;514;p28"/>
          <p:cNvSpPr/>
          <p:nvPr/>
        </p:nvSpPr>
        <p:spPr>
          <a:xfrm rot="10800000" flipH="1">
            <a:off x="11987383" y="2733403"/>
            <a:ext cx="66487" cy="66487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15" name="Google Shape;515;p28"/>
          <p:cNvSpPr/>
          <p:nvPr/>
        </p:nvSpPr>
        <p:spPr>
          <a:xfrm rot="10800000" flipH="1">
            <a:off x="11864133" y="1927298"/>
            <a:ext cx="149892" cy="149892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16" name="Google Shape;516;p28"/>
          <p:cNvSpPr/>
          <p:nvPr/>
        </p:nvSpPr>
        <p:spPr>
          <a:xfrm rot="10800000" flipH="1">
            <a:off x="289499" y="3099733"/>
            <a:ext cx="182533" cy="1619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17" name="Google Shape;517;p28"/>
          <p:cNvSpPr/>
          <p:nvPr/>
        </p:nvSpPr>
        <p:spPr>
          <a:xfrm rot="10800000" flipH="1">
            <a:off x="205800" y="479036"/>
            <a:ext cx="108885" cy="109512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18" name="Google Shape;518;p28"/>
          <p:cNvSpPr/>
          <p:nvPr/>
        </p:nvSpPr>
        <p:spPr>
          <a:xfrm rot="10800000" flipH="1">
            <a:off x="494450" y="2010703"/>
            <a:ext cx="66487" cy="66487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19" name="Google Shape;519;p28"/>
          <p:cNvSpPr/>
          <p:nvPr/>
        </p:nvSpPr>
        <p:spPr>
          <a:xfrm rot="10800000" flipH="1">
            <a:off x="739499" y="920765"/>
            <a:ext cx="149892" cy="149892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3120252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29"/>
          <p:cNvSpPr txBox="1">
            <a:spLocks noGrp="1"/>
          </p:cNvSpPr>
          <p:nvPr>
            <p:ph type="title"/>
          </p:nvPr>
        </p:nvSpPr>
        <p:spPr>
          <a:xfrm>
            <a:off x="3688200" y="820933"/>
            <a:ext cx="4815600" cy="9140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522" name="Google Shape;522;p29"/>
          <p:cNvSpPr txBox="1">
            <a:spLocks noGrp="1"/>
          </p:cNvSpPr>
          <p:nvPr>
            <p:ph type="subTitle" idx="1"/>
          </p:nvPr>
        </p:nvSpPr>
        <p:spPr>
          <a:xfrm>
            <a:off x="3112400" y="2544800"/>
            <a:ext cx="5967200" cy="1201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523" name="Google Shape;523;p29"/>
          <p:cNvSpPr txBox="1">
            <a:spLocks noGrp="1"/>
          </p:cNvSpPr>
          <p:nvPr>
            <p:ph type="subTitle" idx="2"/>
          </p:nvPr>
        </p:nvSpPr>
        <p:spPr>
          <a:xfrm>
            <a:off x="3725000" y="1944100"/>
            <a:ext cx="4742000" cy="453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24" name="Google Shape;524;p29"/>
          <p:cNvSpPr txBox="1"/>
          <p:nvPr/>
        </p:nvSpPr>
        <p:spPr>
          <a:xfrm>
            <a:off x="3477800" y="4841133"/>
            <a:ext cx="523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algn="ctr" defTabSz="914400">
              <a:lnSpc>
                <a:spcPct val="80000"/>
              </a:lnSpc>
              <a:buClr>
                <a:srgbClr val="000000"/>
              </a:buClr>
              <a:buFont typeface="Arial"/>
              <a:buNone/>
            </a:pPr>
            <a:r>
              <a:rPr lang="en" sz="1600" kern="0">
                <a:solidFill>
                  <a:srgbClr val="3F2732"/>
                </a:solidFill>
                <a:latin typeface="Comfortaa"/>
                <a:ea typeface="Comfortaa"/>
                <a:cs typeface="Comfortaa"/>
                <a:sym typeface="Comfortaa"/>
              </a:rPr>
              <a:t>CREDITS: This presentation template was created by </a:t>
            </a:r>
            <a:r>
              <a:rPr lang="en" sz="1600" b="1" kern="0">
                <a:solidFill>
                  <a:srgbClr val="3F2732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600" kern="0">
                <a:solidFill>
                  <a:srgbClr val="3F2732"/>
                </a:solidFill>
                <a:latin typeface="Comfortaa"/>
                <a:ea typeface="Comfortaa"/>
                <a:cs typeface="Comfortaa"/>
                <a:sym typeface="Comfortaa"/>
              </a:rPr>
              <a:t>, including icons by </a:t>
            </a:r>
            <a:r>
              <a:rPr lang="en" sz="1600" b="1" kern="0">
                <a:solidFill>
                  <a:srgbClr val="3F2732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600" kern="0">
                <a:solidFill>
                  <a:srgbClr val="3F2732"/>
                </a:solidFill>
                <a:latin typeface="Comfortaa"/>
                <a:ea typeface="Comfortaa"/>
                <a:cs typeface="Comfortaa"/>
                <a:sym typeface="Comfortaa"/>
              </a:rPr>
              <a:t>, and infographics &amp; images by </a:t>
            </a:r>
            <a:r>
              <a:rPr lang="en" sz="1600" b="1" kern="0">
                <a:solidFill>
                  <a:srgbClr val="3F2732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600" b="1" kern="0">
              <a:solidFill>
                <a:srgbClr val="3F273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25" name="Google Shape;525;p29"/>
          <p:cNvSpPr/>
          <p:nvPr/>
        </p:nvSpPr>
        <p:spPr>
          <a:xfrm rot="-10799805">
            <a:off x="14" y="4534553"/>
            <a:ext cx="2372007" cy="1536560"/>
          </a:xfrm>
          <a:custGeom>
            <a:avLst/>
            <a:gdLst/>
            <a:ahLst/>
            <a:cxnLst/>
            <a:rect l="l" t="t" r="r" b="b"/>
            <a:pathLst>
              <a:path w="40290" h="24005" extrusionOk="0">
                <a:moveTo>
                  <a:pt x="1825" y="0"/>
                </a:moveTo>
                <a:cubicBezTo>
                  <a:pt x="1" y="7662"/>
                  <a:pt x="2977" y="15670"/>
                  <a:pt x="9353" y="20298"/>
                </a:cubicBezTo>
                <a:cubicBezTo>
                  <a:pt x="12675" y="22718"/>
                  <a:pt x="16689" y="24005"/>
                  <a:pt x="20798" y="24005"/>
                </a:cubicBezTo>
                <a:cubicBezTo>
                  <a:pt x="31552" y="24005"/>
                  <a:pt x="40290" y="15267"/>
                  <a:pt x="40290" y="4513"/>
                </a:cubicBezTo>
                <a:cubicBezTo>
                  <a:pt x="40290" y="2996"/>
                  <a:pt x="40117" y="1479"/>
                  <a:pt x="3977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26" name="Google Shape;526;p29"/>
          <p:cNvSpPr/>
          <p:nvPr/>
        </p:nvSpPr>
        <p:spPr>
          <a:xfrm rot="-8345664">
            <a:off x="10042890" y="3867164"/>
            <a:ext cx="1227885" cy="2713381"/>
          </a:xfrm>
          <a:custGeom>
            <a:avLst/>
            <a:gdLst/>
            <a:ahLst/>
            <a:cxnLst/>
            <a:rect l="l" t="t" r="r" b="b"/>
            <a:pathLst>
              <a:path w="28767" h="86765" extrusionOk="0">
                <a:moveTo>
                  <a:pt x="2350" y="0"/>
                </a:moveTo>
                <a:cubicBezTo>
                  <a:pt x="1552" y="0"/>
                  <a:pt x="766" y="27"/>
                  <a:pt x="0" y="80"/>
                </a:cubicBezTo>
                <a:lnTo>
                  <a:pt x="0" y="86765"/>
                </a:lnTo>
                <a:lnTo>
                  <a:pt x="3668" y="86688"/>
                </a:lnTo>
                <a:cubicBezTo>
                  <a:pt x="5070" y="86611"/>
                  <a:pt x="6452" y="86400"/>
                  <a:pt x="7797" y="86074"/>
                </a:cubicBezTo>
                <a:cubicBezTo>
                  <a:pt x="15075" y="84307"/>
                  <a:pt x="21546" y="79199"/>
                  <a:pt x="24849" y="72439"/>
                </a:cubicBezTo>
                <a:cubicBezTo>
                  <a:pt x="28767" y="64431"/>
                  <a:pt x="27480" y="54003"/>
                  <a:pt x="21278" y="47589"/>
                </a:cubicBezTo>
                <a:cubicBezTo>
                  <a:pt x="18685" y="44920"/>
                  <a:pt x="15420" y="43000"/>
                  <a:pt x="12866" y="40311"/>
                </a:cubicBezTo>
                <a:cubicBezTo>
                  <a:pt x="10331" y="37623"/>
                  <a:pt x="8526" y="33686"/>
                  <a:pt x="9851" y="30210"/>
                </a:cubicBezTo>
                <a:cubicBezTo>
                  <a:pt x="11388" y="26197"/>
                  <a:pt x="16227" y="24660"/>
                  <a:pt x="19031" y="21396"/>
                </a:cubicBezTo>
                <a:cubicBezTo>
                  <a:pt x="23198" y="16556"/>
                  <a:pt x="21719" y="8472"/>
                  <a:pt x="16938" y="4208"/>
                </a:cubicBezTo>
                <a:cubicBezTo>
                  <a:pt x="13545" y="1217"/>
                  <a:pt x="7696" y="0"/>
                  <a:pt x="235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27" name="Google Shape;527;p29"/>
          <p:cNvSpPr/>
          <p:nvPr/>
        </p:nvSpPr>
        <p:spPr>
          <a:xfrm rot="5400000" flipH="1">
            <a:off x="9544913" y="4210880"/>
            <a:ext cx="3953921" cy="1340323"/>
          </a:xfrm>
          <a:custGeom>
            <a:avLst/>
            <a:gdLst/>
            <a:ahLst/>
            <a:cxnLst/>
            <a:rect l="l" t="t" r="r" b="b"/>
            <a:pathLst>
              <a:path w="59760" h="20595" extrusionOk="0">
                <a:moveTo>
                  <a:pt x="0" y="0"/>
                </a:moveTo>
                <a:lnTo>
                  <a:pt x="0" y="14598"/>
                </a:lnTo>
                <a:cubicBezTo>
                  <a:pt x="3547" y="16984"/>
                  <a:pt x="7842" y="18762"/>
                  <a:pt x="11492" y="19726"/>
                </a:cubicBezTo>
                <a:cubicBezTo>
                  <a:pt x="11941" y="19848"/>
                  <a:pt x="12371" y="19951"/>
                  <a:pt x="12802" y="20044"/>
                </a:cubicBezTo>
                <a:cubicBezTo>
                  <a:pt x="14470" y="20410"/>
                  <a:pt x="16197" y="20595"/>
                  <a:pt x="17927" y="20595"/>
                </a:cubicBezTo>
                <a:cubicBezTo>
                  <a:pt x="24387" y="20595"/>
                  <a:pt x="30875" y="18021"/>
                  <a:pt x="34381" y="12699"/>
                </a:cubicBezTo>
                <a:cubicBezTo>
                  <a:pt x="35457" y="11061"/>
                  <a:pt x="36262" y="9189"/>
                  <a:pt x="37759" y="7926"/>
                </a:cubicBezTo>
                <a:cubicBezTo>
                  <a:pt x="40660" y="5474"/>
                  <a:pt x="44955" y="6157"/>
                  <a:pt x="48726" y="5736"/>
                </a:cubicBezTo>
                <a:cubicBezTo>
                  <a:pt x="52975" y="5231"/>
                  <a:pt x="56905" y="3191"/>
                  <a:pt x="5975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28" name="Google Shape;528;p29"/>
          <p:cNvSpPr/>
          <p:nvPr/>
        </p:nvSpPr>
        <p:spPr>
          <a:xfrm rot="5400000" flipH="1">
            <a:off x="8196594" y="6616714"/>
            <a:ext cx="163719" cy="140253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9" y="0"/>
                </a:moveTo>
                <a:cubicBezTo>
                  <a:pt x="347" y="0"/>
                  <a:pt x="0" y="843"/>
                  <a:pt x="496" y="1339"/>
                </a:cubicBezTo>
                <a:cubicBezTo>
                  <a:pt x="658" y="1500"/>
                  <a:pt x="855" y="1572"/>
                  <a:pt x="1049" y="1572"/>
                </a:cubicBezTo>
                <a:cubicBezTo>
                  <a:pt x="1451" y="1572"/>
                  <a:pt x="1835" y="1260"/>
                  <a:pt x="1835" y="786"/>
                </a:cubicBezTo>
                <a:cubicBezTo>
                  <a:pt x="1835" y="356"/>
                  <a:pt x="1479" y="0"/>
                  <a:pt x="104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29" name="Google Shape;529;p29"/>
          <p:cNvSpPr/>
          <p:nvPr/>
        </p:nvSpPr>
        <p:spPr>
          <a:xfrm rot="5400000" flipH="1">
            <a:off x="8900499" y="6209286"/>
            <a:ext cx="163719" cy="140164"/>
          </a:xfrm>
          <a:custGeom>
            <a:avLst/>
            <a:gdLst/>
            <a:ahLst/>
            <a:cxnLst/>
            <a:rect l="l" t="t" r="r" b="b"/>
            <a:pathLst>
              <a:path w="1835" h="1571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6" y="1499"/>
                  <a:pt x="852" y="1570"/>
                  <a:pt x="1044" y="1570"/>
                </a:cubicBezTo>
                <a:cubicBezTo>
                  <a:pt x="1448" y="1570"/>
                  <a:pt x="1834" y="1256"/>
                  <a:pt x="1834" y="787"/>
                </a:cubicBezTo>
                <a:cubicBezTo>
                  <a:pt x="1834" y="347"/>
                  <a:pt x="1479" y="1"/>
                  <a:pt x="104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0" name="Google Shape;530;p29"/>
          <p:cNvSpPr/>
          <p:nvPr/>
        </p:nvSpPr>
        <p:spPr>
          <a:xfrm rot="5400000" flipH="1">
            <a:off x="8544732" y="6612522"/>
            <a:ext cx="210469" cy="280508"/>
          </a:xfrm>
          <a:custGeom>
            <a:avLst/>
            <a:gdLst/>
            <a:ahLst/>
            <a:cxnLst/>
            <a:rect l="l" t="t" r="r" b="b"/>
            <a:pathLst>
              <a:path w="2359" h="3144" extrusionOk="0">
                <a:moveTo>
                  <a:pt x="781" y="1"/>
                </a:moveTo>
                <a:cubicBezTo>
                  <a:pt x="519" y="1"/>
                  <a:pt x="252" y="68"/>
                  <a:pt x="0" y="215"/>
                </a:cubicBezTo>
                <a:lnTo>
                  <a:pt x="0" y="2929"/>
                </a:lnTo>
                <a:cubicBezTo>
                  <a:pt x="252" y="3076"/>
                  <a:pt x="519" y="3144"/>
                  <a:pt x="781" y="3144"/>
                </a:cubicBezTo>
                <a:cubicBezTo>
                  <a:pt x="1597" y="3144"/>
                  <a:pt x="2351" y="2487"/>
                  <a:pt x="2358" y="1572"/>
                </a:cubicBezTo>
                <a:cubicBezTo>
                  <a:pt x="2351" y="658"/>
                  <a:pt x="1597" y="1"/>
                  <a:pt x="78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1" name="Google Shape;531;p29"/>
          <p:cNvSpPr/>
          <p:nvPr/>
        </p:nvSpPr>
        <p:spPr>
          <a:xfrm rot="5400000" flipH="1">
            <a:off x="10065039" y="5059527"/>
            <a:ext cx="953404" cy="2643547"/>
          </a:xfrm>
          <a:custGeom>
            <a:avLst/>
            <a:gdLst/>
            <a:ahLst/>
            <a:cxnLst/>
            <a:rect l="l" t="t" r="r" b="b"/>
            <a:pathLst>
              <a:path w="11661" h="32333" extrusionOk="0">
                <a:moveTo>
                  <a:pt x="0" y="1"/>
                </a:moveTo>
                <a:lnTo>
                  <a:pt x="0" y="32332"/>
                </a:lnTo>
                <a:cubicBezTo>
                  <a:pt x="6962" y="30021"/>
                  <a:pt x="11660" y="23508"/>
                  <a:pt x="11660" y="16171"/>
                </a:cubicBezTo>
                <a:cubicBezTo>
                  <a:pt x="11660" y="15348"/>
                  <a:pt x="11604" y="14533"/>
                  <a:pt x="11492" y="13719"/>
                </a:cubicBezTo>
                <a:cubicBezTo>
                  <a:pt x="10556" y="7347"/>
                  <a:pt x="6111" y="2031"/>
                  <a:pt x="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2" name="Google Shape;532;p29"/>
          <p:cNvSpPr/>
          <p:nvPr/>
        </p:nvSpPr>
        <p:spPr>
          <a:xfrm rot="5400000" flipH="1">
            <a:off x="11821127" y="6349185"/>
            <a:ext cx="57055" cy="56995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07" y="0"/>
                  <a:pt x="1" y="215"/>
                  <a:pt x="1" y="477"/>
                </a:cubicBezTo>
                <a:cubicBezTo>
                  <a:pt x="1" y="739"/>
                  <a:pt x="207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15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3" name="Google Shape;533;p29"/>
          <p:cNvSpPr/>
          <p:nvPr/>
        </p:nvSpPr>
        <p:spPr>
          <a:xfrm rot="5400000" flipH="1">
            <a:off x="11992351" y="6189184"/>
            <a:ext cx="128491" cy="127953"/>
          </a:xfrm>
          <a:custGeom>
            <a:avLst/>
            <a:gdLst/>
            <a:ahLst/>
            <a:cxnLst/>
            <a:rect l="l" t="t" r="r" b="b"/>
            <a:pathLst>
              <a:path w="2153" h="2144" extrusionOk="0">
                <a:moveTo>
                  <a:pt x="1077" y="1"/>
                </a:moveTo>
                <a:cubicBezTo>
                  <a:pt x="487" y="1"/>
                  <a:pt x="1" y="478"/>
                  <a:pt x="1" y="1068"/>
                </a:cubicBezTo>
                <a:cubicBezTo>
                  <a:pt x="1" y="1666"/>
                  <a:pt x="487" y="2144"/>
                  <a:pt x="1077" y="2144"/>
                </a:cubicBezTo>
                <a:cubicBezTo>
                  <a:pt x="1666" y="2144"/>
                  <a:pt x="2153" y="1666"/>
                  <a:pt x="2153" y="1068"/>
                </a:cubicBezTo>
                <a:cubicBezTo>
                  <a:pt x="2153" y="478"/>
                  <a:pt x="1666" y="1"/>
                  <a:pt x="10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4" name="Google Shape;534;p29"/>
          <p:cNvSpPr/>
          <p:nvPr/>
        </p:nvSpPr>
        <p:spPr>
          <a:xfrm rot="5400000" flipH="1">
            <a:off x="10121035" y="6481409"/>
            <a:ext cx="191288" cy="191288"/>
          </a:xfrm>
          <a:custGeom>
            <a:avLst/>
            <a:gdLst/>
            <a:ahLst/>
            <a:cxnLst/>
            <a:rect l="l" t="t" r="r" b="b"/>
            <a:pathLst>
              <a:path w="2144" h="2144" extrusionOk="0">
                <a:moveTo>
                  <a:pt x="1067" y="1"/>
                </a:moveTo>
                <a:cubicBezTo>
                  <a:pt x="478" y="1"/>
                  <a:pt x="1" y="478"/>
                  <a:pt x="1" y="1068"/>
                </a:cubicBezTo>
                <a:cubicBezTo>
                  <a:pt x="1" y="1666"/>
                  <a:pt x="478" y="2144"/>
                  <a:pt x="1067" y="2144"/>
                </a:cubicBezTo>
                <a:cubicBezTo>
                  <a:pt x="1666" y="2144"/>
                  <a:pt x="2144" y="1666"/>
                  <a:pt x="2144" y="1068"/>
                </a:cubicBezTo>
                <a:cubicBezTo>
                  <a:pt x="2144" y="47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5" name="Google Shape;535;p29"/>
          <p:cNvSpPr/>
          <p:nvPr/>
        </p:nvSpPr>
        <p:spPr>
          <a:xfrm rot="-5400000">
            <a:off x="988912" y="4107382"/>
            <a:ext cx="1747155" cy="3724948"/>
          </a:xfrm>
          <a:custGeom>
            <a:avLst/>
            <a:gdLst/>
            <a:ahLst/>
            <a:cxnLst/>
            <a:rect l="l" t="t" r="r" b="b"/>
            <a:pathLst>
              <a:path w="18567" h="39585" extrusionOk="0">
                <a:moveTo>
                  <a:pt x="0" y="1"/>
                </a:moveTo>
                <a:lnTo>
                  <a:pt x="0" y="39584"/>
                </a:lnTo>
                <a:lnTo>
                  <a:pt x="197" y="39500"/>
                </a:lnTo>
                <a:cubicBezTo>
                  <a:pt x="7664" y="36159"/>
                  <a:pt x="12942" y="28037"/>
                  <a:pt x="11014" y="18688"/>
                </a:cubicBezTo>
                <a:cubicBezTo>
                  <a:pt x="10546" y="16424"/>
                  <a:pt x="9686" y="14103"/>
                  <a:pt x="9835" y="11932"/>
                </a:cubicBezTo>
                <a:cubicBezTo>
                  <a:pt x="10116" y="7721"/>
                  <a:pt x="13981" y="5653"/>
                  <a:pt x="16554" y="2845"/>
                </a:cubicBezTo>
                <a:cubicBezTo>
                  <a:pt x="17340" y="1984"/>
                  <a:pt x="18014" y="1030"/>
                  <a:pt x="1856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6" name="Google Shape;536;p29"/>
          <p:cNvSpPr/>
          <p:nvPr/>
        </p:nvSpPr>
        <p:spPr>
          <a:xfrm rot="10800000">
            <a:off x="26" y="3145373"/>
            <a:ext cx="1269841" cy="3366792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7" name="Google Shape;537;p29"/>
          <p:cNvSpPr/>
          <p:nvPr/>
        </p:nvSpPr>
        <p:spPr>
          <a:xfrm rot="10800000">
            <a:off x="595153" y="3517074"/>
            <a:ext cx="197617" cy="175363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8" name="Google Shape;538;p29"/>
          <p:cNvSpPr/>
          <p:nvPr/>
        </p:nvSpPr>
        <p:spPr>
          <a:xfrm rot="10800000">
            <a:off x="431059" y="3754215"/>
            <a:ext cx="99444" cy="100016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9" name="Google Shape;539;p29"/>
          <p:cNvSpPr/>
          <p:nvPr/>
        </p:nvSpPr>
        <p:spPr>
          <a:xfrm rot="10800000">
            <a:off x="485401" y="5699828"/>
            <a:ext cx="55617" cy="5561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0" name="Google Shape;540;p29"/>
          <p:cNvSpPr/>
          <p:nvPr/>
        </p:nvSpPr>
        <p:spPr>
          <a:xfrm rot="10800000">
            <a:off x="156054" y="6015622"/>
            <a:ext cx="55559" cy="55559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1" name="Google Shape;541;p29"/>
          <p:cNvSpPr/>
          <p:nvPr/>
        </p:nvSpPr>
        <p:spPr>
          <a:xfrm rot="10800000">
            <a:off x="316105" y="5524537"/>
            <a:ext cx="125255" cy="125255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2" name="Google Shape;542;p29"/>
          <p:cNvSpPr/>
          <p:nvPr/>
        </p:nvSpPr>
        <p:spPr>
          <a:xfrm flipH="1">
            <a:off x="230487" y="4212191"/>
            <a:ext cx="418847" cy="884040"/>
          </a:xfrm>
          <a:custGeom>
            <a:avLst/>
            <a:gdLst/>
            <a:ahLst/>
            <a:cxnLst/>
            <a:rect l="l" t="t" r="r" b="b"/>
            <a:pathLst>
              <a:path w="9507" h="20069" extrusionOk="0">
                <a:moveTo>
                  <a:pt x="9507" y="1"/>
                </a:moveTo>
                <a:cubicBezTo>
                  <a:pt x="4168" y="289"/>
                  <a:pt x="1" y="4686"/>
                  <a:pt x="1" y="10044"/>
                </a:cubicBezTo>
                <a:cubicBezTo>
                  <a:pt x="1" y="15383"/>
                  <a:pt x="4168" y="19780"/>
                  <a:pt x="9507" y="20068"/>
                </a:cubicBezTo>
                <a:lnTo>
                  <a:pt x="950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3" name="Google Shape;543;p29"/>
          <p:cNvSpPr/>
          <p:nvPr/>
        </p:nvSpPr>
        <p:spPr>
          <a:xfrm rot="-5400000">
            <a:off x="9605184" y="1109843"/>
            <a:ext cx="3711033" cy="1462663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4" name="Google Shape;544;p29"/>
          <p:cNvSpPr/>
          <p:nvPr/>
        </p:nvSpPr>
        <p:spPr>
          <a:xfrm rot="10800000" flipH="1">
            <a:off x="0" y="34"/>
            <a:ext cx="1462653" cy="3589751"/>
          </a:xfrm>
          <a:custGeom>
            <a:avLst/>
            <a:gdLst/>
            <a:ahLst/>
            <a:cxnLst/>
            <a:rect l="l" t="t" r="r" b="b"/>
            <a:pathLst>
              <a:path w="19343" h="47473" extrusionOk="0">
                <a:moveTo>
                  <a:pt x="0" y="0"/>
                </a:moveTo>
                <a:lnTo>
                  <a:pt x="0" y="47473"/>
                </a:lnTo>
                <a:lnTo>
                  <a:pt x="19343" y="47473"/>
                </a:lnTo>
                <a:cubicBezTo>
                  <a:pt x="18997" y="46172"/>
                  <a:pt x="18239" y="45039"/>
                  <a:pt x="17041" y="44356"/>
                </a:cubicBezTo>
                <a:cubicBezTo>
                  <a:pt x="14552" y="42971"/>
                  <a:pt x="11089" y="43823"/>
                  <a:pt x="8965" y="41942"/>
                </a:cubicBezTo>
                <a:cubicBezTo>
                  <a:pt x="8619" y="41633"/>
                  <a:pt x="8329" y="41268"/>
                  <a:pt x="8113" y="40866"/>
                </a:cubicBezTo>
                <a:cubicBezTo>
                  <a:pt x="7870" y="40426"/>
                  <a:pt x="7692" y="39939"/>
                  <a:pt x="7599" y="39444"/>
                </a:cubicBezTo>
                <a:cubicBezTo>
                  <a:pt x="7533" y="39181"/>
                  <a:pt x="7496" y="38910"/>
                  <a:pt x="7477" y="38639"/>
                </a:cubicBezTo>
                <a:cubicBezTo>
                  <a:pt x="7412" y="37572"/>
                  <a:pt x="7533" y="36496"/>
                  <a:pt x="7851" y="35476"/>
                </a:cubicBezTo>
                <a:cubicBezTo>
                  <a:pt x="8506" y="33267"/>
                  <a:pt x="9714" y="31209"/>
                  <a:pt x="10069" y="28925"/>
                </a:cubicBezTo>
                <a:cubicBezTo>
                  <a:pt x="11220" y="21448"/>
                  <a:pt x="3238" y="15768"/>
                  <a:pt x="1357" y="8432"/>
                </a:cubicBezTo>
                <a:cubicBezTo>
                  <a:pt x="711" y="5886"/>
                  <a:pt x="833" y="3191"/>
                  <a:pt x="187" y="646"/>
                </a:cubicBezTo>
                <a:cubicBezTo>
                  <a:pt x="131" y="431"/>
                  <a:pt x="66" y="215"/>
                  <a:pt x="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5" name="Google Shape;545;p29"/>
          <p:cNvSpPr/>
          <p:nvPr/>
        </p:nvSpPr>
        <p:spPr>
          <a:xfrm rot="10800000" flipH="1">
            <a:off x="536354" y="1329582"/>
            <a:ext cx="72213" cy="72289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6" name="Google Shape;546;p29"/>
          <p:cNvSpPr/>
          <p:nvPr/>
        </p:nvSpPr>
        <p:spPr>
          <a:xfrm rot="10800000" flipH="1">
            <a:off x="364400" y="230710"/>
            <a:ext cx="72213" cy="72213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8" y="0"/>
                </a:moveTo>
                <a:cubicBezTo>
                  <a:pt x="216" y="0"/>
                  <a:pt x="0" y="216"/>
                  <a:pt x="0" y="478"/>
                </a:cubicBezTo>
                <a:cubicBezTo>
                  <a:pt x="0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7" name="Google Shape;547;p29"/>
          <p:cNvSpPr/>
          <p:nvPr/>
        </p:nvSpPr>
        <p:spPr>
          <a:xfrm rot="10800000" flipH="1">
            <a:off x="120988" y="338918"/>
            <a:ext cx="72213" cy="72289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8" name="Google Shape;548;p29"/>
          <p:cNvSpPr/>
          <p:nvPr/>
        </p:nvSpPr>
        <p:spPr>
          <a:xfrm rot="10800000" flipH="1">
            <a:off x="515106" y="598664"/>
            <a:ext cx="72289" cy="72213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9" y="955"/>
                  <a:pt x="955" y="740"/>
                  <a:pt x="955" y="478"/>
                </a:cubicBezTo>
                <a:cubicBezTo>
                  <a:pt x="955" y="216"/>
                  <a:pt x="749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9" name="Google Shape;549;p29"/>
          <p:cNvSpPr/>
          <p:nvPr/>
        </p:nvSpPr>
        <p:spPr>
          <a:xfrm rot="-5400000">
            <a:off x="11773806" y="96082"/>
            <a:ext cx="80593" cy="80593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50" name="Google Shape;550;p29"/>
          <p:cNvSpPr/>
          <p:nvPr/>
        </p:nvSpPr>
        <p:spPr>
          <a:xfrm rot="10800000" flipH="1">
            <a:off x="237741" y="1582219"/>
            <a:ext cx="162803" cy="16280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51" name="Google Shape;551;p29"/>
          <p:cNvSpPr/>
          <p:nvPr/>
        </p:nvSpPr>
        <p:spPr>
          <a:xfrm rot="-5400000">
            <a:off x="12043240" y="507483"/>
            <a:ext cx="180747" cy="116844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959986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C5B41-031E-2131-F042-B8912DAC5A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B62D35-7152-CBE3-2C86-EDE0795074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0E14EA-04B0-A593-5125-5851327C6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88407-E369-4D88-BFA1-CEEC2C919996}" type="datetimeFigureOut">
              <a:rPr lang="en-US" smtClean="0"/>
              <a:t>22/9/2023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2EA2AA-2F88-E88D-2E45-EC66A5785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D6DF80-F1ED-02A5-FFDF-375C2F844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A95B5-8490-49DF-B208-26D2DC206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84986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4BA44-C1D4-588C-2D0F-3EEA667FE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10D2EA-BF3D-F280-D87B-0CF5CF119D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3011A7-EDEA-42DB-1FA1-C6A61A575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88407-E369-4D88-BFA1-CEEC2C919996}" type="datetimeFigureOut">
              <a:rPr lang="en-US" smtClean="0"/>
              <a:t>22/9/2023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24E902-0489-878B-D15A-F9FD8AD01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451B1E-4006-E814-55F1-DB3829C3C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A95B5-8490-49DF-B208-26D2DC206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212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68F90-5F34-77FB-C142-5145A04A1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DF8BB5-739B-F8C1-69AA-02F7B7AEC5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2170EC-1048-24CB-71D9-8AD2B2AF0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88407-E369-4D88-BFA1-CEEC2C919996}" type="datetimeFigureOut">
              <a:rPr lang="en-US" smtClean="0"/>
              <a:t>22/9/2023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464A0E-8848-8835-017E-5F68C834F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539221-A625-8630-ECD6-62721B8F0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A95B5-8490-49DF-B208-26D2DC206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09031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395A0-4F4A-3755-FAD6-D31116A27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D2C589-FBC6-A68F-5A2E-520953831B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261D1A-84E5-683D-E84B-A45025CCE5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C07503-DE00-239F-A3C3-4931EF171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88407-E369-4D88-BFA1-CEEC2C919996}" type="datetimeFigureOut">
              <a:rPr lang="en-US" smtClean="0"/>
              <a:t>22/9/2023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567E45-5BCD-A716-69C2-3DF468C55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B22C02-298D-7BB8-E405-270E66A50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A95B5-8490-49DF-B208-26D2DC206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67174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62359-D739-A30D-45D7-490776E95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AED86C-6F80-2809-98BD-D503FBEB8A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E02F74-B491-4E67-EA87-0334028D7E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811687-8FB6-B0B7-24A1-3FE5DAE149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51E556-C0AB-9262-3248-628499F78D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E59CA8-781D-9CFA-89E2-91E9DA331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88407-E369-4D88-BFA1-CEEC2C919996}" type="datetimeFigureOut">
              <a:rPr lang="en-US" smtClean="0"/>
              <a:t>22/9/2023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3ECFB8-E1A7-197C-5A9C-30CC6A48C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25D2FB-A91D-4F78-6706-08F54507E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A95B5-8490-49DF-B208-26D2DC206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33956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15608-4134-8EC5-FB38-5219288B9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7F6070-2732-0C01-5449-C45BDE0C5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88407-E369-4D88-BFA1-CEEC2C919996}" type="datetimeFigureOut">
              <a:rPr lang="en-US" smtClean="0"/>
              <a:t>22/9/2023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18DBAE-1320-F20E-834E-C23001645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FE2D21-DD05-BF83-8DF6-1179F81AF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A95B5-8490-49DF-B208-26D2DC206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02426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3CA3F8-B9FF-B821-8639-851449E1A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88407-E369-4D88-BFA1-CEEC2C919996}" type="datetimeFigureOut">
              <a:rPr lang="en-US" smtClean="0"/>
              <a:t>22/9/2023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BE1B0C-E8E1-F2DF-7DC5-9E4E88EAC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483FE3-7FE2-DDBE-7186-085315B4B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A95B5-8490-49DF-B208-26D2DC206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97763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99364-E1DF-2644-186F-1CDC984B6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A0CC41-5A50-9586-2E4F-076B1B5031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288E35-9D11-8547-416F-68F1D0C758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AEE4C3-5F26-DAF3-AF1A-317148628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88407-E369-4D88-BFA1-CEEC2C919996}" type="datetimeFigureOut">
              <a:rPr lang="en-US" smtClean="0"/>
              <a:t>22/9/2023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F178C3-6DC2-FC40-50FF-F85282115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10AA43-4BEA-33BD-7267-B5183AFFA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A95B5-8490-49DF-B208-26D2DC206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52913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5DDB0-BC01-7A0D-80E2-0E5F1F7E5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78CF33-8082-A29A-0081-0DD0529C92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D956D7-1E0F-C1E1-3733-541A7F1E82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194D91-1156-4DE6-4E0E-116525748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88407-E369-4D88-BFA1-CEEC2C919996}" type="datetimeFigureOut">
              <a:rPr lang="en-US" smtClean="0"/>
              <a:t>22/9/2023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7A9003-2E8D-46B2-A298-0F5EC7FD7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E488BB-5933-7423-A31C-A10E53D2E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A95B5-8490-49DF-B208-26D2DC206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95513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4326E-FE40-E4F8-B08C-E375A5E1A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F4F8F8-B058-F79B-99CA-17D142F52F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0FFA06-64F4-63D5-243F-D073031BA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88407-E369-4D88-BFA1-CEEC2C919996}" type="datetimeFigureOut">
              <a:rPr lang="en-US" smtClean="0"/>
              <a:t>22/9/2023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3C3702-3449-EF32-6106-0FABCAEB8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0EAC22-F7B5-0921-9206-25530AE17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A95B5-8490-49DF-B208-26D2DC206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51630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07B980-A2DD-D857-349E-0A5CDF1EE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10E911-CD5F-5554-3A9D-A4B856E47F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9ACBC0-BE87-C878-7F43-D05EAC0D4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88407-E369-4D88-BFA1-CEEC2C919996}" type="datetimeFigureOut">
              <a:rPr lang="en-US" smtClean="0"/>
              <a:t>22/9/2023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5B49B7-15CE-8C30-43F9-89E00C5A3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CCDCAD-555C-9770-3D9B-43843BA0D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A95B5-8490-49DF-B208-26D2DC206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51887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6659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85260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9454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2806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811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1831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2023/9/22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3338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2023/9/22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9089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2023/9/22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8395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2023/9/22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0547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2023/9/22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135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2023/9/22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3999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04980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7571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8761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26" Type="http://schemas.openxmlformats.org/officeDocument/2006/relationships/slideLayout" Target="../slideLayouts/slideLayout39.xml"/><Relationship Id="rId3" Type="http://schemas.openxmlformats.org/officeDocument/2006/relationships/slideLayout" Target="../slideLayouts/slideLayout16.xml"/><Relationship Id="rId21" Type="http://schemas.openxmlformats.org/officeDocument/2006/relationships/slideLayout" Target="../slideLayouts/slideLayout34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5" Type="http://schemas.openxmlformats.org/officeDocument/2006/relationships/slideLayout" Target="../slideLayouts/slideLayout38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2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23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slideLayout" Target="../slideLayouts/slideLayout35.xml"/><Relationship Id="rId27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slideLayout" Target="../slideLayouts/slideLayout57.xml"/><Relationship Id="rId26" Type="http://schemas.openxmlformats.org/officeDocument/2006/relationships/slideLayout" Target="../slideLayouts/slideLayout65.xml"/><Relationship Id="rId3" Type="http://schemas.openxmlformats.org/officeDocument/2006/relationships/slideLayout" Target="../slideLayouts/slideLayout42.xml"/><Relationship Id="rId21" Type="http://schemas.openxmlformats.org/officeDocument/2006/relationships/slideLayout" Target="../slideLayouts/slideLayout60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5" Type="http://schemas.openxmlformats.org/officeDocument/2006/relationships/slideLayout" Target="../slideLayouts/slideLayout64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20" Type="http://schemas.openxmlformats.org/officeDocument/2006/relationships/slideLayout" Target="../slideLayouts/slideLayout59.xml"/><Relationship Id="rId29" Type="http://schemas.openxmlformats.org/officeDocument/2006/relationships/theme" Target="../theme/theme3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24" Type="http://schemas.openxmlformats.org/officeDocument/2006/relationships/slideLayout" Target="../slideLayouts/slideLayout63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23" Type="http://schemas.openxmlformats.org/officeDocument/2006/relationships/slideLayout" Target="../slideLayouts/slideLayout62.xml"/><Relationship Id="rId28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49.xml"/><Relationship Id="rId19" Type="http://schemas.openxmlformats.org/officeDocument/2006/relationships/slideLayout" Target="../slideLayouts/slideLayout58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Relationship Id="rId22" Type="http://schemas.openxmlformats.org/officeDocument/2006/relationships/slideLayout" Target="../slideLayouts/slideLayout61.xml"/><Relationship Id="rId27" Type="http://schemas.openxmlformats.org/officeDocument/2006/relationships/slideLayout" Target="../slideLayouts/slideLayout6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0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26" tIns="45718" rIns="91426" bIns="4571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26" tIns="45718" rIns="9142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77"/>
            <a:ext cx="1422400" cy="243417"/>
          </a:xfrm>
          <a:prstGeom prst="rect">
            <a:avLst/>
          </a:prstGeom>
        </p:spPr>
        <p:txBody>
          <a:bodyPr vert="horz" lIns="91426" tIns="45718" rIns="91426" bIns="45718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77"/>
            <a:ext cx="1930400" cy="243417"/>
          </a:xfrm>
          <a:prstGeom prst="rect">
            <a:avLst/>
          </a:prstGeom>
        </p:spPr>
        <p:txBody>
          <a:bodyPr vert="horz" lIns="91426" tIns="45718" rIns="91426" bIns="45718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77"/>
            <a:ext cx="1422400" cy="243417"/>
          </a:xfrm>
          <a:prstGeom prst="rect">
            <a:avLst/>
          </a:prstGeom>
        </p:spPr>
        <p:txBody>
          <a:bodyPr vert="horz" lIns="91426" tIns="45718" rIns="91426" bIns="45718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903" r:id="rId8"/>
    <p:sldLayoutId id="2147483902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609519" rtl="0" eaLnBrk="1" latinLnBrk="0" hangingPunct="1">
        <a:spcBef>
          <a:spcPct val="0"/>
        </a:spcBef>
        <a:buNone/>
        <a:defRPr sz="2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3" indent="-228573" algn="l" defTabSz="60951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5241" indent="-190482" algn="l" defTabSz="609519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08" indent="-152380" algn="l" defTabSz="609519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667" indent="-152380" algn="l" defTabSz="609519" rtl="0" eaLnBrk="1" latinLnBrk="0" hangingPunct="1">
        <a:spcBef>
          <a:spcPct val="20000"/>
        </a:spcBef>
        <a:buFont typeface="Arial" pitchFamily="34" charset="0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30" indent="-152380" algn="l" defTabSz="609519" rtl="0" eaLnBrk="1" latinLnBrk="0" hangingPunct="1">
        <a:spcBef>
          <a:spcPct val="20000"/>
        </a:spcBef>
        <a:buFont typeface="Arial" pitchFamily="34" charset="0"/>
        <a:buChar char="»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76191" indent="-152380" algn="l" defTabSz="609519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80953" indent="-152380" algn="l" defTabSz="609519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85722" indent="-152380" algn="l" defTabSz="609519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90482" indent="-152380" algn="l" defTabSz="609519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1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759" algn="l" defTabSz="60951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519" algn="l" defTabSz="60951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288" algn="l" defTabSz="60951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050" algn="l" defTabSz="60951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3811" algn="l" defTabSz="60951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573" algn="l" defTabSz="60951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333" algn="l" defTabSz="60951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102" algn="l" defTabSz="60951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elius Unicase"/>
              <a:buNone/>
              <a:defRPr sz="30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6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9" tIns="121889" rIns="121889" bIns="121889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0593532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  <p:sldLayoutId id="2147483802" r:id="rId13"/>
    <p:sldLayoutId id="2147483803" r:id="rId14"/>
    <p:sldLayoutId id="2147483804" r:id="rId15"/>
    <p:sldLayoutId id="2147483805" r:id="rId16"/>
    <p:sldLayoutId id="2147483806" r:id="rId17"/>
    <p:sldLayoutId id="2147483807" r:id="rId18"/>
    <p:sldLayoutId id="2147483808" r:id="rId19"/>
    <p:sldLayoutId id="2147483809" r:id="rId20"/>
    <p:sldLayoutId id="2147483810" r:id="rId21"/>
    <p:sldLayoutId id="2147483811" r:id="rId22"/>
    <p:sldLayoutId id="2147483812" r:id="rId23"/>
    <p:sldLayoutId id="2147483814" r:id="rId24"/>
    <p:sldLayoutId id="2147483815" r:id="rId25"/>
    <p:sldLayoutId id="2147483816" r:id="rId2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elius Unicase"/>
              <a:buNone/>
              <a:defRPr sz="30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6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3683586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  <p:sldLayoutId id="2147483830" r:id="rId13"/>
    <p:sldLayoutId id="2147483831" r:id="rId14"/>
    <p:sldLayoutId id="2147483832" r:id="rId15"/>
    <p:sldLayoutId id="2147483833" r:id="rId16"/>
    <p:sldLayoutId id="2147483834" r:id="rId17"/>
    <p:sldLayoutId id="2147483835" r:id="rId18"/>
    <p:sldLayoutId id="2147483836" r:id="rId19"/>
    <p:sldLayoutId id="2147483837" r:id="rId20"/>
    <p:sldLayoutId id="2147483838" r:id="rId21"/>
    <p:sldLayoutId id="2147483839" r:id="rId22"/>
    <p:sldLayoutId id="2147483840" r:id="rId23"/>
    <p:sldLayoutId id="2147483841" r:id="rId24"/>
    <p:sldLayoutId id="2147483842" r:id="rId25"/>
    <p:sldLayoutId id="2147483843" r:id="rId26"/>
    <p:sldLayoutId id="2147483844" r:id="rId27"/>
    <p:sldLayoutId id="2147483845" r:id="rId2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73E9864-9854-F405-89E3-57487D0D3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1BE6AC-831E-6173-A386-6A92625317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B41EC2-0620-C08B-5411-91171CEDF1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888407-E369-4D88-BFA1-CEEC2C919996}" type="datetimeFigureOut">
              <a:rPr lang="en-US" smtClean="0"/>
              <a:t>22/9/2023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29E0C-DC49-4A92-C842-ECC6629BF6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E4F714-7D4E-FBEF-D003-849A271FD7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6A95B5-8490-49DF-B208-26D2DC206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517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884304FA-A726-4D3F-A712-AA184F9EAFC8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0" y="365125"/>
            <a:ext cx="1171277" cy="1171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590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901" r:id="rId2"/>
    <p:sldLayoutId id="2147483900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96" r:id="rId10"/>
    <p:sldLayoutId id="2147483897" r:id="rId11"/>
    <p:sldLayoutId id="2147483898" r:id="rId12"/>
    <p:sldLayoutId id="2147483899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79.xml"/><Relationship Id="rId1" Type="http://schemas.openxmlformats.org/officeDocument/2006/relationships/tags" Target="../tags/tag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control" Target="../activeX/activeX3.xml"/><Relationship Id="rId7" Type="http://schemas.openxmlformats.org/officeDocument/2006/relationships/notesSlide" Target="../notesSlides/notesSlide3.xml"/><Relationship Id="rId12" Type="http://schemas.openxmlformats.org/officeDocument/2006/relationships/image" Target="../media/image14.wmf"/><Relationship Id="rId2" Type="http://schemas.openxmlformats.org/officeDocument/2006/relationships/control" Target="../activeX/activeX2.xml"/><Relationship Id="rId1" Type="http://schemas.openxmlformats.org/officeDocument/2006/relationships/control" Target="../activeX/activeX1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13.wmf"/><Relationship Id="rId5" Type="http://schemas.openxmlformats.org/officeDocument/2006/relationships/control" Target="../activeX/activeX5.xml"/><Relationship Id="rId10" Type="http://schemas.openxmlformats.org/officeDocument/2006/relationships/image" Target="../media/image12.wmf"/><Relationship Id="rId4" Type="http://schemas.openxmlformats.org/officeDocument/2006/relationships/control" Target="../activeX/activeX4.xml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3064E-EA50-87B9-9E5B-A9788A6A8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D82FA2-EDFE-0D75-E457-DFA7025160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C8D446-666D-17F6-DB1A-51C43D3B4F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22"/>
            <a:ext cx="12192000" cy="6845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906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583BC-C0D3-C18F-9E25-2D72A81CB3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241D25-D672-DEB5-75DC-892BABAFFE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FCAFF7-2167-47A0-E462-6C1966517C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6"/>
            <a:ext cx="12192000" cy="6856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7017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9FFB5-B7A2-2838-D264-B344B9B0E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7CD712-9E09-4B4D-655C-CEA270B033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CFAA2C-5F1C-FA3E-2A68-5BFC68E900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3" y="0"/>
            <a:ext cx="121825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3373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837E1-637F-0698-8791-CC54BD7FD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055EED-B882-75A4-E386-2B500038C0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25A128-D4E5-767C-D76D-29F138D974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8320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p37"/>
          <p:cNvSpPr/>
          <p:nvPr/>
        </p:nvSpPr>
        <p:spPr>
          <a:xfrm>
            <a:off x="3230800" y="3481067"/>
            <a:ext cx="1701800" cy="2159000"/>
          </a:xfrm>
          <a:custGeom>
            <a:avLst/>
            <a:gdLst/>
            <a:ahLst/>
            <a:cxnLst/>
            <a:rect l="l" t="t" r="r" b="b"/>
            <a:pathLst>
              <a:path w="51054" h="64770" extrusionOk="0">
                <a:moveTo>
                  <a:pt x="51054" y="16002"/>
                </a:moveTo>
                <a:lnTo>
                  <a:pt x="7239" y="0"/>
                </a:lnTo>
                <a:lnTo>
                  <a:pt x="3429" y="14097"/>
                </a:lnTo>
                <a:lnTo>
                  <a:pt x="18202" y="19965"/>
                </a:lnTo>
                <a:lnTo>
                  <a:pt x="0" y="59817"/>
                </a:lnTo>
                <a:lnTo>
                  <a:pt x="13716" y="64770"/>
                </a:lnTo>
                <a:lnTo>
                  <a:pt x="31623" y="25527"/>
                </a:lnTo>
                <a:lnTo>
                  <a:pt x="46101" y="29337"/>
                </a:ln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vi-VN"/>
          </a:p>
        </p:txBody>
      </p:sp>
      <p:sp>
        <p:nvSpPr>
          <p:cNvPr id="721" name="Google Shape;721;p37"/>
          <p:cNvSpPr/>
          <p:nvPr/>
        </p:nvSpPr>
        <p:spPr>
          <a:xfrm rot="-836237">
            <a:off x="1610191" y="2276768"/>
            <a:ext cx="1483455" cy="1849381"/>
          </a:xfrm>
          <a:custGeom>
            <a:avLst/>
            <a:gdLst/>
            <a:ahLst/>
            <a:cxnLst/>
            <a:rect l="l" t="t" r="r" b="b"/>
            <a:pathLst>
              <a:path w="21559" h="26877" extrusionOk="0">
                <a:moveTo>
                  <a:pt x="15740" y="0"/>
                </a:moveTo>
                <a:lnTo>
                  <a:pt x="7048" y="8657"/>
                </a:lnTo>
                <a:lnTo>
                  <a:pt x="7012" y="561"/>
                </a:lnTo>
                <a:lnTo>
                  <a:pt x="1" y="561"/>
                </a:lnTo>
                <a:lnTo>
                  <a:pt x="132" y="25589"/>
                </a:lnTo>
                <a:lnTo>
                  <a:pt x="7071" y="25756"/>
                </a:lnTo>
                <a:lnTo>
                  <a:pt x="7036" y="18387"/>
                </a:lnTo>
                <a:lnTo>
                  <a:pt x="8467" y="16956"/>
                </a:lnTo>
                <a:lnTo>
                  <a:pt x="15740" y="26877"/>
                </a:lnTo>
                <a:lnTo>
                  <a:pt x="21559" y="22632"/>
                </a:lnTo>
                <a:lnTo>
                  <a:pt x="13486" y="11876"/>
                </a:lnTo>
                <a:lnTo>
                  <a:pt x="20653" y="4615"/>
                </a:lnTo>
                <a:lnTo>
                  <a:pt x="15740" y="0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endParaRPr/>
          </a:p>
        </p:txBody>
      </p:sp>
      <p:grpSp>
        <p:nvGrpSpPr>
          <p:cNvPr id="728" name="Google Shape;728;p37"/>
          <p:cNvGrpSpPr/>
          <p:nvPr/>
        </p:nvGrpSpPr>
        <p:grpSpPr>
          <a:xfrm rot="527824">
            <a:off x="3195860" y="3422425"/>
            <a:ext cx="2480664" cy="2276299"/>
            <a:chOff x="2237958" y="2476483"/>
            <a:chExt cx="1575503" cy="1445707"/>
          </a:xfrm>
        </p:grpSpPr>
        <p:sp>
          <p:nvSpPr>
            <p:cNvPr id="729" name="Google Shape;729;p37"/>
            <p:cNvSpPr/>
            <p:nvPr/>
          </p:nvSpPr>
          <p:spPr>
            <a:xfrm rot="900058">
              <a:off x="2342473" y="3504540"/>
              <a:ext cx="482466" cy="339640"/>
            </a:xfrm>
            <a:custGeom>
              <a:avLst/>
              <a:gdLst/>
              <a:ahLst/>
              <a:cxnLst/>
              <a:rect l="l" t="t" r="r" b="b"/>
              <a:pathLst>
                <a:path w="10188" h="7172" extrusionOk="0">
                  <a:moveTo>
                    <a:pt x="6387" y="0"/>
                  </a:moveTo>
                  <a:cubicBezTo>
                    <a:pt x="5644" y="0"/>
                    <a:pt x="4725" y="268"/>
                    <a:pt x="3697" y="1136"/>
                  </a:cubicBezTo>
                  <a:cubicBezTo>
                    <a:pt x="1014" y="3402"/>
                    <a:pt x="1" y="4415"/>
                    <a:pt x="692" y="5023"/>
                  </a:cubicBezTo>
                  <a:cubicBezTo>
                    <a:pt x="1372" y="5643"/>
                    <a:pt x="955" y="6311"/>
                    <a:pt x="1980" y="7098"/>
                  </a:cubicBezTo>
                  <a:cubicBezTo>
                    <a:pt x="2046" y="7148"/>
                    <a:pt x="2137" y="7172"/>
                    <a:pt x="2249" y="7172"/>
                  </a:cubicBezTo>
                  <a:cubicBezTo>
                    <a:pt x="3900" y="7172"/>
                    <a:pt x="10188" y="2068"/>
                    <a:pt x="8324" y="695"/>
                  </a:cubicBezTo>
                  <a:cubicBezTo>
                    <a:pt x="8324" y="695"/>
                    <a:pt x="7584" y="0"/>
                    <a:pt x="6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730" name="Google Shape;730;p37"/>
            <p:cNvGrpSpPr/>
            <p:nvPr/>
          </p:nvGrpSpPr>
          <p:grpSpPr>
            <a:xfrm>
              <a:off x="2237958" y="2476483"/>
              <a:ext cx="1575503" cy="1445707"/>
              <a:chOff x="2237958" y="2476483"/>
              <a:chExt cx="1575503" cy="1445707"/>
            </a:xfrm>
          </p:grpSpPr>
          <p:sp>
            <p:nvSpPr>
              <p:cNvPr id="731" name="Google Shape;731;p37"/>
              <p:cNvSpPr/>
              <p:nvPr/>
            </p:nvSpPr>
            <p:spPr>
              <a:xfrm rot="900058">
                <a:off x="2380051" y="2584675"/>
                <a:ext cx="997845" cy="1229323"/>
              </a:xfrm>
              <a:custGeom>
                <a:avLst/>
                <a:gdLst/>
                <a:ahLst/>
                <a:cxnLst/>
                <a:rect l="l" t="t" r="r" b="b"/>
                <a:pathLst>
                  <a:path w="21071" h="25959" extrusionOk="0">
                    <a:moveTo>
                      <a:pt x="20843" y="0"/>
                    </a:moveTo>
                    <a:lnTo>
                      <a:pt x="1" y="501"/>
                    </a:lnTo>
                    <a:lnTo>
                      <a:pt x="466" y="7143"/>
                    </a:lnTo>
                    <a:lnTo>
                      <a:pt x="7370" y="6976"/>
                    </a:lnTo>
                    <a:lnTo>
                      <a:pt x="7441" y="25959"/>
                    </a:lnTo>
                    <a:lnTo>
                      <a:pt x="14011" y="25661"/>
                    </a:lnTo>
                    <a:lnTo>
                      <a:pt x="13963" y="12425"/>
                    </a:lnTo>
                    <a:cubicBezTo>
                      <a:pt x="10875" y="9551"/>
                      <a:pt x="8419" y="6737"/>
                      <a:pt x="10458" y="2898"/>
                    </a:cubicBezTo>
                    <a:cubicBezTo>
                      <a:pt x="10941" y="1836"/>
                      <a:pt x="11465" y="1416"/>
                      <a:pt x="12031" y="1416"/>
                    </a:cubicBezTo>
                    <a:cubicBezTo>
                      <a:pt x="13715" y="1416"/>
                      <a:pt x="15766" y="5134"/>
                      <a:pt x="18184" y="6714"/>
                    </a:cubicBezTo>
                    <a:lnTo>
                      <a:pt x="21070" y="4925"/>
                    </a:lnTo>
                    <a:lnTo>
                      <a:pt x="2084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32" name="Google Shape;732;p37"/>
              <p:cNvSpPr/>
              <p:nvPr/>
            </p:nvSpPr>
            <p:spPr>
              <a:xfrm rot="900058">
                <a:off x="2848487" y="2695402"/>
                <a:ext cx="462529" cy="521393"/>
              </a:xfrm>
              <a:custGeom>
                <a:avLst/>
                <a:gdLst/>
                <a:ahLst/>
                <a:cxnLst/>
                <a:rect l="l" t="t" r="r" b="b"/>
                <a:pathLst>
                  <a:path w="9767" h="11010" extrusionOk="0">
                    <a:moveTo>
                      <a:pt x="3613" y="0"/>
                    </a:moveTo>
                    <a:cubicBezTo>
                      <a:pt x="3047" y="0"/>
                      <a:pt x="2523" y="420"/>
                      <a:pt x="2040" y="1482"/>
                    </a:cubicBezTo>
                    <a:cubicBezTo>
                      <a:pt x="1" y="5321"/>
                      <a:pt x="2457" y="8135"/>
                      <a:pt x="5545" y="11009"/>
                    </a:cubicBezTo>
                    <a:lnTo>
                      <a:pt x="5522" y="5393"/>
                    </a:lnTo>
                    <a:lnTo>
                      <a:pt x="9766" y="5298"/>
                    </a:lnTo>
                    <a:cubicBezTo>
                      <a:pt x="7348" y="3718"/>
                      <a:pt x="5297" y="0"/>
                      <a:pt x="3613" y="0"/>
                    </a:cubicBezTo>
                    <a:close/>
                  </a:path>
                </a:pathLst>
              </a:custGeom>
              <a:solidFill>
                <a:srgbClr val="FFEC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33" name="Google Shape;733;p37"/>
              <p:cNvSpPr/>
              <p:nvPr/>
            </p:nvSpPr>
            <p:spPr>
              <a:xfrm rot="900058">
                <a:off x="3102953" y="2900369"/>
                <a:ext cx="409774" cy="146805"/>
              </a:xfrm>
              <a:custGeom>
                <a:avLst/>
                <a:gdLst/>
                <a:ahLst/>
                <a:cxnLst/>
                <a:rect l="l" t="t" r="r" b="b"/>
                <a:pathLst>
                  <a:path w="8653" h="3100" extrusionOk="0">
                    <a:moveTo>
                      <a:pt x="7200" y="0"/>
                    </a:moveTo>
                    <a:cubicBezTo>
                      <a:pt x="4895" y="0"/>
                      <a:pt x="1" y="1453"/>
                      <a:pt x="1" y="1453"/>
                    </a:cubicBezTo>
                    <a:cubicBezTo>
                      <a:pt x="1" y="1453"/>
                      <a:pt x="216" y="2324"/>
                      <a:pt x="466" y="2682"/>
                    </a:cubicBezTo>
                    <a:cubicBezTo>
                      <a:pt x="643" y="2943"/>
                      <a:pt x="1412" y="3099"/>
                      <a:pt x="2411" y="3099"/>
                    </a:cubicBezTo>
                    <a:cubicBezTo>
                      <a:pt x="4370" y="3099"/>
                      <a:pt x="7214" y="2500"/>
                      <a:pt x="8216" y="929"/>
                    </a:cubicBezTo>
                    <a:cubicBezTo>
                      <a:pt x="8653" y="243"/>
                      <a:pt x="8143" y="0"/>
                      <a:pt x="72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34" name="Google Shape;734;p37"/>
              <p:cNvSpPr/>
              <p:nvPr/>
            </p:nvSpPr>
            <p:spPr>
              <a:xfrm rot="900058">
                <a:off x="3102141" y="2710765"/>
                <a:ext cx="675964" cy="362181"/>
              </a:xfrm>
              <a:custGeom>
                <a:avLst/>
                <a:gdLst/>
                <a:ahLst/>
                <a:cxnLst/>
                <a:rect l="l" t="t" r="r" b="b"/>
                <a:pathLst>
                  <a:path w="14274" h="7648" extrusionOk="0">
                    <a:moveTo>
                      <a:pt x="5907" y="0"/>
                    </a:moveTo>
                    <a:cubicBezTo>
                      <a:pt x="2911" y="0"/>
                      <a:pt x="1" y="470"/>
                      <a:pt x="1" y="470"/>
                    </a:cubicBezTo>
                    <a:lnTo>
                      <a:pt x="561" y="6121"/>
                    </a:lnTo>
                    <a:cubicBezTo>
                      <a:pt x="561" y="6121"/>
                      <a:pt x="2156" y="6217"/>
                      <a:pt x="3919" y="6217"/>
                    </a:cubicBezTo>
                    <a:cubicBezTo>
                      <a:pt x="4801" y="6217"/>
                      <a:pt x="5724" y="6193"/>
                      <a:pt x="6511" y="6121"/>
                    </a:cubicBezTo>
                    <a:cubicBezTo>
                      <a:pt x="6654" y="6108"/>
                      <a:pt x="6808" y="6101"/>
                      <a:pt x="6969" y="6101"/>
                    </a:cubicBezTo>
                    <a:cubicBezTo>
                      <a:pt x="9468" y="6101"/>
                      <a:pt x="13940" y="7648"/>
                      <a:pt x="13940" y="7648"/>
                    </a:cubicBezTo>
                    <a:cubicBezTo>
                      <a:pt x="13940" y="7648"/>
                      <a:pt x="14273" y="3307"/>
                      <a:pt x="11579" y="1173"/>
                    </a:cubicBezTo>
                    <a:cubicBezTo>
                      <a:pt x="10422" y="261"/>
                      <a:pt x="8141" y="0"/>
                      <a:pt x="59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35" name="Google Shape;735;p37"/>
              <p:cNvSpPr/>
              <p:nvPr/>
            </p:nvSpPr>
            <p:spPr>
              <a:xfrm rot="900058">
                <a:off x="3032999" y="2732360"/>
                <a:ext cx="48019" cy="71792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1516" extrusionOk="0">
                    <a:moveTo>
                      <a:pt x="501" y="1"/>
                    </a:moveTo>
                    <a:cubicBezTo>
                      <a:pt x="227" y="1"/>
                      <a:pt x="0" y="335"/>
                      <a:pt x="0" y="752"/>
                    </a:cubicBezTo>
                    <a:cubicBezTo>
                      <a:pt x="0" y="1169"/>
                      <a:pt x="227" y="1515"/>
                      <a:pt x="501" y="1515"/>
                    </a:cubicBezTo>
                    <a:cubicBezTo>
                      <a:pt x="787" y="1515"/>
                      <a:pt x="1014" y="1169"/>
                      <a:pt x="1014" y="752"/>
                    </a:cubicBezTo>
                    <a:cubicBezTo>
                      <a:pt x="1014" y="335"/>
                      <a:pt x="787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743" name="Google Shape;743;p37"/>
          <p:cNvGrpSpPr/>
          <p:nvPr/>
        </p:nvGrpSpPr>
        <p:grpSpPr>
          <a:xfrm>
            <a:off x="1064130" y="1178232"/>
            <a:ext cx="2230407" cy="2276309"/>
            <a:chOff x="838400" y="1185544"/>
            <a:chExt cx="1416551" cy="1445704"/>
          </a:xfrm>
        </p:grpSpPr>
        <p:sp>
          <p:nvSpPr>
            <p:cNvPr id="744" name="Google Shape;744;p37"/>
            <p:cNvSpPr/>
            <p:nvPr/>
          </p:nvSpPr>
          <p:spPr>
            <a:xfrm rot="-836165">
              <a:off x="1185220" y="1360519"/>
              <a:ext cx="942157" cy="1174561"/>
            </a:xfrm>
            <a:custGeom>
              <a:avLst/>
              <a:gdLst/>
              <a:ahLst/>
              <a:cxnLst/>
              <a:rect l="l" t="t" r="r" b="b"/>
              <a:pathLst>
                <a:path w="21559" h="26877" extrusionOk="0">
                  <a:moveTo>
                    <a:pt x="15740" y="0"/>
                  </a:moveTo>
                  <a:lnTo>
                    <a:pt x="7048" y="8657"/>
                  </a:lnTo>
                  <a:lnTo>
                    <a:pt x="7012" y="561"/>
                  </a:lnTo>
                  <a:lnTo>
                    <a:pt x="1" y="561"/>
                  </a:lnTo>
                  <a:lnTo>
                    <a:pt x="132" y="25589"/>
                  </a:lnTo>
                  <a:lnTo>
                    <a:pt x="7071" y="25756"/>
                  </a:lnTo>
                  <a:lnTo>
                    <a:pt x="7036" y="18387"/>
                  </a:lnTo>
                  <a:lnTo>
                    <a:pt x="8467" y="16956"/>
                  </a:lnTo>
                  <a:lnTo>
                    <a:pt x="15740" y="26877"/>
                  </a:lnTo>
                  <a:lnTo>
                    <a:pt x="21559" y="22632"/>
                  </a:lnTo>
                  <a:lnTo>
                    <a:pt x="13486" y="11876"/>
                  </a:lnTo>
                  <a:lnTo>
                    <a:pt x="20653" y="4615"/>
                  </a:lnTo>
                  <a:lnTo>
                    <a:pt x="1574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5" name="Google Shape;745;p37"/>
            <p:cNvSpPr/>
            <p:nvPr/>
          </p:nvSpPr>
          <p:spPr>
            <a:xfrm rot="-836165">
              <a:off x="884138" y="1412743"/>
              <a:ext cx="413284" cy="430327"/>
            </a:xfrm>
            <a:custGeom>
              <a:avLst/>
              <a:gdLst/>
              <a:ahLst/>
              <a:cxnLst/>
              <a:rect l="l" t="t" r="r" b="b"/>
              <a:pathLst>
                <a:path w="9457" h="9847" extrusionOk="0">
                  <a:moveTo>
                    <a:pt x="4537" y="1"/>
                  </a:moveTo>
                  <a:cubicBezTo>
                    <a:pt x="3084" y="1"/>
                    <a:pt x="1633" y="422"/>
                    <a:pt x="1050" y="1575"/>
                  </a:cubicBezTo>
                  <a:cubicBezTo>
                    <a:pt x="800" y="2064"/>
                    <a:pt x="1301" y="2517"/>
                    <a:pt x="1301" y="2517"/>
                  </a:cubicBezTo>
                  <a:cubicBezTo>
                    <a:pt x="1301" y="2517"/>
                    <a:pt x="1" y="3876"/>
                    <a:pt x="96" y="4914"/>
                  </a:cubicBezTo>
                  <a:cubicBezTo>
                    <a:pt x="132" y="5335"/>
                    <a:pt x="267" y="5467"/>
                    <a:pt x="422" y="5467"/>
                  </a:cubicBezTo>
                  <a:cubicBezTo>
                    <a:pt x="679" y="5467"/>
                    <a:pt x="990" y="5105"/>
                    <a:pt x="991" y="5105"/>
                  </a:cubicBezTo>
                  <a:lnTo>
                    <a:pt x="991" y="5105"/>
                  </a:lnTo>
                  <a:cubicBezTo>
                    <a:pt x="990" y="5105"/>
                    <a:pt x="1" y="7299"/>
                    <a:pt x="1122" y="7764"/>
                  </a:cubicBezTo>
                  <a:cubicBezTo>
                    <a:pt x="1206" y="7808"/>
                    <a:pt x="1296" y="7829"/>
                    <a:pt x="1384" y="7829"/>
                  </a:cubicBezTo>
                  <a:cubicBezTo>
                    <a:pt x="1558" y="7829"/>
                    <a:pt x="1726" y="7747"/>
                    <a:pt x="1837" y="7597"/>
                  </a:cubicBezTo>
                  <a:cubicBezTo>
                    <a:pt x="1849" y="7609"/>
                    <a:pt x="1861" y="7632"/>
                    <a:pt x="1885" y="7644"/>
                  </a:cubicBezTo>
                  <a:cubicBezTo>
                    <a:pt x="1754" y="8121"/>
                    <a:pt x="1670" y="9016"/>
                    <a:pt x="2600" y="9218"/>
                  </a:cubicBezTo>
                  <a:cubicBezTo>
                    <a:pt x="2702" y="9241"/>
                    <a:pt x="2792" y="9252"/>
                    <a:pt x="2872" y="9252"/>
                  </a:cubicBezTo>
                  <a:cubicBezTo>
                    <a:pt x="3251" y="9252"/>
                    <a:pt x="3398" y="9013"/>
                    <a:pt x="3447" y="8717"/>
                  </a:cubicBezTo>
                  <a:cubicBezTo>
                    <a:pt x="3495" y="8741"/>
                    <a:pt x="3542" y="8753"/>
                    <a:pt x="3590" y="8777"/>
                  </a:cubicBezTo>
                  <a:cubicBezTo>
                    <a:pt x="3843" y="9303"/>
                    <a:pt x="4327" y="9846"/>
                    <a:pt x="5283" y="9846"/>
                  </a:cubicBezTo>
                  <a:cubicBezTo>
                    <a:pt x="5455" y="9846"/>
                    <a:pt x="5641" y="9829"/>
                    <a:pt x="5844" y="9791"/>
                  </a:cubicBezTo>
                  <a:lnTo>
                    <a:pt x="5545" y="9182"/>
                  </a:lnTo>
                  <a:lnTo>
                    <a:pt x="5545" y="9182"/>
                  </a:lnTo>
                  <a:cubicBezTo>
                    <a:pt x="5712" y="9194"/>
                    <a:pt x="5820" y="9194"/>
                    <a:pt x="5820" y="9194"/>
                  </a:cubicBezTo>
                  <a:lnTo>
                    <a:pt x="9409" y="4079"/>
                  </a:lnTo>
                  <a:cubicBezTo>
                    <a:pt x="9456" y="2851"/>
                    <a:pt x="8920" y="1682"/>
                    <a:pt x="7966" y="895"/>
                  </a:cubicBezTo>
                  <a:cubicBezTo>
                    <a:pt x="7340" y="392"/>
                    <a:pt x="5938" y="1"/>
                    <a:pt x="45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6" name="Google Shape;746;p37"/>
            <p:cNvSpPr/>
            <p:nvPr/>
          </p:nvSpPr>
          <p:spPr>
            <a:xfrm rot="-836165">
              <a:off x="1652984" y="1228973"/>
              <a:ext cx="413240" cy="430327"/>
            </a:xfrm>
            <a:custGeom>
              <a:avLst/>
              <a:gdLst/>
              <a:ahLst/>
              <a:cxnLst/>
              <a:rect l="l" t="t" r="r" b="b"/>
              <a:pathLst>
                <a:path w="9456" h="9847" extrusionOk="0">
                  <a:moveTo>
                    <a:pt x="4918" y="1"/>
                  </a:moveTo>
                  <a:cubicBezTo>
                    <a:pt x="3516" y="1"/>
                    <a:pt x="2111" y="392"/>
                    <a:pt x="1479" y="895"/>
                  </a:cubicBezTo>
                  <a:cubicBezTo>
                    <a:pt x="537" y="1670"/>
                    <a:pt x="0" y="2851"/>
                    <a:pt x="48" y="4079"/>
                  </a:cubicBezTo>
                  <a:lnTo>
                    <a:pt x="3625" y="9182"/>
                  </a:lnTo>
                  <a:lnTo>
                    <a:pt x="3911" y="9182"/>
                  </a:lnTo>
                  <a:lnTo>
                    <a:pt x="3613" y="9791"/>
                  </a:lnTo>
                  <a:cubicBezTo>
                    <a:pt x="3816" y="9829"/>
                    <a:pt x="4002" y="9846"/>
                    <a:pt x="4173" y="9846"/>
                  </a:cubicBezTo>
                  <a:cubicBezTo>
                    <a:pt x="5126" y="9846"/>
                    <a:pt x="5602" y="9303"/>
                    <a:pt x="5855" y="8777"/>
                  </a:cubicBezTo>
                  <a:lnTo>
                    <a:pt x="6010" y="8717"/>
                  </a:lnTo>
                  <a:cubicBezTo>
                    <a:pt x="6050" y="9007"/>
                    <a:pt x="6199" y="9247"/>
                    <a:pt x="6589" y="9247"/>
                  </a:cubicBezTo>
                  <a:cubicBezTo>
                    <a:pt x="6665" y="9247"/>
                    <a:pt x="6750" y="9238"/>
                    <a:pt x="6845" y="9218"/>
                  </a:cubicBezTo>
                  <a:cubicBezTo>
                    <a:pt x="7787" y="9016"/>
                    <a:pt x="7691" y="8121"/>
                    <a:pt x="7572" y="7644"/>
                  </a:cubicBezTo>
                  <a:lnTo>
                    <a:pt x="7608" y="7597"/>
                  </a:lnTo>
                  <a:cubicBezTo>
                    <a:pt x="7718" y="7747"/>
                    <a:pt x="7892" y="7829"/>
                    <a:pt x="8070" y="7829"/>
                  </a:cubicBezTo>
                  <a:cubicBezTo>
                    <a:pt x="8160" y="7829"/>
                    <a:pt x="8251" y="7808"/>
                    <a:pt x="8335" y="7764"/>
                  </a:cubicBezTo>
                  <a:cubicBezTo>
                    <a:pt x="9444" y="7299"/>
                    <a:pt x="8466" y="5105"/>
                    <a:pt x="8466" y="5105"/>
                  </a:cubicBezTo>
                  <a:lnTo>
                    <a:pt x="8466" y="5105"/>
                  </a:lnTo>
                  <a:cubicBezTo>
                    <a:pt x="8466" y="5105"/>
                    <a:pt x="8777" y="5467"/>
                    <a:pt x="9034" y="5467"/>
                  </a:cubicBezTo>
                  <a:cubicBezTo>
                    <a:pt x="9189" y="5467"/>
                    <a:pt x="9325" y="5335"/>
                    <a:pt x="9361" y="4914"/>
                  </a:cubicBezTo>
                  <a:cubicBezTo>
                    <a:pt x="9456" y="3876"/>
                    <a:pt x="8156" y="2517"/>
                    <a:pt x="8156" y="2517"/>
                  </a:cubicBezTo>
                  <a:cubicBezTo>
                    <a:pt x="8156" y="2517"/>
                    <a:pt x="8657" y="2064"/>
                    <a:pt x="8407" y="1575"/>
                  </a:cubicBezTo>
                  <a:cubicBezTo>
                    <a:pt x="7824" y="422"/>
                    <a:pt x="6373" y="1"/>
                    <a:pt x="49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7" name="Google Shape;747;p37"/>
            <p:cNvSpPr/>
            <p:nvPr/>
          </p:nvSpPr>
          <p:spPr>
            <a:xfrm rot="-836165">
              <a:off x="1341198" y="1950525"/>
              <a:ext cx="38588" cy="51174"/>
            </a:xfrm>
            <a:custGeom>
              <a:avLst/>
              <a:gdLst/>
              <a:ahLst/>
              <a:cxnLst/>
              <a:rect l="l" t="t" r="r" b="b"/>
              <a:pathLst>
                <a:path w="883" h="1171" extrusionOk="0">
                  <a:moveTo>
                    <a:pt x="410" y="0"/>
                  </a:moveTo>
                  <a:cubicBezTo>
                    <a:pt x="405" y="0"/>
                    <a:pt x="399" y="0"/>
                    <a:pt x="394" y="1"/>
                  </a:cubicBezTo>
                  <a:cubicBezTo>
                    <a:pt x="179" y="24"/>
                    <a:pt x="0" y="287"/>
                    <a:pt x="24" y="621"/>
                  </a:cubicBezTo>
                  <a:cubicBezTo>
                    <a:pt x="47" y="928"/>
                    <a:pt x="244" y="1171"/>
                    <a:pt x="459" y="1171"/>
                  </a:cubicBezTo>
                  <a:cubicBezTo>
                    <a:pt x="469" y="1171"/>
                    <a:pt x="479" y="1170"/>
                    <a:pt x="489" y="1169"/>
                  </a:cubicBezTo>
                  <a:cubicBezTo>
                    <a:pt x="716" y="1145"/>
                    <a:pt x="883" y="871"/>
                    <a:pt x="859" y="549"/>
                  </a:cubicBezTo>
                  <a:cubicBezTo>
                    <a:pt x="836" y="235"/>
                    <a:pt x="631" y="0"/>
                    <a:pt x="4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8" name="Google Shape;748;p37"/>
            <p:cNvSpPr/>
            <p:nvPr/>
          </p:nvSpPr>
          <p:spPr>
            <a:xfrm rot="-836165">
              <a:off x="1596535" y="1858719"/>
              <a:ext cx="38588" cy="51174"/>
            </a:xfrm>
            <a:custGeom>
              <a:avLst/>
              <a:gdLst/>
              <a:ahLst/>
              <a:cxnLst/>
              <a:rect l="l" t="t" r="r" b="b"/>
              <a:pathLst>
                <a:path w="883" h="1171" extrusionOk="0">
                  <a:moveTo>
                    <a:pt x="422" y="0"/>
                  </a:moveTo>
                  <a:cubicBezTo>
                    <a:pt x="416" y="0"/>
                    <a:pt x="411" y="0"/>
                    <a:pt x="405" y="1"/>
                  </a:cubicBezTo>
                  <a:cubicBezTo>
                    <a:pt x="167" y="24"/>
                    <a:pt x="0" y="299"/>
                    <a:pt x="36" y="621"/>
                  </a:cubicBezTo>
                  <a:cubicBezTo>
                    <a:pt x="59" y="928"/>
                    <a:pt x="245" y="1171"/>
                    <a:pt x="459" y="1171"/>
                  </a:cubicBezTo>
                  <a:cubicBezTo>
                    <a:pt x="469" y="1171"/>
                    <a:pt x="479" y="1170"/>
                    <a:pt x="489" y="1169"/>
                  </a:cubicBezTo>
                  <a:cubicBezTo>
                    <a:pt x="715" y="1145"/>
                    <a:pt x="882" y="883"/>
                    <a:pt x="859" y="549"/>
                  </a:cubicBezTo>
                  <a:cubicBezTo>
                    <a:pt x="835" y="235"/>
                    <a:pt x="642" y="0"/>
                    <a:pt x="4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9" name="Google Shape;749;p37"/>
            <p:cNvSpPr/>
            <p:nvPr/>
          </p:nvSpPr>
          <p:spPr>
            <a:xfrm rot="-836165">
              <a:off x="1444259" y="1875715"/>
              <a:ext cx="125467" cy="145525"/>
            </a:xfrm>
            <a:custGeom>
              <a:avLst/>
              <a:gdLst/>
              <a:ahLst/>
              <a:cxnLst/>
              <a:rect l="l" t="t" r="r" b="b"/>
              <a:pathLst>
                <a:path w="2871" h="3330" extrusionOk="0">
                  <a:moveTo>
                    <a:pt x="1083" y="1"/>
                  </a:moveTo>
                  <a:cubicBezTo>
                    <a:pt x="1060" y="1"/>
                    <a:pt x="1036" y="2"/>
                    <a:pt x="1011" y="4"/>
                  </a:cubicBezTo>
                  <a:cubicBezTo>
                    <a:pt x="1011" y="4"/>
                    <a:pt x="9" y="159"/>
                    <a:pt x="116" y="1304"/>
                  </a:cubicBezTo>
                  <a:cubicBezTo>
                    <a:pt x="215" y="2357"/>
                    <a:pt x="1" y="3330"/>
                    <a:pt x="1099" y="3330"/>
                  </a:cubicBezTo>
                  <a:cubicBezTo>
                    <a:pt x="1195" y="3330"/>
                    <a:pt x="1300" y="3322"/>
                    <a:pt x="1416" y="3307"/>
                  </a:cubicBezTo>
                  <a:cubicBezTo>
                    <a:pt x="2871" y="3116"/>
                    <a:pt x="2275" y="1924"/>
                    <a:pt x="2060" y="1328"/>
                  </a:cubicBezTo>
                  <a:cubicBezTo>
                    <a:pt x="1865" y="753"/>
                    <a:pt x="1713" y="1"/>
                    <a:pt x="10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5410200" y="1562103"/>
            <a:ext cx="6400800" cy="3564433"/>
          </a:xfrm>
          <a:prstGeom prst="rect">
            <a:avLst/>
          </a:prstGeom>
          <a:noFill/>
        </p:spPr>
        <p:txBody>
          <a:bodyPr wrap="square" lIns="91434" tIns="45718" rIns="91434" bIns="45718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 GẶP LẠI CÁC EM!</a:t>
            </a:r>
          </a:p>
        </p:txBody>
      </p:sp>
    </p:spTree>
    <p:extLst>
      <p:ext uri="{BB962C8B-B14F-4D97-AF65-F5344CB8AC3E}">
        <p14:creationId xmlns:p14="http://schemas.microsoft.com/office/powerpoint/2010/main" val="1107259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p39"/>
          <p:cNvSpPr txBox="1">
            <a:spLocks noGrp="1"/>
          </p:cNvSpPr>
          <p:nvPr>
            <p:ph type="title"/>
          </p:nvPr>
        </p:nvSpPr>
        <p:spPr>
          <a:xfrm>
            <a:off x="1755967" y="2356300"/>
            <a:ext cx="9050000" cy="1263200"/>
          </a:xfrm>
          <a:prstGeom prst="rect">
            <a:avLst/>
          </a:prstGeom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r>
              <a:rPr lang="en-US" sz="9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sz="96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217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5AD6E-DDA1-ECBE-093A-689426BBF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CAB27-6497-BB27-1127-8D2765239E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B17EF5-1276-D31D-378E-D6CBB89504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28" y="0"/>
            <a:ext cx="121327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531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83071B30-6CA9-4896-9371-5E219B8F932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A5AD6204-549C-4578-A226-F46326912C1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90" t="24425" r="3382" b="60079"/>
          <a:stretch/>
        </p:blipFill>
        <p:spPr>
          <a:xfrm>
            <a:off x="10795000" y="1568449"/>
            <a:ext cx="685800" cy="11239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4439D86-1E59-4787-B41F-75EB938442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4214" y="1848091"/>
            <a:ext cx="3475021" cy="10729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67D62B7-E797-4E3E-AB09-2AD5818FAC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97239" y="3761261"/>
            <a:ext cx="8059611" cy="21520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0134B6A-224A-4C09-8F2A-4967F057DD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66194" y="2688272"/>
            <a:ext cx="8059611" cy="148145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CDF0078-C912-BA6D-444A-D0017979BF70}"/>
              </a:ext>
            </a:extLst>
          </p:cNvPr>
          <p:cNvSpPr/>
          <p:nvPr/>
        </p:nvSpPr>
        <p:spPr>
          <a:xfrm>
            <a:off x="-1600200" y="228600"/>
            <a:ext cx="1371600" cy="1524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3991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94" objId="3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8977D5A-3CE0-5936-80D7-A88FD3CB02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21" y="15241"/>
            <a:ext cx="957155" cy="762067"/>
          </a:xfrm>
          <a:prstGeom prst="rect">
            <a:avLst/>
          </a:prstGeom>
        </p:spPr>
      </p:pic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8E7FACE0-F284-3F2D-BFFC-6809F42514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5884123"/>
              </p:ext>
            </p:extLst>
          </p:nvPr>
        </p:nvGraphicFramePr>
        <p:xfrm>
          <a:off x="495300" y="1607700"/>
          <a:ext cx="1165860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1720">
                  <a:extLst>
                    <a:ext uri="{9D8B030D-6E8A-4147-A177-3AD203B41FA5}">
                      <a16:colId xmlns:a16="http://schemas.microsoft.com/office/drawing/2014/main" val="2274691430"/>
                    </a:ext>
                  </a:extLst>
                </a:gridCol>
                <a:gridCol w="2331720">
                  <a:extLst>
                    <a:ext uri="{9D8B030D-6E8A-4147-A177-3AD203B41FA5}">
                      <a16:colId xmlns:a16="http://schemas.microsoft.com/office/drawing/2014/main" val="2168274674"/>
                    </a:ext>
                  </a:extLst>
                </a:gridCol>
                <a:gridCol w="2331720">
                  <a:extLst>
                    <a:ext uri="{9D8B030D-6E8A-4147-A177-3AD203B41FA5}">
                      <a16:colId xmlns:a16="http://schemas.microsoft.com/office/drawing/2014/main" val="2500422255"/>
                    </a:ext>
                  </a:extLst>
                </a:gridCol>
                <a:gridCol w="2331720">
                  <a:extLst>
                    <a:ext uri="{9D8B030D-6E8A-4147-A177-3AD203B41FA5}">
                      <a16:colId xmlns:a16="http://schemas.microsoft.com/office/drawing/2014/main" val="3328266534"/>
                    </a:ext>
                  </a:extLst>
                </a:gridCol>
                <a:gridCol w="2331720">
                  <a:extLst>
                    <a:ext uri="{9D8B030D-6E8A-4147-A177-3AD203B41FA5}">
                      <a16:colId xmlns:a16="http://schemas.microsoft.com/office/drawing/2014/main" val="2384931506"/>
                    </a:ext>
                  </a:extLst>
                </a:gridCol>
              </a:tblGrid>
              <a:tr h="94488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Nunito Black" pitchFamily="2" charset="0"/>
                        </a:rPr>
                        <a:t>Thời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unito Black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Nunito Black" pitchFamily="2" charset="0"/>
                        </a:rPr>
                        <a:t>tiết</a:t>
                      </a:r>
                      <a:endParaRPr lang="en-US" sz="2800" dirty="0">
                        <a:solidFill>
                          <a:schemeClr val="tx1"/>
                        </a:solidFill>
                        <a:latin typeface="Nunito Black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  <a:latin typeface="Nunito Black" pitchFamily="2" charset="0"/>
                        </a:rPr>
                        <a:t>Đồ ăn thức uống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  <a:latin typeface="Nunito Black" pitchFamily="2" charset="0"/>
                        </a:rPr>
                        <a:t>Đồ dùng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  <a:latin typeface="Nunito Black" pitchFamily="2" charset="0"/>
                        </a:rPr>
                        <a:t>Trang phục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  <a:latin typeface="Nunito Black" pitchFamily="2" charset="0"/>
                        </a:rPr>
                        <a:t>Hoạt động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3179287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algn="ctr"/>
                      <a:endParaRPr lang="en-US" sz="2800">
                        <a:solidFill>
                          <a:schemeClr val="tx1"/>
                        </a:solidFill>
                        <a:latin typeface="Nunito Black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solidFill>
                          <a:schemeClr val="tx1"/>
                        </a:solidFill>
                        <a:latin typeface="Nunito Black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solidFill>
                          <a:schemeClr val="tx1"/>
                        </a:solidFill>
                        <a:latin typeface="Nunito Black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solidFill>
                          <a:schemeClr val="tx1"/>
                        </a:solidFill>
                        <a:latin typeface="Nunito Black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Nunito Black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787062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3BBB064-CBEE-1A5F-C3CF-E214A58A3A31}"/>
              </a:ext>
            </a:extLst>
          </p:cNvPr>
          <p:cNvSpPr txBox="1"/>
          <p:nvPr/>
        </p:nvSpPr>
        <p:spPr>
          <a:xfrm>
            <a:off x="495300" y="2547523"/>
            <a:ext cx="2438400" cy="523220"/>
          </a:xfrm>
          <a:prstGeom prst="rect">
            <a:avLst/>
          </a:prstGeom>
          <a:noFill/>
        </p:spPr>
        <p:txBody>
          <a:bodyPr wrap="square" lIns="91426" tIns="45718" rIns="91426" bIns="45718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Nunito Black" pitchFamily="2" charset="0"/>
              </a:rPr>
              <a:t>M: nóng nực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F6DC0E4-F704-E1AF-E96C-B1065EB7689F}"/>
              </a:ext>
            </a:extLst>
          </p:cNvPr>
          <p:cNvSpPr txBox="1"/>
          <p:nvPr/>
        </p:nvSpPr>
        <p:spPr>
          <a:xfrm>
            <a:off x="3429000" y="2547523"/>
            <a:ext cx="1295400" cy="523220"/>
          </a:xfrm>
          <a:prstGeom prst="rect">
            <a:avLst/>
          </a:prstGeom>
          <a:noFill/>
        </p:spPr>
        <p:txBody>
          <a:bodyPr wrap="square" lIns="91426" tIns="45718" rIns="91426" bIns="45718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Nunito Black" pitchFamily="2" charset="0"/>
              </a:rPr>
              <a:t>Kem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D3CCEDB-BA5A-F868-FADA-94C28FCF740F}"/>
              </a:ext>
            </a:extLst>
          </p:cNvPr>
          <p:cNvSpPr txBox="1"/>
          <p:nvPr/>
        </p:nvSpPr>
        <p:spPr>
          <a:xfrm>
            <a:off x="5715000" y="2547523"/>
            <a:ext cx="1295400" cy="523220"/>
          </a:xfrm>
          <a:prstGeom prst="rect">
            <a:avLst/>
          </a:prstGeom>
          <a:noFill/>
        </p:spPr>
        <p:txBody>
          <a:bodyPr wrap="square" lIns="91426" tIns="45718" rIns="91426" bIns="45718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Nunito Black" pitchFamily="2" charset="0"/>
              </a:rPr>
              <a:t>Quạt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516C6DB-A1EB-F138-BEE1-1BF95F5D6A4B}"/>
              </a:ext>
            </a:extLst>
          </p:cNvPr>
          <p:cNvSpPr txBox="1"/>
          <p:nvPr/>
        </p:nvSpPr>
        <p:spPr>
          <a:xfrm>
            <a:off x="7772400" y="2547523"/>
            <a:ext cx="1905000" cy="523220"/>
          </a:xfrm>
          <a:prstGeom prst="rect">
            <a:avLst/>
          </a:prstGeom>
          <a:noFill/>
        </p:spPr>
        <p:txBody>
          <a:bodyPr wrap="square" lIns="91426" tIns="45718" rIns="91426" bIns="45718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Nunito Black" pitchFamily="2" charset="0"/>
              </a:rPr>
              <a:t>Áo phông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6CBF608-0253-82E5-5DE0-19C2C7AB35E9}"/>
              </a:ext>
            </a:extLst>
          </p:cNvPr>
          <p:cNvSpPr txBox="1"/>
          <p:nvPr/>
        </p:nvSpPr>
        <p:spPr>
          <a:xfrm>
            <a:off x="10668000" y="2547523"/>
            <a:ext cx="1066800" cy="523220"/>
          </a:xfrm>
          <a:prstGeom prst="rect">
            <a:avLst/>
          </a:prstGeom>
          <a:noFill/>
        </p:spPr>
        <p:txBody>
          <a:bodyPr wrap="square" lIns="91426" tIns="45718" rIns="91426" bIns="45718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Nunito Black" pitchFamily="2" charset="0"/>
              </a:rPr>
              <a:t>bơi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23A4D90-360B-4951-EA8C-4B1B22FBF957}"/>
              </a:ext>
            </a:extLst>
          </p:cNvPr>
          <p:cNvSpPr/>
          <p:nvPr/>
        </p:nvSpPr>
        <p:spPr>
          <a:xfrm>
            <a:off x="10668000" y="0"/>
            <a:ext cx="1524000" cy="12801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CCD22EC-874E-9810-7272-0254E6F7D431}"/>
              </a:ext>
            </a:extLst>
          </p:cNvPr>
          <p:cNvSpPr txBox="1"/>
          <p:nvPr/>
        </p:nvSpPr>
        <p:spPr>
          <a:xfrm>
            <a:off x="990601" y="350469"/>
            <a:ext cx="10744199" cy="629955"/>
          </a:xfrm>
          <a:prstGeom prst="roundRect">
            <a:avLst/>
          </a:prstGeom>
          <a:solidFill>
            <a:srgbClr val="FFFFCC"/>
          </a:solidFill>
          <a:ln w="28575">
            <a:solidFill>
              <a:schemeClr val="tx1"/>
            </a:solidFill>
            <a:prstDash val="sysDash"/>
          </a:ln>
        </p:spPr>
        <p:txBody>
          <a:bodyPr wrap="square" lIns="91426" tIns="45718" rIns="91426" bIns="45718">
            <a:spAutoFit/>
          </a:bodyPr>
          <a:lstStyle/>
          <a:p>
            <a:pPr lvl="0"/>
            <a:r>
              <a:rPr lang="en-US" sz="3100" b="1" dirty="0">
                <a:solidFill>
                  <a:srgbClr val="008000"/>
                </a:solidFill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vi-VN" sz="3100" b="1" dirty="0">
                <a:solidFill>
                  <a:srgbClr val="008000"/>
                </a:solidFill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Tìm các từ ngữ nói về mùa hè theo gợi ý dưới đây:</a:t>
            </a:r>
            <a:endParaRPr lang="en-US" sz="3100" b="1" dirty="0">
              <a:solidFill>
                <a:srgbClr val="008000"/>
              </a:solidFill>
              <a:latin typeface="Nunito Black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33C5042-E611-DC98-7BB0-9F69CE120E43}"/>
              </a:ext>
            </a:extLst>
          </p:cNvPr>
          <p:cNvCxnSpPr>
            <a:cxnSpLocks/>
          </p:cNvCxnSpPr>
          <p:nvPr/>
        </p:nvCxnSpPr>
        <p:spPr>
          <a:xfrm>
            <a:off x="1600200" y="838200"/>
            <a:ext cx="2743200" cy="0"/>
          </a:xfrm>
          <a:prstGeom prst="line">
            <a:avLst/>
          </a:prstGeom>
          <a:noFill/>
          <a:ln w="57150" cap="flat" cmpd="sng" algn="ctr">
            <a:solidFill>
              <a:srgbClr val="C00000"/>
            </a:solidFill>
            <a:prstDash val="solid"/>
            <a:miter lim="800000"/>
          </a:ln>
          <a:effectLst/>
        </p:spPr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FFDE3E9-3229-62EC-2D44-044DBB0179BF}"/>
              </a:ext>
            </a:extLst>
          </p:cNvPr>
          <p:cNvCxnSpPr>
            <a:cxnSpLocks/>
          </p:cNvCxnSpPr>
          <p:nvPr/>
        </p:nvCxnSpPr>
        <p:spPr>
          <a:xfrm>
            <a:off x="5715000" y="847873"/>
            <a:ext cx="1447800" cy="0"/>
          </a:xfrm>
          <a:prstGeom prst="line">
            <a:avLst/>
          </a:prstGeom>
          <a:noFill/>
          <a:ln w="57150" cap="flat" cmpd="sng" algn="ctr">
            <a:solidFill>
              <a:srgbClr val="C00000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1504211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/>
      <p:bldP spid="18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8977D5A-3CE0-5936-80D7-A88FD3CB026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721" y="15241"/>
            <a:ext cx="957155" cy="762067"/>
          </a:xfrm>
          <a:prstGeom prst="rect">
            <a:avLst/>
          </a:prstGeom>
        </p:spPr>
      </p:pic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8E7FACE0-F284-3F2D-BFFC-6809F42514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6686913"/>
              </p:ext>
            </p:extLst>
          </p:nvPr>
        </p:nvGraphicFramePr>
        <p:xfrm>
          <a:off x="495300" y="1607700"/>
          <a:ext cx="11658600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1720">
                  <a:extLst>
                    <a:ext uri="{9D8B030D-6E8A-4147-A177-3AD203B41FA5}">
                      <a16:colId xmlns:a16="http://schemas.microsoft.com/office/drawing/2014/main" val="2274691430"/>
                    </a:ext>
                  </a:extLst>
                </a:gridCol>
                <a:gridCol w="2331720">
                  <a:extLst>
                    <a:ext uri="{9D8B030D-6E8A-4147-A177-3AD203B41FA5}">
                      <a16:colId xmlns:a16="http://schemas.microsoft.com/office/drawing/2014/main" val="2168274674"/>
                    </a:ext>
                  </a:extLst>
                </a:gridCol>
                <a:gridCol w="2331720">
                  <a:extLst>
                    <a:ext uri="{9D8B030D-6E8A-4147-A177-3AD203B41FA5}">
                      <a16:colId xmlns:a16="http://schemas.microsoft.com/office/drawing/2014/main" val="2500422255"/>
                    </a:ext>
                  </a:extLst>
                </a:gridCol>
                <a:gridCol w="2331720">
                  <a:extLst>
                    <a:ext uri="{9D8B030D-6E8A-4147-A177-3AD203B41FA5}">
                      <a16:colId xmlns:a16="http://schemas.microsoft.com/office/drawing/2014/main" val="3328266534"/>
                    </a:ext>
                  </a:extLst>
                </a:gridCol>
                <a:gridCol w="2331720">
                  <a:extLst>
                    <a:ext uri="{9D8B030D-6E8A-4147-A177-3AD203B41FA5}">
                      <a16:colId xmlns:a16="http://schemas.microsoft.com/office/drawing/2014/main" val="2384931506"/>
                    </a:ext>
                  </a:extLst>
                </a:gridCol>
              </a:tblGrid>
              <a:tr h="94488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uống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dùng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Trang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phục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3179287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algn="ctr"/>
                      <a:endParaRPr lang="en-US"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7870623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Nunito Black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Nunito Black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Nunito Black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Nunito Black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Nunito Black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569224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3BBB064-CBEE-1A5F-C3CF-E214A58A3A31}"/>
              </a:ext>
            </a:extLst>
          </p:cNvPr>
          <p:cNvSpPr txBox="1"/>
          <p:nvPr/>
        </p:nvSpPr>
        <p:spPr>
          <a:xfrm>
            <a:off x="495300" y="2547523"/>
            <a:ext cx="2438400" cy="523220"/>
          </a:xfrm>
          <a:prstGeom prst="rect">
            <a:avLst/>
          </a:prstGeom>
          <a:noFill/>
        </p:spPr>
        <p:txBody>
          <a:bodyPr wrap="square" lIns="91426" tIns="45718" rIns="91426" bIns="45718" rtlCol="0">
            <a:spAutoFit/>
          </a:bodyPr>
          <a:lstStyle/>
          <a:p>
            <a:pPr marL="0" marR="0" lvl="0" indent="0" algn="l" defTabSz="609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nực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F6DC0E4-F704-E1AF-E96C-B1065EB7689F}"/>
              </a:ext>
            </a:extLst>
          </p:cNvPr>
          <p:cNvSpPr txBox="1"/>
          <p:nvPr/>
        </p:nvSpPr>
        <p:spPr>
          <a:xfrm>
            <a:off x="3396403" y="2560805"/>
            <a:ext cx="1295400" cy="523220"/>
          </a:xfrm>
          <a:prstGeom prst="rect">
            <a:avLst/>
          </a:prstGeom>
          <a:noFill/>
        </p:spPr>
        <p:txBody>
          <a:bodyPr wrap="square" lIns="91426" tIns="45718" rIns="91426" bIns="45718" rtlCol="0">
            <a:spAutoFit/>
          </a:bodyPr>
          <a:lstStyle/>
          <a:p>
            <a:pPr marL="0" marR="0" lvl="0" indent="0" algn="l" defTabSz="609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D3CCEDB-BA5A-F868-FADA-94C28FCF740F}"/>
              </a:ext>
            </a:extLst>
          </p:cNvPr>
          <p:cNvSpPr txBox="1"/>
          <p:nvPr/>
        </p:nvSpPr>
        <p:spPr>
          <a:xfrm>
            <a:off x="5715000" y="2547523"/>
            <a:ext cx="1295400" cy="523220"/>
          </a:xfrm>
          <a:prstGeom prst="rect">
            <a:avLst/>
          </a:prstGeom>
          <a:noFill/>
        </p:spPr>
        <p:txBody>
          <a:bodyPr wrap="square" lIns="91426" tIns="45718" rIns="91426" bIns="45718" rtlCol="0">
            <a:spAutoFit/>
          </a:bodyPr>
          <a:lstStyle/>
          <a:p>
            <a:pPr marL="0" marR="0" lvl="0" indent="0" algn="l" defTabSz="609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uạt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516C6DB-A1EB-F138-BEE1-1BF95F5D6A4B}"/>
              </a:ext>
            </a:extLst>
          </p:cNvPr>
          <p:cNvSpPr txBox="1"/>
          <p:nvPr/>
        </p:nvSpPr>
        <p:spPr>
          <a:xfrm>
            <a:off x="7772400" y="2547523"/>
            <a:ext cx="1905000" cy="523220"/>
          </a:xfrm>
          <a:prstGeom prst="rect">
            <a:avLst/>
          </a:prstGeom>
          <a:noFill/>
        </p:spPr>
        <p:txBody>
          <a:bodyPr wrap="square" lIns="91426" tIns="45718" rIns="91426" bIns="45718" rtlCol="0">
            <a:spAutoFit/>
          </a:bodyPr>
          <a:lstStyle/>
          <a:p>
            <a:pPr marL="0" marR="0" lvl="0" indent="0" algn="l" defTabSz="609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phông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6CBF608-0253-82E5-5DE0-19C2C7AB35E9}"/>
              </a:ext>
            </a:extLst>
          </p:cNvPr>
          <p:cNvSpPr txBox="1"/>
          <p:nvPr/>
        </p:nvSpPr>
        <p:spPr>
          <a:xfrm>
            <a:off x="10668000" y="2547523"/>
            <a:ext cx="1066800" cy="523220"/>
          </a:xfrm>
          <a:prstGeom prst="rect">
            <a:avLst/>
          </a:prstGeom>
          <a:noFill/>
        </p:spPr>
        <p:txBody>
          <a:bodyPr wrap="square" lIns="91426" tIns="45718" rIns="91426" bIns="45718" rtlCol="0">
            <a:spAutoFit/>
          </a:bodyPr>
          <a:lstStyle/>
          <a:p>
            <a:pPr marL="0" marR="0" lvl="0" indent="0" algn="l" defTabSz="609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23A4D90-360B-4951-EA8C-4B1B22FBF957}"/>
              </a:ext>
            </a:extLst>
          </p:cNvPr>
          <p:cNvSpPr/>
          <p:nvPr/>
        </p:nvSpPr>
        <p:spPr>
          <a:xfrm>
            <a:off x="10668000" y="0"/>
            <a:ext cx="1524000" cy="12801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CCD22EC-874E-9810-7272-0254E6F7D431}"/>
              </a:ext>
            </a:extLst>
          </p:cNvPr>
          <p:cNvSpPr txBox="1"/>
          <p:nvPr/>
        </p:nvSpPr>
        <p:spPr>
          <a:xfrm>
            <a:off x="990601" y="350469"/>
            <a:ext cx="10744199" cy="629955"/>
          </a:xfrm>
          <a:prstGeom prst="roundRect">
            <a:avLst/>
          </a:prstGeom>
          <a:solidFill>
            <a:srgbClr val="FFFFCC"/>
          </a:solidFill>
          <a:ln w="28575">
            <a:solidFill>
              <a:schemeClr val="tx1"/>
            </a:solidFill>
            <a:prstDash val="sysDash"/>
          </a:ln>
        </p:spPr>
        <p:txBody>
          <a:bodyPr wrap="square" lIns="91426" tIns="45718" rIns="91426" bIns="45718">
            <a:spAutoFit/>
          </a:bodyPr>
          <a:lstStyle/>
          <a:p>
            <a:pPr marL="0" marR="0" lvl="0" indent="0" algn="l" defTabSz="609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kumimoji="0" lang="vi-VN" sz="31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Tìm các từ ngữ nói về mùa hè theo gợi ý dưới đây:</a:t>
            </a:r>
            <a:endParaRPr kumimoji="0" lang="en-US" sz="31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Nunito Black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33C5042-E611-DC98-7BB0-9F69CE120E43}"/>
              </a:ext>
            </a:extLst>
          </p:cNvPr>
          <p:cNvCxnSpPr>
            <a:cxnSpLocks/>
          </p:cNvCxnSpPr>
          <p:nvPr/>
        </p:nvCxnSpPr>
        <p:spPr>
          <a:xfrm>
            <a:off x="1600200" y="838200"/>
            <a:ext cx="2743200" cy="0"/>
          </a:xfrm>
          <a:prstGeom prst="line">
            <a:avLst/>
          </a:prstGeom>
          <a:noFill/>
          <a:ln w="57150" cap="flat" cmpd="sng" algn="ctr">
            <a:solidFill>
              <a:srgbClr val="C00000"/>
            </a:solidFill>
            <a:prstDash val="solid"/>
            <a:miter lim="800000"/>
          </a:ln>
          <a:effectLst/>
        </p:spPr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FFDE3E9-3229-62EC-2D44-044DBB0179BF}"/>
              </a:ext>
            </a:extLst>
          </p:cNvPr>
          <p:cNvCxnSpPr>
            <a:cxnSpLocks/>
          </p:cNvCxnSpPr>
          <p:nvPr/>
        </p:nvCxnSpPr>
        <p:spPr>
          <a:xfrm>
            <a:off x="5715000" y="847873"/>
            <a:ext cx="1447800" cy="0"/>
          </a:xfrm>
          <a:prstGeom prst="line">
            <a:avLst/>
          </a:prstGeom>
          <a:noFill/>
          <a:ln w="57150" cap="flat" cmpd="sng" algn="ctr">
            <a:solidFill>
              <a:srgbClr val="C00000"/>
            </a:solidFill>
            <a:prstDash val="solid"/>
            <a:miter lim="800000"/>
          </a:ln>
          <a:effectLst/>
        </p:spPr>
      </p:cxnSp>
    </p:spTree>
    <p:controls>
      <mc:AlternateContent xmlns:mc="http://schemas.openxmlformats.org/markup-compatibility/2006">
        <mc:Choice xmlns:v="urn:schemas-microsoft-com:vml" Requires="v">
          <p:control name="TextBox1" r:id="rId1" imgW="2057400" imgH="431640"/>
        </mc:Choice>
        <mc:Fallback>
          <p:control name="TextBox1" r:id="rId1" imgW="2057400" imgH="431640">
            <p:pic>
              <p:nvPicPr>
                <p:cNvPr id="13" name="TextBox1">
                  <a:extLst>
                    <a:ext uri="{FF2B5EF4-FFF2-40B4-BE49-F238E27FC236}">
                      <a16:creationId xmlns:a16="http://schemas.microsoft.com/office/drawing/2014/main" id="{97FDE6A2-6799-B0DC-1C5C-8C8DF574A6A1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15103" y="3088219"/>
                  <a:ext cx="2057400" cy="43445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2" r:id="rId2" imgW="2057400" imgH="450720"/>
        </mc:Choice>
        <mc:Fallback>
          <p:control name="TextBox2" r:id="rId2" imgW="2057400" imgH="450720">
            <p:pic>
              <p:nvPicPr>
                <p:cNvPr id="14" name="TextBox2">
                  <a:extLst>
                    <a:ext uri="{FF2B5EF4-FFF2-40B4-BE49-F238E27FC236}">
                      <a16:creationId xmlns:a16="http://schemas.microsoft.com/office/drawing/2014/main" id="{694A1406-1857-CC1E-9733-3C9EAEE298A2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933700" y="3070743"/>
                  <a:ext cx="2057400" cy="451934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3" r:id="rId3" imgW="2057400" imgH="450720"/>
        </mc:Choice>
        <mc:Fallback>
          <p:control name="TextBox3" r:id="rId3" imgW="2057400" imgH="450720">
            <p:pic>
              <p:nvPicPr>
                <p:cNvPr id="15" name="TextBox3">
                  <a:extLst>
                    <a:ext uri="{FF2B5EF4-FFF2-40B4-BE49-F238E27FC236}">
                      <a16:creationId xmlns:a16="http://schemas.microsoft.com/office/drawing/2014/main" id="{45D5E8AA-41BB-85C8-1A51-E5F2F0D159C6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295900" y="3084025"/>
                  <a:ext cx="2057400" cy="451935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4" r:id="rId4" imgW="2057400" imgH="438120"/>
        </mc:Choice>
        <mc:Fallback>
          <p:control name="TextBox4" r:id="rId4" imgW="2057400" imgH="438120">
            <p:pic>
              <p:nvPicPr>
                <p:cNvPr id="16" name="TextBox4">
                  <a:extLst>
                    <a:ext uri="{FF2B5EF4-FFF2-40B4-BE49-F238E27FC236}">
                      <a16:creationId xmlns:a16="http://schemas.microsoft.com/office/drawing/2014/main" id="{C7A36578-4230-1B2B-3A75-03D7966BCB5A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674090" y="3084025"/>
                  <a:ext cx="2057400" cy="438651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5" r:id="rId5" imgW="2057400" imgH="438120"/>
        </mc:Choice>
        <mc:Fallback>
          <p:control name="TextBox5" r:id="rId5" imgW="2057400" imgH="438120">
            <p:pic>
              <p:nvPicPr>
                <p:cNvPr id="21" name="TextBox5">
                  <a:extLst>
                    <a:ext uri="{FF2B5EF4-FFF2-40B4-BE49-F238E27FC236}">
                      <a16:creationId xmlns:a16="http://schemas.microsoft.com/office/drawing/2014/main" id="{6428FB0C-9952-A52D-B4D8-A01E79B9ABB5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987793" y="3070741"/>
                  <a:ext cx="2057400" cy="438651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591953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7CCD22EC-874E-9810-7272-0254E6F7D431}"/>
              </a:ext>
            </a:extLst>
          </p:cNvPr>
          <p:cNvSpPr txBox="1"/>
          <p:nvPr/>
        </p:nvSpPr>
        <p:spPr>
          <a:xfrm>
            <a:off x="1263645" y="1378097"/>
            <a:ext cx="9785355" cy="4314049"/>
          </a:xfrm>
          <a:prstGeom prst="horizontalScroll">
            <a:avLst/>
          </a:prstGeom>
          <a:solidFill>
            <a:schemeClr val="bg1"/>
          </a:solidFill>
          <a:ln w="28575">
            <a:noFill/>
            <a:prstDash val="sysDash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26" tIns="45718" rIns="91426" bIns="45718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chắc</a:t>
            </a:r>
            <a:r>
              <a:rPr lang="en-US" sz="28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chắn</a:t>
            </a:r>
            <a:r>
              <a:rPr lang="en-US" sz="28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chuyến</a:t>
            </a:r>
            <a:r>
              <a:rPr lang="en-US" sz="28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du </a:t>
            </a:r>
            <a:r>
              <a:rPr lang="en-US" sz="2800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lịch</a:t>
            </a:r>
            <a:r>
              <a:rPr lang="en-US" sz="28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kì</a:t>
            </a:r>
            <a:r>
              <a:rPr lang="en-US" sz="28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thú</a:t>
            </a:r>
            <a:r>
              <a:rPr lang="en-US" sz="28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biển</a:t>
            </a:r>
            <a:r>
              <a:rPr lang="en-US" sz="28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núi</a:t>
            </a:r>
            <a:r>
              <a:rPr lang="en-US" sz="28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thăm</a:t>
            </a:r>
            <a:r>
              <a:rPr lang="en-US" sz="28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phố</a:t>
            </a:r>
            <a:r>
              <a:rPr lang="en-US" sz="28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,….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a. </a:t>
            </a:r>
            <a:r>
              <a:rPr lang="en-US" sz="2800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báo</a:t>
            </a:r>
            <a:r>
              <a:rPr lang="en-US" sz="28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trực</a:t>
            </a:r>
            <a:r>
              <a:rPr lang="en-US" sz="28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tiếp</a:t>
            </a:r>
            <a:endParaRPr lang="en-US" sz="2800" dirty="0"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b. </a:t>
            </a:r>
            <a:r>
              <a:rPr lang="en-US" sz="2800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báo</a:t>
            </a:r>
            <a:r>
              <a:rPr lang="en-US" sz="28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liệt</a:t>
            </a:r>
            <a:r>
              <a:rPr lang="en-US" sz="28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kê</a:t>
            </a:r>
            <a:endParaRPr lang="en-US" sz="2800" dirty="0"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c. </a:t>
            </a:r>
            <a:r>
              <a:rPr lang="en-US" sz="2800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báo</a:t>
            </a:r>
            <a:r>
              <a:rPr lang="en-US" sz="28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thích</a:t>
            </a:r>
            <a:endParaRPr lang="en-US" sz="2800" dirty="0"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8977D5A-3CE0-5936-80D7-A88FD3CB02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21" y="15241"/>
            <a:ext cx="957155" cy="76206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7CCD22EC-874E-9810-7272-0254E6F7D431}"/>
              </a:ext>
            </a:extLst>
          </p:cNvPr>
          <p:cNvSpPr txBox="1"/>
          <p:nvPr/>
        </p:nvSpPr>
        <p:spPr>
          <a:xfrm>
            <a:off x="1213974" y="183123"/>
            <a:ext cx="10520825" cy="578877"/>
          </a:xfrm>
          <a:prstGeom prst="roundRect">
            <a:avLst/>
          </a:prstGeom>
          <a:solidFill>
            <a:srgbClr val="FFFFCC"/>
          </a:solidFill>
          <a:ln w="28575">
            <a:solidFill>
              <a:schemeClr val="tx1"/>
            </a:solidFill>
            <a:prstDash val="sysDash"/>
          </a:ln>
        </p:spPr>
        <p:txBody>
          <a:bodyPr wrap="square" lIns="91426" tIns="45718" rIns="91426" bIns="45718">
            <a:spAutoFit/>
          </a:bodyPr>
          <a:lstStyle/>
          <a:p>
            <a:pPr lvl="0"/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2. </a:t>
            </a:r>
            <a:r>
              <a:rPr lang="vi-VN" sz="2800" b="1" dirty="0">
                <a:solidFill>
                  <a:srgbClr val="008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Dấu hai chấm trong câu sau đây được dùng để làm gì?</a:t>
            </a:r>
            <a:endParaRPr lang="en-US" sz="2800" b="1" dirty="0">
              <a:solidFill>
                <a:srgbClr val="008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641936"/>
            <a:ext cx="4495800" cy="321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6678221-662C-39B9-69B1-3D318FB76937}"/>
              </a:ext>
            </a:extLst>
          </p:cNvPr>
          <p:cNvCxnSpPr>
            <a:cxnSpLocks/>
          </p:cNvCxnSpPr>
          <p:nvPr/>
        </p:nvCxnSpPr>
        <p:spPr>
          <a:xfrm>
            <a:off x="1676400" y="609600"/>
            <a:ext cx="2133600" cy="0"/>
          </a:xfrm>
          <a:prstGeom prst="line">
            <a:avLst/>
          </a:prstGeom>
          <a:noFill/>
          <a:ln w="57150" cap="flat" cmpd="sng" algn="ctr">
            <a:solidFill>
              <a:srgbClr val="C00000"/>
            </a:solidFill>
            <a:prstDash val="solid"/>
            <a:miter lim="800000"/>
          </a:ln>
          <a:effectLst/>
        </p:spPr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5FEFD09-4CF7-0941-78EA-7D43B958AC4A}"/>
              </a:ext>
            </a:extLst>
          </p:cNvPr>
          <p:cNvCxnSpPr>
            <a:cxnSpLocks/>
          </p:cNvCxnSpPr>
          <p:nvPr/>
        </p:nvCxnSpPr>
        <p:spPr>
          <a:xfrm>
            <a:off x="6705600" y="609600"/>
            <a:ext cx="2971800" cy="0"/>
          </a:xfrm>
          <a:prstGeom prst="line">
            <a:avLst/>
          </a:prstGeom>
          <a:noFill/>
          <a:ln w="57150" cap="flat" cmpd="sng" algn="ctr">
            <a:solidFill>
              <a:srgbClr val="C00000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4119419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7CCD22EC-874E-9810-7272-0254E6F7D431}"/>
              </a:ext>
            </a:extLst>
          </p:cNvPr>
          <p:cNvSpPr txBox="1"/>
          <p:nvPr/>
        </p:nvSpPr>
        <p:spPr>
          <a:xfrm>
            <a:off x="1263645" y="1378097"/>
            <a:ext cx="9785355" cy="3803511"/>
          </a:xfrm>
          <a:prstGeom prst="horizontalScroll">
            <a:avLst/>
          </a:prstGeom>
          <a:solidFill>
            <a:schemeClr val="bg1"/>
          </a:solidFill>
          <a:ln w="28575">
            <a:noFill/>
            <a:prstDash val="sysDash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26" tIns="45718" rIns="91426" bIns="45718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chắc</a:t>
            </a:r>
            <a:r>
              <a:rPr lang="en-US" sz="24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chắn</a:t>
            </a:r>
            <a:r>
              <a:rPr lang="en-US" sz="24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kể</a:t>
            </a:r>
            <a:r>
              <a:rPr lang="en-US" sz="24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chuyến</a:t>
            </a:r>
            <a:r>
              <a:rPr lang="en-US" sz="24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du </a:t>
            </a:r>
            <a:r>
              <a:rPr lang="en-US" sz="2400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lịch</a:t>
            </a:r>
            <a:r>
              <a:rPr lang="en-US" sz="24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kì</a:t>
            </a:r>
            <a:r>
              <a:rPr lang="en-US" sz="24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thú</a:t>
            </a:r>
            <a:r>
              <a:rPr lang="en-US" sz="24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biển</a:t>
            </a:r>
            <a:r>
              <a:rPr lang="en-US" sz="24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núi</a:t>
            </a:r>
            <a:r>
              <a:rPr lang="en-US" sz="24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thăm</a:t>
            </a:r>
            <a:r>
              <a:rPr lang="en-US" sz="24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phố</a:t>
            </a:r>
            <a:r>
              <a:rPr lang="en-US" sz="24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,….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báo</a:t>
            </a:r>
            <a:r>
              <a:rPr lang="en-US" sz="24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hiệu</a:t>
            </a:r>
            <a:r>
              <a:rPr lang="en-US" sz="24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trực</a:t>
            </a:r>
            <a:r>
              <a:rPr lang="en-US" sz="24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tiếp</a:t>
            </a:r>
            <a:endParaRPr lang="en-US" sz="2400" dirty="0"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b. </a:t>
            </a:r>
            <a:r>
              <a:rPr lang="en-US" sz="2400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báo</a:t>
            </a:r>
            <a:r>
              <a:rPr lang="en-US" sz="24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hiệu</a:t>
            </a:r>
            <a:r>
              <a:rPr lang="en-US" sz="24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liệt</a:t>
            </a:r>
            <a:r>
              <a:rPr lang="en-US" sz="24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kê</a:t>
            </a:r>
            <a:endParaRPr lang="en-US" sz="2400" dirty="0"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c. </a:t>
            </a:r>
            <a:r>
              <a:rPr lang="en-US" sz="2400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báo</a:t>
            </a:r>
            <a:r>
              <a:rPr lang="en-US" sz="24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hiệu</a:t>
            </a:r>
            <a:r>
              <a:rPr lang="en-US" sz="24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giải</a:t>
            </a:r>
            <a:r>
              <a:rPr lang="en-US" sz="24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thích</a:t>
            </a:r>
            <a:endParaRPr lang="en-US" sz="2400" dirty="0"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657583" y="3657600"/>
            <a:ext cx="457200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8" rIns="91426" bIns="45718"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8977D5A-3CE0-5936-80D7-A88FD3CB02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21" y="15241"/>
            <a:ext cx="957155" cy="76206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7CCD22EC-874E-9810-7272-0254E6F7D431}"/>
              </a:ext>
            </a:extLst>
          </p:cNvPr>
          <p:cNvSpPr txBox="1"/>
          <p:nvPr/>
        </p:nvSpPr>
        <p:spPr>
          <a:xfrm>
            <a:off x="1263645" y="609600"/>
            <a:ext cx="10520825" cy="578877"/>
          </a:xfrm>
          <a:prstGeom prst="roundRect">
            <a:avLst/>
          </a:prstGeom>
          <a:solidFill>
            <a:srgbClr val="FFFFCC"/>
          </a:solidFill>
          <a:ln w="28575">
            <a:solidFill>
              <a:schemeClr val="tx1"/>
            </a:solidFill>
            <a:prstDash val="sysDash"/>
          </a:ln>
        </p:spPr>
        <p:txBody>
          <a:bodyPr wrap="square" lIns="91426" tIns="45718" rIns="91426" bIns="45718">
            <a:spAutoFit/>
          </a:bodyPr>
          <a:lstStyle/>
          <a:p>
            <a:pPr lvl="0"/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2. </a:t>
            </a:r>
            <a:r>
              <a:rPr lang="vi-VN" sz="2800" b="1" dirty="0">
                <a:solidFill>
                  <a:srgbClr val="008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Dấu hai chấm trong câu sau đây được dùng để làm gì?</a:t>
            </a:r>
            <a:endParaRPr lang="en-US" sz="2800" b="1" dirty="0">
              <a:solidFill>
                <a:srgbClr val="008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976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7CCD22EC-874E-9810-7272-0254E6F7D431}"/>
              </a:ext>
            </a:extLst>
          </p:cNvPr>
          <p:cNvSpPr txBox="1"/>
          <p:nvPr/>
        </p:nvSpPr>
        <p:spPr>
          <a:xfrm>
            <a:off x="901405" y="382753"/>
            <a:ext cx="9824745" cy="646981"/>
          </a:xfrm>
          <a:prstGeom prst="roundRect">
            <a:avLst/>
          </a:prstGeom>
          <a:solidFill>
            <a:srgbClr val="FFFFCC"/>
          </a:solidFill>
          <a:ln w="28575">
            <a:solidFill>
              <a:schemeClr val="tx1"/>
            </a:solidFill>
            <a:prstDash val="sysDash"/>
          </a:ln>
        </p:spPr>
        <p:txBody>
          <a:bodyPr wrap="square" lIns="91426" tIns="45718" rIns="91426" bIns="45718">
            <a:spAutoFit/>
          </a:bodyPr>
          <a:lstStyle/>
          <a:p>
            <a:pPr lvl="0"/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3.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Chọn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dấu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chấm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hoặc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dấu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chấm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thay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ô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vuông</a:t>
            </a:r>
            <a:endParaRPr lang="en-US" sz="3200" b="1" dirty="0">
              <a:solidFill>
                <a:srgbClr val="008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Google Shape;653;p34"/>
          <p:cNvSpPr/>
          <p:nvPr/>
        </p:nvSpPr>
        <p:spPr>
          <a:xfrm>
            <a:off x="728448" y="1887658"/>
            <a:ext cx="10984751" cy="3429000"/>
          </a:xfrm>
          <a:prstGeom prst="flowChartAlternateProcess">
            <a:avLst/>
          </a:prstGeom>
          <a:solidFill>
            <a:srgbClr val="F8F8F8"/>
          </a:solidFill>
          <a:ln w="9525" cap="flat" cmpd="sng">
            <a:solidFill>
              <a:srgbClr val="3F273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12" tIns="91412" rIns="91412" bIns="91412" anchor="ctr" anchorCtr="0">
            <a:noAutofit/>
          </a:bodyPr>
          <a:lstStyle/>
          <a:p>
            <a:pPr defTabSz="914264"/>
            <a:endParaRPr sz="1900" kern="0">
              <a:solidFill>
                <a:sysClr val="windowText" lastClr="00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CCD22EC-874E-9810-7272-0254E6F7D431}"/>
              </a:ext>
            </a:extLst>
          </p:cNvPr>
          <p:cNvSpPr txBox="1"/>
          <p:nvPr/>
        </p:nvSpPr>
        <p:spPr>
          <a:xfrm>
            <a:off x="1022808" y="2239913"/>
            <a:ext cx="10210800" cy="1649313"/>
          </a:xfrm>
          <a:prstGeom prst="roundRect">
            <a:avLst/>
          </a:prstGeom>
          <a:noFill/>
          <a:ln w="28575">
            <a:noFill/>
            <a:prstDash val="sysDash"/>
          </a:ln>
        </p:spPr>
        <p:txBody>
          <a:bodyPr wrap="square" lIns="91426" tIns="45718" rIns="91426" bIns="45718">
            <a:spAutoFit/>
          </a:bodyPr>
          <a:lstStyle/>
          <a:p>
            <a:pPr lvl="0">
              <a:lnSpc>
                <a:spcPct val="150000"/>
              </a:lnSpc>
            </a:pPr>
            <a:r>
              <a:rPr lang="vi-VN" sz="3200" dirty="0">
                <a:solidFill>
                  <a:srgbClr val="F92D67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a. Mùa hè có rất nhiều loài hoa</a:t>
            </a:r>
            <a:r>
              <a:rPr lang="en-US" sz="3200" dirty="0">
                <a:solidFill>
                  <a:srgbClr val="F92D67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:    </a:t>
            </a:r>
            <a:r>
              <a:rPr lang="vi-VN" sz="3200" dirty="0">
                <a:solidFill>
                  <a:srgbClr val="F92D67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hoa hồng, hoa phượng, hoa mười giờ,… Hoa nào cũng đẹp, cũng rực rỡ sắc màu</a:t>
            </a:r>
            <a:r>
              <a:rPr lang="en-US" sz="3200" dirty="0">
                <a:solidFill>
                  <a:srgbClr val="F92D67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CD22EC-874E-9810-7272-0254E6F7D431}"/>
              </a:ext>
            </a:extLst>
          </p:cNvPr>
          <p:cNvSpPr txBox="1"/>
          <p:nvPr/>
        </p:nvSpPr>
        <p:spPr>
          <a:xfrm>
            <a:off x="1066800" y="3649273"/>
            <a:ext cx="10210800" cy="1638742"/>
          </a:xfrm>
          <a:prstGeom prst="roundRect">
            <a:avLst/>
          </a:prstGeom>
          <a:noFill/>
          <a:ln w="28575">
            <a:noFill/>
            <a:prstDash val="sysDash"/>
          </a:ln>
        </p:spPr>
        <p:txBody>
          <a:bodyPr wrap="square" lIns="91426" tIns="45718" rIns="91426" bIns="45718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b. </a:t>
            </a:r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thú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vị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mà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hè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:    </a:t>
            </a:r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cắm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trại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tắm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biển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tham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gia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lạc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bộ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,…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87949D5-C5F7-4179-EA97-E7B2601C7BB6}"/>
              </a:ext>
            </a:extLst>
          </p:cNvPr>
          <p:cNvSpPr/>
          <p:nvPr/>
        </p:nvSpPr>
        <p:spPr>
          <a:xfrm>
            <a:off x="6324599" y="2585491"/>
            <a:ext cx="381001" cy="386309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8" rIns="91426" bIns="45718"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D9423DA-33AB-7677-0FF2-63C96E418B7A}"/>
              </a:ext>
            </a:extLst>
          </p:cNvPr>
          <p:cNvSpPr/>
          <p:nvPr/>
        </p:nvSpPr>
        <p:spPr>
          <a:xfrm>
            <a:off x="10515599" y="3276600"/>
            <a:ext cx="381001" cy="386309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8" rIns="91426" bIns="45718"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59492E9-8293-8DD1-08FD-363A1ABED932}"/>
              </a:ext>
            </a:extLst>
          </p:cNvPr>
          <p:cNvSpPr/>
          <p:nvPr/>
        </p:nvSpPr>
        <p:spPr>
          <a:xfrm>
            <a:off x="10809555" y="3993558"/>
            <a:ext cx="381001" cy="386309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8" rIns="91426" bIns="45718" rtlCol="0" anchor="ctr"/>
          <a:lstStyle/>
          <a:p>
            <a:pPr algn="ctr"/>
            <a:endParaRPr lang="en-US"/>
          </a:p>
        </p:txBody>
      </p:sp>
      <p:grpSp>
        <p:nvGrpSpPr>
          <p:cNvPr id="14" name="Google Shape;728;p37"/>
          <p:cNvGrpSpPr/>
          <p:nvPr/>
        </p:nvGrpSpPr>
        <p:grpSpPr>
          <a:xfrm rot="1917852" flipH="1">
            <a:off x="9499977" y="5057767"/>
            <a:ext cx="2333464" cy="1707224"/>
            <a:chOff x="2237958" y="2476483"/>
            <a:chExt cx="1575503" cy="1445707"/>
          </a:xfrm>
        </p:grpSpPr>
        <p:sp>
          <p:nvSpPr>
            <p:cNvPr id="15" name="Google Shape;729;p37"/>
            <p:cNvSpPr/>
            <p:nvPr/>
          </p:nvSpPr>
          <p:spPr>
            <a:xfrm rot="900058">
              <a:off x="2342473" y="3504540"/>
              <a:ext cx="482466" cy="339640"/>
            </a:xfrm>
            <a:custGeom>
              <a:avLst/>
              <a:gdLst/>
              <a:ahLst/>
              <a:cxnLst/>
              <a:rect l="l" t="t" r="r" b="b"/>
              <a:pathLst>
                <a:path w="10188" h="7172" extrusionOk="0">
                  <a:moveTo>
                    <a:pt x="6387" y="0"/>
                  </a:moveTo>
                  <a:cubicBezTo>
                    <a:pt x="5644" y="0"/>
                    <a:pt x="4725" y="268"/>
                    <a:pt x="3697" y="1136"/>
                  </a:cubicBezTo>
                  <a:cubicBezTo>
                    <a:pt x="1014" y="3402"/>
                    <a:pt x="1" y="4415"/>
                    <a:pt x="692" y="5023"/>
                  </a:cubicBezTo>
                  <a:cubicBezTo>
                    <a:pt x="1372" y="5643"/>
                    <a:pt x="955" y="6311"/>
                    <a:pt x="1980" y="7098"/>
                  </a:cubicBezTo>
                  <a:cubicBezTo>
                    <a:pt x="2046" y="7148"/>
                    <a:pt x="2137" y="7172"/>
                    <a:pt x="2249" y="7172"/>
                  </a:cubicBezTo>
                  <a:cubicBezTo>
                    <a:pt x="3900" y="7172"/>
                    <a:pt x="10188" y="2068"/>
                    <a:pt x="8324" y="695"/>
                  </a:cubicBezTo>
                  <a:cubicBezTo>
                    <a:pt x="8324" y="695"/>
                    <a:pt x="7584" y="0"/>
                    <a:pt x="6387" y="0"/>
                  </a:cubicBez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/>
              <a:endParaRPr sz="1900" kern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16" name="Google Shape;730;p37"/>
            <p:cNvGrpSpPr/>
            <p:nvPr/>
          </p:nvGrpSpPr>
          <p:grpSpPr>
            <a:xfrm>
              <a:off x="2237958" y="2476483"/>
              <a:ext cx="1575503" cy="1445707"/>
              <a:chOff x="2237958" y="2476483"/>
              <a:chExt cx="1575503" cy="1445707"/>
            </a:xfrm>
          </p:grpSpPr>
          <p:sp>
            <p:nvSpPr>
              <p:cNvPr id="17" name="Google Shape;731;p37"/>
              <p:cNvSpPr/>
              <p:nvPr/>
            </p:nvSpPr>
            <p:spPr>
              <a:xfrm rot="900058">
                <a:off x="2380051" y="2584675"/>
                <a:ext cx="997845" cy="1229323"/>
              </a:xfrm>
              <a:custGeom>
                <a:avLst/>
                <a:gdLst/>
                <a:ahLst/>
                <a:cxnLst/>
                <a:rect l="l" t="t" r="r" b="b"/>
                <a:pathLst>
                  <a:path w="21071" h="25959" extrusionOk="0">
                    <a:moveTo>
                      <a:pt x="20843" y="0"/>
                    </a:moveTo>
                    <a:lnTo>
                      <a:pt x="1" y="501"/>
                    </a:lnTo>
                    <a:lnTo>
                      <a:pt x="466" y="7143"/>
                    </a:lnTo>
                    <a:lnTo>
                      <a:pt x="7370" y="6976"/>
                    </a:lnTo>
                    <a:lnTo>
                      <a:pt x="7441" y="25959"/>
                    </a:lnTo>
                    <a:lnTo>
                      <a:pt x="14011" y="25661"/>
                    </a:lnTo>
                    <a:lnTo>
                      <a:pt x="13963" y="12425"/>
                    </a:lnTo>
                    <a:cubicBezTo>
                      <a:pt x="10875" y="9551"/>
                      <a:pt x="8419" y="6737"/>
                      <a:pt x="10458" y="2898"/>
                    </a:cubicBezTo>
                    <a:cubicBezTo>
                      <a:pt x="10941" y="1836"/>
                      <a:pt x="11465" y="1416"/>
                      <a:pt x="12031" y="1416"/>
                    </a:cubicBezTo>
                    <a:cubicBezTo>
                      <a:pt x="13715" y="1416"/>
                      <a:pt x="15766" y="5134"/>
                      <a:pt x="18184" y="6714"/>
                    </a:cubicBezTo>
                    <a:lnTo>
                      <a:pt x="21070" y="4925"/>
                    </a:lnTo>
                    <a:lnTo>
                      <a:pt x="20843" y="0"/>
                    </a:lnTo>
                    <a:close/>
                  </a:path>
                </a:pathLst>
              </a:custGeom>
              <a:solidFill>
                <a:srgbClr val="3F27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264"/>
                <a:endParaRPr sz="19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8" name="Google Shape;732;p37"/>
              <p:cNvSpPr/>
              <p:nvPr/>
            </p:nvSpPr>
            <p:spPr>
              <a:xfrm rot="900058">
                <a:off x="2848487" y="2695402"/>
                <a:ext cx="462529" cy="521393"/>
              </a:xfrm>
              <a:custGeom>
                <a:avLst/>
                <a:gdLst/>
                <a:ahLst/>
                <a:cxnLst/>
                <a:rect l="l" t="t" r="r" b="b"/>
                <a:pathLst>
                  <a:path w="9767" h="11010" extrusionOk="0">
                    <a:moveTo>
                      <a:pt x="3613" y="0"/>
                    </a:moveTo>
                    <a:cubicBezTo>
                      <a:pt x="3047" y="0"/>
                      <a:pt x="2523" y="420"/>
                      <a:pt x="2040" y="1482"/>
                    </a:cubicBezTo>
                    <a:cubicBezTo>
                      <a:pt x="1" y="5321"/>
                      <a:pt x="2457" y="8135"/>
                      <a:pt x="5545" y="11009"/>
                    </a:cubicBezTo>
                    <a:lnTo>
                      <a:pt x="5522" y="5393"/>
                    </a:lnTo>
                    <a:lnTo>
                      <a:pt x="9766" y="5298"/>
                    </a:lnTo>
                    <a:cubicBezTo>
                      <a:pt x="7348" y="3718"/>
                      <a:pt x="5297" y="0"/>
                      <a:pt x="3613" y="0"/>
                    </a:cubicBezTo>
                    <a:close/>
                  </a:path>
                </a:pathLst>
              </a:custGeom>
              <a:solidFill>
                <a:srgbClr val="FFEC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264"/>
                <a:endParaRPr sz="19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" name="Google Shape;733;p37"/>
              <p:cNvSpPr/>
              <p:nvPr/>
            </p:nvSpPr>
            <p:spPr>
              <a:xfrm rot="900058">
                <a:off x="3102953" y="2900369"/>
                <a:ext cx="409774" cy="146805"/>
              </a:xfrm>
              <a:custGeom>
                <a:avLst/>
                <a:gdLst/>
                <a:ahLst/>
                <a:cxnLst/>
                <a:rect l="l" t="t" r="r" b="b"/>
                <a:pathLst>
                  <a:path w="8653" h="3100" extrusionOk="0">
                    <a:moveTo>
                      <a:pt x="7200" y="0"/>
                    </a:moveTo>
                    <a:cubicBezTo>
                      <a:pt x="4895" y="0"/>
                      <a:pt x="1" y="1453"/>
                      <a:pt x="1" y="1453"/>
                    </a:cubicBezTo>
                    <a:cubicBezTo>
                      <a:pt x="1" y="1453"/>
                      <a:pt x="216" y="2324"/>
                      <a:pt x="466" y="2682"/>
                    </a:cubicBezTo>
                    <a:cubicBezTo>
                      <a:pt x="643" y="2943"/>
                      <a:pt x="1412" y="3099"/>
                      <a:pt x="2411" y="3099"/>
                    </a:cubicBezTo>
                    <a:cubicBezTo>
                      <a:pt x="4370" y="3099"/>
                      <a:pt x="7214" y="2500"/>
                      <a:pt x="8216" y="929"/>
                    </a:cubicBezTo>
                    <a:cubicBezTo>
                      <a:pt x="8653" y="243"/>
                      <a:pt x="8143" y="0"/>
                      <a:pt x="7200" y="0"/>
                    </a:cubicBezTo>
                    <a:close/>
                  </a:path>
                </a:pathLst>
              </a:custGeom>
              <a:solidFill>
                <a:srgbClr val="3F27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264"/>
                <a:endParaRPr sz="19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0" name="Google Shape;734;p37"/>
              <p:cNvSpPr/>
              <p:nvPr/>
            </p:nvSpPr>
            <p:spPr>
              <a:xfrm rot="900058">
                <a:off x="3102141" y="2710765"/>
                <a:ext cx="675964" cy="362181"/>
              </a:xfrm>
              <a:custGeom>
                <a:avLst/>
                <a:gdLst/>
                <a:ahLst/>
                <a:cxnLst/>
                <a:rect l="l" t="t" r="r" b="b"/>
                <a:pathLst>
                  <a:path w="14274" h="7648" extrusionOk="0">
                    <a:moveTo>
                      <a:pt x="5907" y="0"/>
                    </a:moveTo>
                    <a:cubicBezTo>
                      <a:pt x="2911" y="0"/>
                      <a:pt x="1" y="470"/>
                      <a:pt x="1" y="470"/>
                    </a:cubicBezTo>
                    <a:lnTo>
                      <a:pt x="561" y="6121"/>
                    </a:lnTo>
                    <a:cubicBezTo>
                      <a:pt x="561" y="6121"/>
                      <a:pt x="2156" y="6217"/>
                      <a:pt x="3919" y="6217"/>
                    </a:cubicBezTo>
                    <a:cubicBezTo>
                      <a:pt x="4801" y="6217"/>
                      <a:pt x="5724" y="6193"/>
                      <a:pt x="6511" y="6121"/>
                    </a:cubicBezTo>
                    <a:cubicBezTo>
                      <a:pt x="6654" y="6108"/>
                      <a:pt x="6808" y="6101"/>
                      <a:pt x="6969" y="6101"/>
                    </a:cubicBezTo>
                    <a:cubicBezTo>
                      <a:pt x="9468" y="6101"/>
                      <a:pt x="13940" y="7648"/>
                      <a:pt x="13940" y="7648"/>
                    </a:cubicBezTo>
                    <a:cubicBezTo>
                      <a:pt x="13940" y="7648"/>
                      <a:pt x="14273" y="3307"/>
                      <a:pt x="11579" y="1173"/>
                    </a:cubicBezTo>
                    <a:cubicBezTo>
                      <a:pt x="10422" y="261"/>
                      <a:pt x="8141" y="0"/>
                      <a:pt x="5907" y="0"/>
                    </a:cubicBezTo>
                    <a:close/>
                  </a:path>
                </a:pathLst>
              </a:custGeom>
              <a:solidFill>
                <a:srgbClr val="FFB0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264"/>
                <a:endParaRPr sz="19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3" name="Google Shape;735;p37"/>
              <p:cNvSpPr/>
              <p:nvPr/>
            </p:nvSpPr>
            <p:spPr>
              <a:xfrm rot="900058">
                <a:off x="3032999" y="2732360"/>
                <a:ext cx="48019" cy="71792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1516" extrusionOk="0">
                    <a:moveTo>
                      <a:pt x="501" y="1"/>
                    </a:moveTo>
                    <a:cubicBezTo>
                      <a:pt x="227" y="1"/>
                      <a:pt x="0" y="335"/>
                      <a:pt x="0" y="752"/>
                    </a:cubicBezTo>
                    <a:cubicBezTo>
                      <a:pt x="0" y="1169"/>
                      <a:pt x="227" y="1515"/>
                      <a:pt x="501" y="1515"/>
                    </a:cubicBezTo>
                    <a:cubicBezTo>
                      <a:pt x="787" y="1515"/>
                      <a:pt x="1014" y="1169"/>
                      <a:pt x="1014" y="752"/>
                    </a:cubicBezTo>
                    <a:cubicBezTo>
                      <a:pt x="1014" y="335"/>
                      <a:pt x="787" y="1"/>
                      <a:pt x="501" y="1"/>
                    </a:cubicBezTo>
                    <a:close/>
                  </a:path>
                </a:pathLst>
              </a:custGeom>
              <a:solidFill>
                <a:srgbClr val="3F27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264"/>
                <a:endParaRPr sz="1900" kern="0">
                  <a:solidFill>
                    <a:sysClr val="windowText" lastClr="000000"/>
                  </a:solidFill>
                </a:endParaRPr>
              </a:p>
            </p:txBody>
          </p:sp>
        </p:grpSp>
      </p:grpSp>
      <p:grpSp>
        <p:nvGrpSpPr>
          <p:cNvPr id="25" name="Google Shape;743;p37"/>
          <p:cNvGrpSpPr/>
          <p:nvPr/>
        </p:nvGrpSpPr>
        <p:grpSpPr>
          <a:xfrm>
            <a:off x="162048" y="1051127"/>
            <a:ext cx="1672805" cy="1707232"/>
            <a:chOff x="838400" y="1185544"/>
            <a:chExt cx="1416551" cy="1445704"/>
          </a:xfrm>
        </p:grpSpPr>
        <p:sp>
          <p:nvSpPr>
            <p:cNvPr id="26" name="Google Shape;744;p37"/>
            <p:cNvSpPr/>
            <p:nvPr/>
          </p:nvSpPr>
          <p:spPr>
            <a:xfrm rot="-836165">
              <a:off x="1185220" y="1360519"/>
              <a:ext cx="942157" cy="1174561"/>
            </a:xfrm>
            <a:custGeom>
              <a:avLst/>
              <a:gdLst/>
              <a:ahLst/>
              <a:cxnLst/>
              <a:rect l="l" t="t" r="r" b="b"/>
              <a:pathLst>
                <a:path w="21559" h="26877" extrusionOk="0">
                  <a:moveTo>
                    <a:pt x="15740" y="0"/>
                  </a:moveTo>
                  <a:lnTo>
                    <a:pt x="7048" y="8657"/>
                  </a:lnTo>
                  <a:lnTo>
                    <a:pt x="7012" y="561"/>
                  </a:lnTo>
                  <a:lnTo>
                    <a:pt x="1" y="561"/>
                  </a:lnTo>
                  <a:lnTo>
                    <a:pt x="132" y="25589"/>
                  </a:lnTo>
                  <a:lnTo>
                    <a:pt x="7071" y="25756"/>
                  </a:lnTo>
                  <a:lnTo>
                    <a:pt x="7036" y="18387"/>
                  </a:lnTo>
                  <a:lnTo>
                    <a:pt x="8467" y="16956"/>
                  </a:lnTo>
                  <a:lnTo>
                    <a:pt x="15740" y="26877"/>
                  </a:lnTo>
                  <a:lnTo>
                    <a:pt x="21559" y="22632"/>
                  </a:lnTo>
                  <a:lnTo>
                    <a:pt x="13486" y="11876"/>
                  </a:lnTo>
                  <a:lnTo>
                    <a:pt x="20653" y="4615"/>
                  </a:lnTo>
                  <a:lnTo>
                    <a:pt x="15740" y="0"/>
                  </a:lnTo>
                  <a:close/>
                </a:path>
              </a:pathLst>
            </a:custGeom>
            <a:solidFill>
              <a:srgbClr val="FF83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/>
              <a:endParaRPr sz="19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7" name="Google Shape;745;p37"/>
            <p:cNvSpPr/>
            <p:nvPr/>
          </p:nvSpPr>
          <p:spPr>
            <a:xfrm rot="-836165">
              <a:off x="884138" y="1412743"/>
              <a:ext cx="413284" cy="430327"/>
            </a:xfrm>
            <a:custGeom>
              <a:avLst/>
              <a:gdLst/>
              <a:ahLst/>
              <a:cxnLst/>
              <a:rect l="l" t="t" r="r" b="b"/>
              <a:pathLst>
                <a:path w="9457" h="9847" extrusionOk="0">
                  <a:moveTo>
                    <a:pt x="4537" y="1"/>
                  </a:moveTo>
                  <a:cubicBezTo>
                    <a:pt x="3084" y="1"/>
                    <a:pt x="1633" y="422"/>
                    <a:pt x="1050" y="1575"/>
                  </a:cubicBezTo>
                  <a:cubicBezTo>
                    <a:pt x="800" y="2064"/>
                    <a:pt x="1301" y="2517"/>
                    <a:pt x="1301" y="2517"/>
                  </a:cubicBezTo>
                  <a:cubicBezTo>
                    <a:pt x="1301" y="2517"/>
                    <a:pt x="1" y="3876"/>
                    <a:pt x="96" y="4914"/>
                  </a:cubicBezTo>
                  <a:cubicBezTo>
                    <a:pt x="132" y="5335"/>
                    <a:pt x="267" y="5467"/>
                    <a:pt x="422" y="5467"/>
                  </a:cubicBezTo>
                  <a:cubicBezTo>
                    <a:pt x="679" y="5467"/>
                    <a:pt x="990" y="5105"/>
                    <a:pt x="991" y="5105"/>
                  </a:cubicBezTo>
                  <a:lnTo>
                    <a:pt x="991" y="5105"/>
                  </a:lnTo>
                  <a:cubicBezTo>
                    <a:pt x="990" y="5105"/>
                    <a:pt x="1" y="7299"/>
                    <a:pt x="1122" y="7764"/>
                  </a:cubicBezTo>
                  <a:cubicBezTo>
                    <a:pt x="1206" y="7808"/>
                    <a:pt x="1296" y="7829"/>
                    <a:pt x="1384" y="7829"/>
                  </a:cubicBezTo>
                  <a:cubicBezTo>
                    <a:pt x="1558" y="7829"/>
                    <a:pt x="1726" y="7747"/>
                    <a:pt x="1837" y="7597"/>
                  </a:cubicBezTo>
                  <a:cubicBezTo>
                    <a:pt x="1849" y="7609"/>
                    <a:pt x="1861" y="7632"/>
                    <a:pt x="1885" y="7644"/>
                  </a:cubicBezTo>
                  <a:cubicBezTo>
                    <a:pt x="1754" y="8121"/>
                    <a:pt x="1670" y="9016"/>
                    <a:pt x="2600" y="9218"/>
                  </a:cubicBezTo>
                  <a:cubicBezTo>
                    <a:pt x="2702" y="9241"/>
                    <a:pt x="2792" y="9252"/>
                    <a:pt x="2872" y="9252"/>
                  </a:cubicBezTo>
                  <a:cubicBezTo>
                    <a:pt x="3251" y="9252"/>
                    <a:pt x="3398" y="9013"/>
                    <a:pt x="3447" y="8717"/>
                  </a:cubicBezTo>
                  <a:cubicBezTo>
                    <a:pt x="3495" y="8741"/>
                    <a:pt x="3542" y="8753"/>
                    <a:pt x="3590" y="8777"/>
                  </a:cubicBezTo>
                  <a:cubicBezTo>
                    <a:pt x="3843" y="9303"/>
                    <a:pt x="4327" y="9846"/>
                    <a:pt x="5283" y="9846"/>
                  </a:cubicBezTo>
                  <a:cubicBezTo>
                    <a:pt x="5455" y="9846"/>
                    <a:pt x="5641" y="9829"/>
                    <a:pt x="5844" y="9791"/>
                  </a:cubicBezTo>
                  <a:lnTo>
                    <a:pt x="5545" y="9182"/>
                  </a:lnTo>
                  <a:lnTo>
                    <a:pt x="5545" y="9182"/>
                  </a:lnTo>
                  <a:cubicBezTo>
                    <a:pt x="5712" y="9194"/>
                    <a:pt x="5820" y="9194"/>
                    <a:pt x="5820" y="9194"/>
                  </a:cubicBezTo>
                  <a:lnTo>
                    <a:pt x="9409" y="4079"/>
                  </a:lnTo>
                  <a:cubicBezTo>
                    <a:pt x="9456" y="2851"/>
                    <a:pt x="8920" y="1682"/>
                    <a:pt x="7966" y="895"/>
                  </a:cubicBezTo>
                  <a:cubicBezTo>
                    <a:pt x="7340" y="392"/>
                    <a:pt x="5938" y="1"/>
                    <a:pt x="4537" y="1"/>
                  </a:cubicBez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/>
              <a:endParaRPr sz="19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" name="Google Shape;746;p37"/>
            <p:cNvSpPr/>
            <p:nvPr/>
          </p:nvSpPr>
          <p:spPr>
            <a:xfrm rot="-836165">
              <a:off x="1652984" y="1228973"/>
              <a:ext cx="413240" cy="430327"/>
            </a:xfrm>
            <a:custGeom>
              <a:avLst/>
              <a:gdLst/>
              <a:ahLst/>
              <a:cxnLst/>
              <a:rect l="l" t="t" r="r" b="b"/>
              <a:pathLst>
                <a:path w="9456" h="9847" extrusionOk="0">
                  <a:moveTo>
                    <a:pt x="4918" y="1"/>
                  </a:moveTo>
                  <a:cubicBezTo>
                    <a:pt x="3516" y="1"/>
                    <a:pt x="2111" y="392"/>
                    <a:pt x="1479" y="895"/>
                  </a:cubicBezTo>
                  <a:cubicBezTo>
                    <a:pt x="537" y="1670"/>
                    <a:pt x="0" y="2851"/>
                    <a:pt x="48" y="4079"/>
                  </a:cubicBezTo>
                  <a:lnTo>
                    <a:pt x="3625" y="9182"/>
                  </a:lnTo>
                  <a:lnTo>
                    <a:pt x="3911" y="9182"/>
                  </a:lnTo>
                  <a:lnTo>
                    <a:pt x="3613" y="9791"/>
                  </a:lnTo>
                  <a:cubicBezTo>
                    <a:pt x="3816" y="9829"/>
                    <a:pt x="4002" y="9846"/>
                    <a:pt x="4173" y="9846"/>
                  </a:cubicBezTo>
                  <a:cubicBezTo>
                    <a:pt x="5126" y="9846"/>
                    <a:pt x="5602" y="9303"/>
                    <a:pt x="5855" y="8777"/>
                  </a:cubicBezTo>
                  <a:lnTo>
                    <a:pt x="6010" y="8717"/>
                  </a:lnTo>
                  <a:cubicBezTo>
                    <a:pt x="6050" y="9007"/>
                    <a:pt x="6199" y="9247"/>
                    <a:pt x="6589" y="9247"/>
                  </a:cubicBezTo>
                  <a:cubicBezTo>
                    <a:pt x="6665" y="9247"/>
                    <a:pt x="6750" y="9238"/>
                    <a:pt x="6845" y="9218"/>
                  </a:cubicBezTo>
                  <a:cubicBezTo>
                    <a:pt x="7787" y="9016"/>
                    <a:pt x="7691" y="8121"/>
                    <a:pt x="7572" y="7644"/>
                  </a:cubicBezTo>
                  <a:lnTo>
                    <a:pt x="7608" y="7597"/>
                  </a:lnTo>
                  <a:cubicBezTo>
                    <a:pt x="7718" y="7747"/>
                    <a:pt x="7892" y="7829"/>
                    <a:pt x="8070" y="7829"/>
                  </a:cubicBezTo>
                  <a:cubicBezTo>
                    <a:pt x="8160" y="7829"/>
                    <a:pt x="8251" y="7808"/>
                    <a:pt x="8335" y="7764"/>
                  </a:cubicBezTo>
                  <a:cubicBezTo>
                    <a:pt x="9444" y="7299"/>
                    <a:pt x="8466" y="5105"/>
                    <a:pt x="8466" y="5105"/>
                  </a:cubicBezTo>
                  <a:lnTo>
                    <a:pt x="8466" y="5105"/>
                  </a:lnTo>
                  <a:cubicBezTo>
                    <a:pt x="8466" y="5105"/>
                    <a:pt x="8777" y="5467"/>
                    <a:pt x="9034" y="5467"/>
                  </a:cubicBezTo>
                  <a:cubicBezTo>
                    <a:pt x="9189" y="5467"/>
                    <a:pt x="9325" y="5335"/>
                    <a:pt x="9361" y="4914"/>
                  </a:cubicBezTo>
                  <a:cubicBezTo>
                    <a:pt x="9456" y="3876"/>
                    <a:pt x="8156" y="2517"/>
                    <a:pt x="8156" y="2517"/>
                  </a:cubicBezTo>
                  <a:cubicBezTo>
                    <a:pt x="8156" y="2517"/>
                    <a:pt x="8657" y="2064"/>
                    <a:pt x="8407" y="1575"/>
                  </a:cubicBezTo>
                  <a:cubicBezTo>
                    <a:pt x="7824" y="422"/>
                    <a:pt x="6373" y="1"/>
                    <a:pt x="4918" y="1"/>
                  </a:cubicBez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/>
              <a:endParaRPr sz="19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9" name="Google Shape;747;p37"/>
            <p:cNvSpPr/>
            <p:nvPr/>
          </p:nvSpPr>
          <p:spPr>
            <a:xfrm rot="-836165">
              <a:off x="1341198" y="1950525"/>
              <a:ext cx="38588" cy="51174"/>
            </a:xfrm>
            <a:custGeom>
              <a:avLst/>
              <a:gdLst/>
              <a:ahLst/>
              <a:cxnLst/>
              <a:rect l="l" t="t" r="r" b="b"/>
              <a:pathLst>
                <a:path w="883" h="1171" extrusionOk="0">
                  <a:moveTo>
                    <a:pt x="410" y="0"/>
                  </a:moveTo>
                  <a:cubicBezTo>
                    <a:pt x="405" y="0"/>
                    <a:pt x="399" y="0"/>
                    <a:pt x="394" y="1"/>
                  </a:cubicBezTo>
                  <a:cubicBezTo>
                    <a:pt x="179" y="24"/>
                    <a:pt x="0" y="287"/>
                    <a:pt x="24" y="621"/>
                  </a:cubicBezTo>
                  <a:cubicBezTo>
                    <a:pt x="47" y="928"/>
                    <a:pt x="244" y="1171"/>
                    <a:pt x="459" y="1171"/>
                  </a:cubicBezTo>
                  <a:cubicBezTo>
                    <a:pt x="469" y="1171"/>
                    <a:pt x="479" y="1170"/>
                    <a:pt x="489" y="1169"/>
                  </a:cubicBezTo>
                  <a:cubicBezTo>
                    <a:pt x="716" y="1145"/>
                    <a:pt x="883" y="871"/>
                    <a:pt x="859" y="549"/>
                  </a:cubicBezTo>
                  <a:cubicBezTo>
                    <a:pt x="836" y="235"/>
                    <a:pt x="631" y="0"/>
                    <a:pt x="410" y="0"/>
                  </a:cubicBez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/>
              <a:endParaRPr sz="19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" name="Google Shape;748;p37"/>
            <p:cNvSpPr/>
            <p:nvPr/>
          </p:nvSpPr>
          <p:spPr>
            <a:xfrm rot="-836165">
              <a:off x="1596535" y="1858719"/>
              <a:ext cx="38588" cy="51174"/>
            </a:xfrm>
            <a:custGeom>
              <a:avLst/>
              <a:gdLst/>
              <a:ahLst/>
              <a:cxnLst/>
              <a:rect l="l" t="t" r="r" b="b"/>
              <a:pathLst>
                <a:path w="883" h="1171" extrusionOk="0">
                  <a:moveTo>
                    <a:pt x="422" y="0"/>
                  </a:moveTo>
                  <a:cubicBezTo>
                    <a:pt x="416" y="0"/>
                    <a:pt x="411" y="0"/>
                    <a:pt x="405" y="1"/>
                  </a:cubicBezTo>
                  <a:cubicBezTo>
                    <a:pt x="167" y="24"/>
                    <a:pt x="0" y="299"/>
                    <a:pt x="36" y="621"/>
                  </a:cubicBezTo>
                  <a:cubicBezTo>
                    <a:pt x="59" y="928"/>
                    <a:pt x="245" y="1171"/>
                    <a:pt x="459" y="1171"/>
                  </a:cubicBezTo>
                  <a:cubicBezTo>
                    <a:pt x="469" y="1171"/>
                    <a:pt x="479" y="1170"/>
                    <a:pt x="489" y="1169"/>
                  </a:cubicBezTo>
                  <a:cubicBezTo>
                    <a:pt x="715" y="1145"/>
                    <a:pt x="882" y="883"/>
                    <a:pt x="859" y="549"/>
                  </a:cubicBezTo>
                  <a:cubicBezTo>
                    <a:pt x="835" y="235"/>
                    <a:pt x="642" y="0"/>
                    <a:pt x="422" y="0"/>
                  </a:cubicBez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/>
              <a:endParaRPr sz="19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" name="Google Shape;749;p37"/>
            <p:cNvSpPr/>
            <p:nvPr/>
          </p:nvSpPr>
          <p:spPr>
            <a:xfrm rot="-836165">
              <a:off x="1444259" y="1875715"/>
              <a:ext cx="125467" cy="145525"/>
            </a:xfrm>
            <a:custGeom>
              <a:avLst/>
              <a:gdLst/>
              <a:ahLst/>
              <a:cxnLst/>
              <a:rect l="l" t="t" r="r" b="b"/>
              <a:pathLst>
                <a:path w="2871" h="3330" extrusionOk="0">
                  <a:moveTo>
                    <a:pt x="1083" y="1"/>
                  </a:moveTo>
                  <a:cubicBezTo>
                    <a:pt x="1060" y="1"/>
                    <a:pt x="1036" y="2"/>
                    <a:pt x="1011" y="4"/>
                  </a:cubicBezTo>
                  <a:cubicBezTo>
                    <a:pt x="1011" y="4"/>
                    <a:pt x="9" y="159"/>
                    <a:pt x="116" y="1304"/>
                  </a:cubicBezTo>
                  <a:cubicBezTo>
                    <a:pt x="215" y="2357"/>
                    <a:pt x="1" y="3330"/>
                    <a:pt x="1099" y="3330"/>
                  </a:cubicBezTo>
                  <a:cubicBezTo>
                    <a:pt x="1195" y="3330"/>
                    <a:pt x="1300" y="3322"/>
                    <a:pt x="1416" y="3307"/>
                  </a:cubicBezTo>
                  <a:cubicBezTo>
                    <a:pt x="2871" y="3116"/>
                    <a:pt x="2275" y="1924"/>
                    <a:pt x="2060" y="1328"/>
                  </a:cubicBezTo>
                  <a:cubicBezTo>
                    <a:pt x="1865" y="753"/>
                    <a:pt x="1713" y="1"/>
                    <a:pt x="1083" y="1"/>
                  </a:cubicBez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/>
              <a:endParaRPr sz="1900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32" name="Google Shape;877;p45"/>
          <p:cNvGrpSpPr/>
          <p:nvPr/>
        </p:nvGrpSpPr>
        <p:grpSpPr>
          <a:xfrm>
            <a:off x="10870179" y="76209"/>
            <a:ext cx="913716" cy="1341415"/>
            <a:chOff x="-1283042" y="3874655"/>
            <a:chExt cx="1081577" cy="1587849"/>
          </a:xfrm>
        </p:grpSpPr>
        <p:sp>
          <p:nvSpPr>
            <p:cNvPr id="33" name="Google Shape;878;p45"/>
            <p:cNvSpPr/>
            <p:nvPr/>
          </p:nvSpPr>
          <p:spPr>
            <a:xfrm>
              <a:off x="-1283042" y="3882093"/>
              <a:ext cx="379234" cy="616084"/>
            </a:xfrm>
            <a:custGeom>
              <a:avLst/>
              <a:gdLst/>
              <a:ahLst/>
              <a:cxnLst/>
              <a:rect l="l" t="t" r="r" b="b"/>
              <a:pathLst>
                <a:path w="8872" h="14413" extrusionOk="0">
                  <a:moveTo>
                    <a:pt x="3479" y="1"/>
                  </a:moveTo>
                  <a:cubicBezTo>
                    <a:pt x="3094" y="1"/>
                    <a:pt x="2696" y="181"/>
                    <a:pt x="2289" y="581"/>
                  </a:cubicBezTo>
                  <a:cubicBezTo>
                    <a:pt x="0" y="2811"/>
                    <a:pt x="6880" y="14413"/>
                    <a:pt x="6880" y="14413"/>
                  </a:cubicBezTo>
                  <a:lnTo>
                    <a:pt x="8848" y="14413"/>
                  </a:lnTo>
                  <a:cubicBezTo>
                    <a:pt x="8848" y="14413"/>
                    <a:pt x="8871" y="11981"/>
                    <a:pt x="7715" y="7497"/>
                  </a:cubicBezTo>
                  <a:cubicBezTo>
                    <a:pt x="6755" y="3805"/>
                    <a:pt x="5248" y="1"/>
                    <a:pt x="3479" y="1"/>
                  </a:cubicBezTo>
                  <a:close/>
                </a:path>
              </a:pathLst>
            </a:custGeom>
            <a:solidFill>
              <a:srgbClr val="FFC4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/>
              <a:endParaRPr sz="19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4" name="Google Shape;879;p45"/>
            <p:cNvSpPr/>
            <p:nvPr/>
          </p:nvSpPr>
          <p:spPr>
            <a:xfrm>
              <a:off x="-1153610" y="4058972"/>
              <a:ext cx="236551" cy="436170"/>
            </a:xfrm>
            <a:custGeom>
              <a:avLst/>
              <a:gdLst/>
              <a:ahLst/>
              <a:cxnLst/>
              <a:rect l="l" t="t" r="r" b="b"/>
              <a:pathLst>
                <a:path w="5534" h="10204" extrusionOk="0">
                  <a:moveTo>
                    <a:pt x="1872" y="0"/>
                  </a:moveTo>
                  <a:cubicBezTo>
                    <a:pt x="1643" y="0"/>
                    <a:pt x="1416" y="143"/>
                    <a:pt x="1193" y="462"/>
                  </a:cubicBezTo>
                  <a:cubicBezTo>
                    <a:pt x="1" y="2155"/>
                    <a:pt x="4425" y="10203"/>
                    <a:pt x="4425" y="10203"/>
                  </a:cubicBezTo>
                  <a:lnTo>
                    <a:pt x="5533" y="10144"/>
                  </a:lnTo>
                  <a:cubicBezTo>
                    <a:pt x="5533" y="10144"/>
                    <a:pt x="5438" y="8391"/>
                    <a:pt x="4568" y="5219"/>
                  </a:cubicBezTo>
                  <a:cubicBezTo>
                    <a:pt x="3861" y="2645"/>
                    <a:pt x="2856" y="0"/>
                    <a:pt x="1872" y="0"/>
                  </a:cubicBezTo>
                  <a:close/>
                </a:path>
              </a:pathLst>
            </a:custGeom>
            <a:solidFill>
              <a:srgbClr val="FFE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/>
              <a:endParaRPr sz="19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5" name="Google Shape;880;p45"/>
            <p:cNvSpPr/>
            <p:nvPr/>
          </p:nvSpPr>
          <p:spPr>
            <a:xfrm>
              <a:off x="-617929" y="3874655"/>
              <a:ext cx="259590" cy="657675"/>
            </a:xfrm>
            <a:custGeom>
              <a:avLst/>
              <a:gdLst/>
              <a:ahLst/>
              <a:cxnLst/>
              <a:rect l="l" t="t" r="r" b="b"/>
              <a:pathLst>
                <a:path w="6073" h="15386" extrusionOk="0">
                  <a:moveTo>
                    <a:pt x="3724" y="1"/>
                  </a:moveTo>
                  <a:cubicBezTo>
                    <a:pt x="3529" y="1"/>
                    <a:pt x="3313" y="33"/>
                    <a:pt x="3077" y="99"/>
                  </a:cubicBezTo>
                  <a:cubicBezTo>
                    <a:pt x="1" y="970"/>
                    <a:pt x="490" y="14444"/>
                    <a:pt x="490" y="14444"/>
                  </a:cubicBezTo>
                  <a:lnTo>
                    <a:pt x="2219" y="15386"/>
                  </a:lnTo>
                  <a:cubicBezTo>
                    <a:pt x="2219" y="15386"/>
                    <a:pt x="3399" y="13263"/>
                    <a:pt x="4520" y="8768"/>
                  </a:cubicBezTo>
                  <a:cubicBezTo>
                    <a:pt x="5566" y="4618"/>
                    <a:pt x="6073" y="1"/>
                    <a:pt x="3724" y="1"/>
                  </a:cubicBezTo>
                  <a:close/>
                </a:path>
              </a:pathLst>
            </a:custGeom>
            <a:solidFill>
              <a:srgbClr val="FFC4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/>
              <a:endParaRPr sz="19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6" name="Google Shape;881;p45"/>
            <p:cNvSpPr/>
            <p:nvPr/>
          </p:nvSpPr>
          <p:spPr>
            <a:xfrm>
              <a:off x="-575611" y="4063161"/>
              <a:ext cx="154138" cy="457970"/>
            </a:xfrm>
            <a:custGeom>
              <a:avLst/>
              <a:gdLst/>
              <a:ahLst/>
              <a:cxnLst/>
              <a:rect l="l" t="t" r="r" b="b"/>
              <a:pathLst>
                <a:path w="3606" h="10714" extrusionOk="0">
                  <a:moveTo>
                    <a:pt x="2381" y="0"/>
                  </a:moveTo>
                  <a:cubicBezTo>
                    <a:pt x="2229" y="0"/>
                    <a:pt x="2052" y="48"/>
                    <a:pt x="1849" y="149"/>
                  </a:cubicBezTo>
                  <a:cubicBezTo>
                    <a:pt x="0" y="1067"/>
                    <a:pt x="36" y="10249"/>
                    <a:pt x="36" y="10249"/>
                  </a:cubicBezTo>
                  <a:lnTo>
                    <a:pt x="1038" y="10714"/>
                  </a:lnTo>
                  <a:cubicBezTo>
                    <a:pt x="1038" y="10714"/>
                    <a:pt x="1789" y="9140"/>
                    <a:pt x="2540" y="5944"/>
                  </a:cubicBezTo>
                  <a:cubicBezTo>
                    <a:pt x="3219" y="3090"/>
                    <a:pt x="3606" y="0"/>
                    <a:pt x="2381" y="0"/>
                  </a:cubicBezTo>
                  <a:close/>
                </a:path>
              </a:pathLst>
            </a:custGeom>
            <a:solidFill>
              <a:srgbClr val="FFE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/>
              <a:endParaRPr sz="19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7" name="Google Shape;882;p45"/>
            <p:cNvSpPr/>
            <p:nvPr/>
          </p:nvSpPr>
          <p:spPr>
            <a:xfrm>
              <a:off x="-1019561" y="4299370"/>
              <a:ext cx="818097" cy="1163134"/>
            </a:xfrm>
            <a:custGeom>
              <a:avLst/>
              <a:gdLst/>
              <a:ahLst/>
              <a:cxnLst/>
              <a:rect l="l" t="t" r="r" b="b"/>
              <a:pathLst>
                <a:path w="19139" h="27211" extrusionOk="0">
                  <a:moveTo>
                    <a:pt x="7596" y="1"/>
                  </a:moveTo>
                  <a:cubicBezTo>
                    <a:pt x="6142" y="25"/>
                    <a:pt x="4687" y="191"/>
                    <a:pt x="3268" y="501"/>
                  </a:cubicBezTo>
                  <a:cubicBezTo>
                    <a:pt x="1694" y="835"/>
                    <a:pt x="597" y="1241"/>
                    <a:pt x="1" y="1730"/>
                  </a:cubicBezTo>
                  <a:lnTo>
                    <a:pt x="239" y="25720"/>
                  </a:lnTo>
                  <a:lnTo>
                    <a:pt x="7095" y="25720"/>
                  </a:lnTo>
                  <a:lnTo>
                    <a:pt x="7060" y="19317"/>
                  </a:lnTo>
                  <a:lnTo>
                    <a:pt x="7060" y="19317"/>
                  </a:lnTo>
                  <a:lnTo>
                    <a:pt x="7560" y="19389"/>
                  </a:lnTo>
                  <a:cubicBezTo>
                    <a:pt x="7918" y="20712"/>
                    <a:pt x="8634" y="21988"/>
                    <a:pt x="9719" y="23205"/>
                  </a:cubicBezTo>
                  <a:cubicBezTo>
                    <a:pt x="10792" y="24409"/>
                    <a:pt x="12092" y="25399"/>
                    <a:pt x="13534" y="26114"/>
                  </a:cubicBezTo>
                  <a:cubicBezTo>
                    <a:pt x="15001" y="26853"/>
                    <a:pt x="16444" y="27211"/>
                    <a:pt x="17863" y="27211"/>
                  </a:cubicBezTo>
                  <a:cubicBezTo>
                    <a:pt x="18232" y="27211"/>
                    <a:pt x="18614" y="27175"/>
                    <a:pt x="18984" y="27116"/>
                  </a:cubicBezTo>
                  <a:lnTo>
                    <a:pt x="18984" y="20176"/>
                  </a:lnTo>
                  <a:cubicBezTo>
                    <a:pt x="18137" y="20104"/>
                    <a:pt x="17302" y="19878"/>
                    <a:pt x="16551" y="19484"/>
                  </a:cubicBezTo>
                  <a:cubicBezTo>
                    <a:pt x="15788" y="19115"/>
                    <a:pt x="15180" y="18507"/>
                    <a:pt x="14798" y="17755"/>
                  </a:cubicBezTo>
                  <a:cubicBezTo>
                    <a:pt x="16146" y="16897"/>
                    <a:pt x="17255" y="15681"/>
                    <a:pt x="17982" y="14262"/>
                  </a:cubicBezTo>
                  <a:cubicBezTo>
                    <a:pt x="18745" y="12783"/>
                    <a:pt x="19127" y="11149"/>
                    <a:pt x="19115" y="9492"/>
                  </a:cubicBezTo>
                  <a:cubicBezTo>
                    <a:pt x="19139" y="7799"/>
                    <a:pt x="18697" y="6130"/>
                    <a:pt x="17839" y="4663"/>
                  </a:cubicBezTo>
                  <a:cubicBezTo>
                    <a:pt x="16980" y="3232"/>
                    <a:pt x="15693" y="2099"/>
                    <a:pt x="13964" y="1265"/>
                  </a:cubicBezTo>
                  <a:cubicBezTo>
                    <a:pt x="12247" y="418"/>
                    <a:pt x="10112" y="1"/>
                    <a:pt x="7596" y="1"/>
                  </a:cubicBezTo>
                  <a:close/>
                </a:path>
              </a:pathLst>
            </a:custGeom>
            <a:solidFill>
              <a:srgbClr val="FFC4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/>
              <a:endParaRPr sz="19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8" name="Google Shape;883;p45"/>
            <p:cNvSpPr/>
            <p:nvPr/>
          </p:nvSpPr>
          <p:spPr>
            <a:xfrm>
              <a:off x="-669907" y="4647956"/>
              <a:ext cx="93312" cy="53089"/>
            </a:xfrm>
            <a:custGeom>
              <a:avLst/>
              <a:gdLst/>
              <a:ahLst/>
              <a:cxnLst/>
              <a:rect l="l" t="t" r="r" b="b"/>
              <a:pathLst>
                <a:path w="2183" h="1242" extrusionOk="0">
                  <a:moveTo>
                    <a:pt x="1125" y="0"/>
                  </a:moveTo>
                  <a:cubicBezTo>
                    <a:pt x="883" y="0"/>
                    <a:pt x="628" y="74"/>
                    <a:pt x="442" y="276"/>
                  </a:cubicBezTo>
                  <a:cubicBezTo>
                    <a:pt x="1" y="741"/>
                    <a:pt x="1169" y="1242"/>
                    <a:pt x="1169" y="1242"/>
                  </a:cubicBezTo>
                  <a:cubicBezTo>
                    <a:pt x="1169" y="1242"/>
                    <a:pt x="2183" y="884"/>
                    <a:pt x="1837" y="276"/>
                  </a:cubicBezTo>
                  <a:cubicBezTo>
                    <a:pt x="1761" y="138"/>
                    <a:pt x="1455" y="0"/>
                    <a:pt x="1125" y="0"/>
                  </a:cubicBez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/>
              <a:endParaRPr sz="19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9" name="Google Shape;884;p45"/>
            <p:cNvSpPr/>
            <p:nvPr/>
          </p:nvSpPr>
          <p:spPr>
            <a:xfrm>
              <a:off x="-620451" y="4699464"/>
              <a:ext cx="3078" cy="39325"/>
            </a:xfrm>
            <a:custGeom>
              <a:avLst/>
              <a:gdLst/>
              <a:ahLst/>
              <a:cxnLst/>
              <a:rect l="l" t="t" r="r" b="b"/>
              <a:pathLst>
                <a:path w="72" h="920" extrusionOk="0">
                  <a:moveTo>
                    <a:pt x="36" y="1"/>
                  </a:moveTo>
                  <a:cubicBezTo>
                    <a:pt x="12" y="1"/>
                    <a:pt x="0" y="25"/>
                    <a:pt x="0" y="37"/>
                  </a:cubicBezTo>
                  <a:lnTo>
                    <a:pt x="0" y="883"/>
                  </a:lnTo>
                  <a:cubicBezTo>
                    <a:pt x="0" y="907"/>
                    <a:pt x="12" y="919"/>
                    <a:pt x="36" y="919"/>
                  </a:cubicBezTo>
                  <a:cubicBezTo>
                    <a:pt x="60" y="919"/>
                    <a:pt x="72" y="907"/>
                    <a:pt x="72" y="883"/>
                  </a:cubicBezTo>
                  <a:lnTo>
                    <a:pt x="72" y="37"/>
                  </a:lnTo>
                  <a:cubicBezTo>
                    <a:pt x="72" y="25"/>
                    <a:pt x="60" y="1"/>
                    <a:pt x="36" y="1"/>
                  </a:cubicBezTo>
                  <a:close/>
                </a:path>
              </a:pathLst>
            </a:custGeom>
            <a:solidFill>
              <a:srgbClr val="3F2732"/>
            </a:solidFill>
            <a:ln w="9525" cap="flat" cmpd="sng">
              <a:solidFill>
                <a:srgbClr val="3F27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/>
              <a:endParaRPr sz="19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0" name="Google Shape;885;p45"/>
            <p:cNvSpPr/>
            <p:nvPr/>
          </p:nvSpPr>
          <p:spPr>
            <a:xfrm>
              <a:off x="-678584" y="4691470"/>
              <a:ext cx="119301" cy="47319"/>
            </a:xfrm>
            <a:custGeom>
              <a:avLst/>
              <a:gdLst/>
              <a:ahLst/>
              <a:cxnLst/>
              <a:rect l="l" t="t" r="r" b="b"/>
              <a:pathLst>
                <a:path w="2791" h="1107" extrusionOk="0">
                  <a:moveTo>
                    <a:pt x="2755" y="0"/>
                  </a:moveTo>
                  <a:cubicBezTo>
                    <a:pt x="2737" y="0"/>
                    <a:pt x="2719" y="15"/>
                    <a:pt x="2719" y="45"/>
                  </a:cubicBezTo>
                  <a:cubicBezTo>
                    <a:pt x="2719" y="581"/>
                    <a:pt x="2123" y="1035"/>
                    <a:pt x="1396" y="1035"/>
                  </a:cubicBezTo>
                  <a:cubicBezTo>
                    <a:pt x="669" y="1035"/>
                    <a:pt x="72" y="593"/>
                    <a:pt x="72" y="45"/>
                  </a:cubicBezTo>
                  <a:cubicBezTo>
                    <a:pt x="72" y="21"/>
                    <a:pt x="60" y="9"/>
                    <a:pt x="37" y="9"/>
                  </a:cubicBezTo>
                  <a:cubicBezTo>
                    <a:pt x="13" y="9"/>
                    <a:pt x="1" y="21"/>
                    <a:pt x="1" y="45"/>
                  </a:cubicBezTo>
                  <a:cubicBezTo>
                    <a:pt x="1" y="629"/>
                    <a:pt x="633" y="1106"/>
                    <a:pt x="1396" y="1106"/>
                  </a:cubicBezTo>
                  <a:cubicBezTo>
                    <a:pt x="2171" y="1106"/>
                    <a:pt x="2791" y="629"/>
                    <a:pt x="2791" y="45"/>
                  </a:cubicBezTo>
                  <a:cubicBezTo>
                    <a:pt x="2791" y="15"/>
                    <a:pt x="2773" y="0"/>
                    <a:pt x="2755" y="0"/>
                  </a:cubicBezTo>
                  <a:close/>
                </a:path>
              </a:pathLst>
            </a:custGeom>
            <a:solidFill>
              <a:srgbClr val="3F2732"/>
            </a:solidFill>
            <a:ln w="9525" cap="flat" cmpd="sng">
              <a:solidFill>
                <a:srgbClr val="3F27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/>
              <a:endParaRPr sz="19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" name="Google Shape;886;p45"/>
            <p:cNvSpPr/>
            <p:nvPr/>
          </p:nvSpPr>
          <p:spPr>
            <a:xfrm>
              <a:off x="-785105" y="4628122"/>
              <a:ext cx="45908" cy="65272"/>
            </a:xfrm>
            <a:custGeom>
              <a:avLst/>
              <a:gdLst/>
              <a:ahLst/>
              <a:cxnLst/>
              <a:rect l="l" t="t" r="r" b="b"/>
              <a:pathLst>
                <a:path w="1074" h="1527" extrusionOk="0">
                  <a:moveTo>
                    <a:pt x="537" y="1"/>
                  </a:moveTo>
                  <a:cubicBezTo>
                    <a:pt x="251" y="1"/>
                    <a:pt x="1" y="346"/>
                    <a:pt x="1" y="764"/>
                  </a:cubicBezTo>
                  <a:cubicBezTo>
                    <a:pt x="1" y="1181"/>
                    <a:pt x="251" y="1527"/>
                    <a:pt x="537" y="1527"/>
                  </a:cubicBezTo>
                  <a:cubicBezTo>
                    <a:pt x="835" y="1527"/>
                    <a:pt x="1074" y="1181"/>
                    <a:pt x="1074" y="764"/>
                  </a:cubicBezTo>
                  <a:cubicBezTo>
                    <a:pt x="1074" y="346"/>
                    <a:pt x="835" y="1"/>
                    <a:pt x="537" y="1"/>
                  </a:cubicBez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/>
              <a:endParaRPr sz="19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2" name="Google Shape;887;p45"/>
            <p:cNvSpPr/>
            <p:nvPr/>
          </p:nvSpPr>
          <p:spPr>
            <a:xfrm>
              <a:off x="-515469" y="4628122"/>
              <a:ext cx="45395" cy="65272"/>
            </a:xfrm>
            <a:custGeom>
              <a:avLst/>
              <a:gdLst/>
              <a:ahLst/>
              <a:cxnLst/>
              <a:rect l="l" t="t" r="r" b="b"/>
              <a:pathLst>
                <a:path w="1062" h="1527" extrusionOk="0">
                  <a:moveTo>
                    <a:pt x="525" y="1"/>
                  </a:moveTo>
                  <a:cubicBezTo>
                    <a:pt x="239" y="1"/>
                    <a:pt x="0" y="346"/>
                    <a:pt x="0" y="764"/>
                  </a:cubicBezTo>
                  <a:cubicBezTo>
                    <a:pt x="0" y="1181"/>
                    <a:pt x="239" y="1527"/>
                    <a:pt x="525" y="1527"/>
                  </a:cubicBezTo>
                  <a:cubicBezTo>
                    <a:pt x="823" y="1527"/>
                    <a:pt x="1062" y="1181"/>
                    <a:pt x="1062" y="764"/>
                  </a:cubicBezTo>
                  <a:cubicBezTo>
                    <a:pt x="1062" y="346"/>
                    <a:pt x="823" y="1"/>
                    <a:pt x="525" y="1"/>
                  </a:cubicBez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/>
              <a:endParaRPr sz="19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3" name="Google Shape;888;p45"/>
            <p:cNvSpPr/>
            <p:nvPr/>
          </p:nvSpPr>
          <p:spPr>
            <a:xfrm>
              <a:off x="-496619" y="4704721"/>
              <a:ext cx="246211" cy="40693"/>
            </a:xfrm>
            <a:custGeom>
              <a:avLst/>
              <a:gdLst/>
              <a:ahLst/>
              <a:cxnLst/>
              <a:rect l="l" t="t" r="r" b="b"/>
              <a:pathLst>
                <a:path w="5760" h="952" extrusionOk="0">
                  <a:moveTo>
                    <a:pt x="5242" y="0"/>
                  </a:moveTo>
                  <a:cubicBezTo>
                    <a:pt x="3225" y="0"/>
                    <a:pt x="69" y="880"/>
                    <a:pt x="36" y="880"/>
                  </a:cubicBezTo>
                  <a:cubicBezTo>
                    <a:pt x="13" y="891"/>
                    <a:pt x="1" y="903"/>
                    <a:pt x="13" y="927"/>
                  </a:cubicBezTo>
                  <a:cubicBezTo>
                    <a:pt x="13" y="939"/>
                    <a:pt x="13" y="939"/>
                    <a:pt x="24" y="951"/>
                  </a:cubicBezTo>
                  <a:lnTo>
                    <a:pt x="48" y="951"/>
                  </a:lnTo>
                  <a:cubicBezTo>
                    <a:pt x="81" y="940"/>
                    <a:pt x="3221" y="72"/>
                    <a:pt x="5228" y="72"/>
                  </a:cubicBezTo>
                  <a:cubicBezTo>
                    <a:pt x="5403" y="72"/>
                    <a:pt x="5569" y="78"/>
                    <a:pt x="5724" y="93"/>
                  </a:cubicBezTo>
                  <a:cubicBezTo>
                    <a:pt x="5748" y="93"/>
                    <a:pt x="5760" y="81"/>
                    <a:pt x="5760" y="57"/>
                  </a:cubicBezTo>
                  <a:cubicBezTo>
                    <a:pt x="5760" y="45"/>
                    <a:pt x="5748" y="21"/>
                    <a:pt x="5736" y="21"/>
                  </a:cubicBezTo>
                  <a:cubicBezTo>
                    <a:pt x="5582" y="7"/>
                    <a:pt x="5416" y="0"/>
                    <a:pt x="5242" y="0"/>
                  </a:cubicBezTo>
                  <a:close/>
                </a:path>
              </a:pathLst>
            </a:custGeom>
            <a:solidFill>
              <a:srgbClr val="FFE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/>
              <a:endParaRPr sz="19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4" name="Google Shape;889;p45"/>
            <p:cNvSpPr/>
            <p:nvPr/>
          </p:nvSpPr>
          <p:spPr>
            <a:xfrm>
              <a:off x="-487428" y="4779483"/>
              <a:ext cx="247237" cy="34410"/>
            </a:xfrm>
            <a:custGeom>
              <a:avLst/>
              <a:gdLst/>
              <a:ahLst/>
              <a:cxnLst/>
              <a:rect l="l" t="t" r="r" b="b"/>
              <a:pathLst>
                <a:path w="5784" h="805" extrusionOk="0">
                  <a:moveTo>
                    <a:pt x="36" y="1"/>
                  </a:moveTo>
                  <a:cubicBezTo>
                    <a:pt x="24" y="1"/>
                    <a:pt x="0" y="13"/>
                    <a:pt x="0" y="25"/>
                  </a:cubicBezTo>
                  <a:cubicBezTo>
                    <a:pt x="0" y="49"/>
                    <a:pt x="12" y="61"/>
                    <a:pt x="24" y="61"/>
                  </a:cubicBezTo>
                  <a:lnTo>
                    <a:pt x="36" y="61"/>
                  </a:lnTo>
                  <a:cubicBezTo>
                    <a:pt x="72" y="61"/>
                    <a:pt x="3923" y="96"/>
                    <a:pt x="5736" y="800"/>
                  </a:cubicBezTo>
                  <a:cubicBezTo>
                    <a:pt x="5739" y="803"/>
                    <a:pt x="5744" y="805"/>
                    <a:pt x="5748" y="805"/>
                  </a:cubicBezTo>
                  <a:cubicBezTo>
                    <a:pt x="5759" y="805"/>
                    <a:pt x="5771" y="796"/>
                    <a:pt x="5771" y="788"/>
                  </a:cubicBezTo>
                  <a:cubicBezTo>
                    <a:pt x="5783" y="764"/>
                    <a:pt x="5771" y="752"/>
                    <a:pt x="5759" y="740"/>
                  </a:cubicBezTo>
                  <a:cubicBezTo>
                    <a:pt x="3935" y="37"/>
                    <a:pt x="72" y="1"/>
                    <a:pt x="36" y="1"/>
                  </a:cubicBezTo>
                  <a:close/>
                </a:path>
              </a:pathLst>
            </a:custGeom>
            <a:solidFill>
              <a:srgbClr val="FFE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/>
              <a:endParaRPr sz="19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" name="Google Shape;890;p45"/>
            <p:cNvSpPr/>
            <p:nvPr/>
          </p:nvSpPr>
          <p:spPr>
            <a:xfrm>
              <a:off x="-481829" y="4751784"/>
              <a:ext cx="203423" cy="11969"/>
            </a:xfrm>
            <a:custGeom>
              <a:avLst/>
              <a:gdLst/>
              <a:ahLst/>
              <a:cxnLst/>
              <a:rect l="l" t="t" r="r" b="b"/>
              <a:pathLst>
                <a:path w="4759" h="280" extrusionOk="0">
                  <a:moveTo>
                    <a:pt x="3419" y="0"/>
                  </a:moveTo>
                  <a:cubicBezTo>
                    <a:pt x="1750" y="0"/>
                    <a:pt x="52" y="208"/>
                    <a:pt x="24" y="208"/>
                  </a:cubicBezTo>
                  <a:cubicBezTo>
                    <a:pt x="12" y="220"/>
                    <a:pt x="0" y="232"/>
                    <a:pt x="0" y="244"/>
                  </a:cubicBezTo>
                  <a:cubicBezTo>
                    <a:pt x="0" y="255"/>
                    <a:pt x="12" y="267"/>
                    <a:pt x="24" y="279"/>
                  </a:cubicBezTo>
                  <a:cubicBezTo>
                    <a:pt x="24" y="279"/>
                    <a:pt x="36" y="267"/>
                    <a:pt x="36" y="267"/>
                  </a:cubicBezTo>
                  <a:cubicBezTo>
                    <a:pt x="55" y="267"/>
                    <a:pt x="1724" y="70"/>
                    <a:pt x="3375" y="70"/>
                  </a:cubicBezTo>
                  <a:cubicBezTo>
                    <a:pt x="3833" y="70"/>
                    <a:pt x="4290" y="85"/>
                    <a:pt x="4710" y="124"/>
                  </a:cubicBezTo>
                  <a:cubicBezTo>
                    <a:pt x="4734" y="124"/>
                    <a:pt x="4746" y="112"/>
                    <a:pt x="4746" y="89"/>
                  </a:cubicBezTo>
                  <a:cubicBezTo>
                    <a:pt x="4758" y="77"/>
                    <a:pt x="4734" y="53"/>
                    <a:pt x="4722" y="53"/>
                  </a:cubicBezTo>
                  <a:cubicBezTo>
                    <a:pt x="4312" y="15"/>
                    <a:pt x="3866" y="0"/>
                    <a:pt x="3419" y="0"/>
                  </a:cubicBezTo>
                  <a:close/>
                </a:path>
              </a:pathLst>
            </a:custGeom>
            <a:solidFill>
              <a:srgbClr val="FFE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/>
              <a:endParaRPr sz="19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6" name="Google Shape;891;p45"/>
            <p:cNvSpPr/>
            <p:nvPr/>
          </p:nvSpPr>
          <p:spPr>
            <a:xfrm>
              <a:off x="-1003233" y="4741610"/>
              <a:ext cx="248776" cy="15217"/>
            </a:xfrm>
            <a:custGeom>
              <a:avLst/>
              <a:gdLst/>
              <a:ahLst/>
              <a:cxnLst/>
              <a:rect l="l" t="t" r="r" b="b"/>
              <a:pathLst>
                <a:path w="5820" h="356" extrusionOk="0">
                  <a:moveTo>
                    <a:pt x="3093" y="0"/>
                  </a:moveTo>
                  <a:cubicBezTo>
                    <a:pt x="2013" y="0"/>
                    <a:pt x="837" y="64"/>
                    <a:pt x="24" y="291"/>
                  </a:cubicBezTo>
                  <a:cubicBezTo>
                    <a:pt x="12" y="291"/>
                    <a:pt x="0" y="315"/>
                    <a:pt x="0" y="327"/>
                  </a:cubicBezTo>
                  <a:cubicBezTo>
                    <a:pt x="0" y="338"/>
                    <a:pt x="12" y="350"/>
                    <a:pt x="24" y="350"/>
                  </a:cubicBezTo>
                  <a:cubicBezTo>
                    <a:pt x="32" y="350"/>
                    <a:pt x="35" y="356"/>
                    <a:pt x="39" y="356"/>
                  </a:cubicBezTo>
                  <a:cubicBezTo>
                    <a:pt x="41" y="356"/>
                    <a:pt x="44" y="354"/>
                    <a:pt x="48" y="350"/>
                  </a:cubicBezTo>
                  <a:cubicBezTo>
                    <a:pt x="856" y="124"/>
                    <a:pt x="2027" y="60"/>
                    <a:pt x="3102" y="60"/>
                  </a:cubicBezTo>
                  <a:cubicBezTo>
                    <a:pt x="4519" y="60"/>
                    <a:pt x="5768" y="172"/>
                    <a:pt x="5795" y="172"/>
                  </a:cubicBezTo>
                  <a:cubicBezTo>
                    <a:pt x="5819" y="172"/>
                    <a:pt x="5819" y="124"/>
                    <a:pt x="5795" y="112"/>
                  </a:cubicBezTo>
                  <a:cubicBezTo>
                    <a:pt x="5768" y="112"/>
                    <a:pt x="4515" y="0"/>
                    <a:pt x="3093" y="0"/>
                  </a:cubicBezTo>
                  <a:close/>
                </a:path>
              </a:pathLst>
            </a:custGeom>
            <a:solidFill>
              <a:srgbClr val="FFE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/>
              <a:endParaRPr sz="19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7" name="Google Shape;892;p45"/>
            <p:cNvSpPr/>
            <p:nvPr/>
          </p:nvSpPr>
          <p:spPr>
            <a:xfrm>
              <a:off x="-994085" y="4784099"/>
              <a:ext cx="237577" cy="78010"/>
            </a:xfrm>
            <a:custGeom>
              <a:avLst/>
              <a:gdLst/>
              <a:ahLst/>
              <a:cxnLst/>
              <a:rect l="l" t="t" r="r" b="b"/>
              <a:pathLst>
                <a:path w="5558" h="1825" extrusionOk="0">
                  <a:moveTo>
                    <a:pt x="5510" y="0"/>
                  </a:moveTo>
                  <a:cubicBezTo>
                    <a:pt x="5474" y="0"/>
                    <a:pt x="1682" y="740"/>
                    <a:pt x="25" y="1765"/>
                  </a:cubicBezTo>
                  <a:cubicBezTo>
                    <a:pt x="13" y="1765"/>
                    <a:pt x="1" y="1789"/>
                    <a:pt x="13" y="1801"/>
                  </a:cubicBezTo>
                  <a:cubicBezTo>
                    <a:pt x="13" y="1813"/>
                    <a:pt x="25" y="1813"/>
                    <a:pt x="37" y="1825"/>
                  </a:cubicBezTo>
                  <a:cubicBezTo>
                    <a:pt x="37" y="1825"/>
                    <a:pt x="49" y="1825"/>
                    <a:pt x="61" y="1813"/>
                  </a:cubicBezTo>
                  <a:cubicBezTo>
                    <a:pt x="1706" y="799"/>
                    <a:pt x="5486" y="60"/>
                    <a:pt x="5534" y="60"/>
                  </a:cubicBezTo>
                  <a:cubicBezTo>
                    <a:pt x="5546" y="60"/>
                    <a:pt x="5557" y="36"/>
                    <a:pt x="5557" y="24"/>
                  </a:cubicBezTo>
                  <a:cubicBezTo>
                    <a:pt x="5546" y="12"/>
                    <a:pt x="5534" y="0"/>
                    <a:pt x="5510" y="0"/>
                  </a:cubicBezTo>
                  <a:close/>
                </a:path>
              </a:pathLst>
            </a:custGeom>
            <a:solidFill>
              <a:srgbClr val="FFE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/>
              <a:endParaRPr sz="19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8" name="Google Shape;893;p45"/>
            <p:cNvSpPr/>
            <p:nvPr/>
          </p:nvSpPr>
          <p:spPr>
            <a:xfrm>
              <a:off x="-966558" y="4766232"/>
              <a:ext cx="201372" cy="32700"/>
            </a:xfrm>
            <a:custGeom>
              <a:avLst/>
              <a:gdLst/>
              <a:ahLst/>
              <a:cxnLst/>
              <a:rect l="l" t="t" r="r" b="b"/>
              <a:pathLst>
                <a:path w="4711" h="765" extrusionOk="0">
                  <a:moveTo>
                    <a:pt x="4675" y="1"/>
                  </a:moveTo>
                  <a:cubicBezTo>
                    <a:pt x="4651" y="1"/>
                    <a:pt x="1897" y="168"/>
                    <a:pt x="25" y="693"/>
                  </a:cubicBezTo>
                  <a:cubicBezTo>
                    <a:pt x="13" y="704"/>
                    <a:pt x="1" y="716"/>
                    <a:pt x="1" y="740"/>
                  </a:cubicBezTo>
                  <a:cubicBezTo>
                    <a:pt x="1" y="740"/>
                    <a:pt x="13" y="752"/>
                    <a:pt x="25" y="764"/>
                  </a:cubicBezTo>
                  <a:lnTo>
                    <a:pt x="37" y="764"/>
                  </a:lnTo>
                  <a:cubicBezTo>
                    <a:pt x="1909" y="239"/>
                    <a:pt x="4651" y="72"/>
                    <a:pt x="4675" y="72"/>
                  </a:cubicBezTo>
                  <a:cubicBezTo>
                    <a:pt x="4687" y="72"/>
                    <a:pt x="4711" y="49"/>
                    <a:pt x="4711" y="37"/>
                  </a:cubicBezTo>
                  <a:cubicBezTo>
                    <a:pt x="4699" y="13"/>
                    <a:pt x="4687" y="1"/>
                    <a:pt x="4675" y="1"/>
                  </a:cubicBezTo>
                  <a:close/>
                </a:path>
              </a:pathLst>
            </a:custGeom>
            <a:solidFill>
              <a:srgbClr val="FFE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/>
              <a:endParaRPr sz="1900" kern="0">
                <a:solidFill>
                  <a:sysClr val="windowText" lastClr="000000"/>
                </a:solidFill>
              </a:endParaRPr>
            </a:p>
          </p:txBody>
        </p:sp>
      </p:grp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875AF47F-C173-F71A-3613-47BAF7E58E6E}"/>
              </a:ext>
            </a:extLst>
          </p:cNvPr>
          <p:cNvCxnSpPr>
            <a:cxnSpLocks/>
          </p:cNvCxnSpPr>
          <p:nvPr/>
        </p:nvCxnSpPr>
        <p:spPr>
          <a:xfrm flipV="1">
            <a:off x="2514600" y="877458"/>
            <a:ext cx="1676400" cy="16418"/>
          </a:xfrm>
          <a:prstGeom prst="line">
            <a:avLst/>
          </a:prstGeom>
          <a:noFill/>
          <a:ln w="57150" cap="flat" cmpd="sng" algn="ctr">
            <a:solidFill>
              <a:srgbClr val="C00000"/>
            </a:solidFill>
            <a:prstDash val="solid"/>
            <a:miter lim="800000"/>
          </a:ln>
          <a:effectLst/>
        </p:spPr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50B8367-A73E-F4F9-F205-150D3F39B39F}"/>
              </a:ext>
            </a:extLst>
          </p:cNvPr>
          <p:cNvCxnSpPr>
            <a:cxnSpLocks/>
          </p:cNvCxnSpPr>
          <p:nvPr/>
        </p:nvCxnSpPr>
        <p:spPr>
          <a:xfrm>
            <a:off x="5192123" y="910410"/>
            <a:ext cx="2351677" cy="15906"/>
          </a:xfrm>
          <a:prstGeom prst="line">
            <a:avLst/>
          </a:prstGeom>
          <a:noFill/>
          <a:ln w="57150" cap="flat" cmpd="sng" algn="ctr">
            <a:solidFill>
              <a:srgbClr val="C00000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1106594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1" grpId="0" animBg="1"/>
      <p:bldP spid="2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20817092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6|1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Response to Intervention: The Alphabet by Slidesgo">
  <a:themeElements>
    <a:clrScheme name="Simple Light">
      <a:dk1>
        <a:srgbClr val="3F2732"/>
      </a:dk1>
      <a:lt1>
        <a:srgbClr val="FAF4F2"/>
      </a:lt1>
      <a:dk2>
        <a:srgbClr val="3F2732"/>
      </a:dk2>
      <a:lt2>
        <a:srgbClr val="FAF4F2"/>
      </a:lt2>
      <a:accent1>
        <a:srgbClr val="FF835F"/>
      </a:accent1>
      <a:accent2>
        <a:srgbClr val="ACDCDC"/>
      </a:accent2>
      <a:accent3>
        <a:srgbClr val="FFB034"/>
      </a:accent3>
      <a:accent4>
        <a:srgbClr val="55C2B1"/>
      </a:accent4>
      <a:accent5>
        <a:srgbClr val="8C4C5E"/>
      </a:accent5>
      <a:accent6>
        <a:srgbClr val="FFC4C7"/>
      </a:accent6>
      <a:hlink>
        <a:srgbClr val="3F273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Response to Intervention: The Alphabet by Slidesgo">
  <a:themeElements>
    <a:clrScheme name="Simple Light">
      <a:dk1>
        <a:srgbClr val="3F2732"/>
      </a:dk1>
      <a:lt1>
        <a:srgbClr val="FAF4F2"/>
      </a:lt1>
      <a:dk2>
        <a:srgbClr val="3F2732"/>
      </a:dk2>
      <a:lt2>
        <a:srgbClr val="FAF4F2"/>
      </a:lt2>
      <a:accent1>
        <a:srgbClr val="FF835F"/>
      </a:accent1>
      <a:accent2>
        <a:srgbClr val="ACDCDC"/>
      </a:accent2>
      <a:accent3>
        <a:srgbClr val="FFB034"/>
      </a:accent3>
      <a:accent4>
        <a:srgbClr val="55C2B1"/>
      </a:accent4>
      <a:accent5>
        <a:srgbClr val="8C4C5E"/>
      </a:accent5>
      <a:accent6>
        <a:srgbClr val="FFC4C7"/>
      </a:accent6>
      <a:hlink>
        <a:srgbClr val="3F273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1670</TotalTime>
  <Words>299</Words>
  <Application>Microsoft Office PowerPoint</Application>
  <PresentationFormat>Widescreen</PresentationFormat>
  <Paragraphs>39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13</vt:i4>
      </vt:variant>
    </vt:vector>
  </HeadingPairs>
  <TitlesOfParts>
    <vt:vector size="31" baseType="lpstr">
      <vt:lpstr>Calibri</vt:lpstr>
      <vt:lpstr>Comfortaa</vt:lpstr>
      <vt:lpstr>Delius Unicase</vt:lpstr>
      <vt:lpstr>Chewy</vt:lpstr>
      <vt:lpstr>Arial</vt:lpstr>
      <vt:lpstr>Raleway</vt:lpstr>
      <vt:lpstr>Roboto Condensed Light</vt:lpstr>
      <vt:lpstr>Nunito Black</vt:lpstr>
      <vt:lpstr>Livvic</vt:lpstr>
      <vt:lpstr>Times New Roman</vt:lpstr>
      <vt:lpstr>Ribeye</vt:lpstr>
      <vt:lpstr>Calibri Light</vt:lpstr>
      <vt:lpstr>Work Sans</vt:lpstr>
      <vt:lpstr>Office Theme</vt:lpstr>
      <vt:lpstr>2_Response to Intervention: The Alphabet by Slidesgo</vt:lpstr>
      <vt:lpstr>3_Response to Intervention: The Alphabet by Slidesgo</vt:lpstr>
      <vt:lpstr>1_Office Theme</vt:lpstr>
      <vt:lpstr>Office 主题</vt:lpstr>
      <vt:lpstr>PowerPoint Presentation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Nhiều màu sắc Họa tiết và Hình dạng Trừu tượng Đoán bức hình Bản thuyết trình Vui nhộn</dc:title>
  <dc:creator>Admin</dc:creator>
  <cp:lastModifiedBy>Windows 11</cp:lastModifiedBy>
  <cp:revision>75</cp:revision>
  <dcterms:created xsi:type="dcterms:W3CDTF">2006-08-16T00:00:00Z</dcterms:created>
  <dcterms:modified xsi:type="dcterms:W3CDTF">2023-09-22T07:59:04Z</dcterms:modified>
  <dc:identifier>DAFDiO2oNAs</dc:identifier>
</cp:coreProperties>
</file>