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9" r:id="rId2"/>
  </p:sldMasterIdLst>
  <p:notesMasterIdLst>
    <p:notesMasterId r:id="rId23"/>
  </p:notesMasterIdLst>
  <p:sldIdLst>
    <p:sldId id="276" r:id="rId3"/>
    <p:sldId id="278" r:id="rId4"/>
    <p:sldId id="277" r:id="rId5"/>
    <p:sldId id="279" r:id="rId6"/>
    <p:sldId id="257" r:id="rId7"/>
    <p:sldId id="264" r:id="rId8"/>
    <p:sldId id="265" r:id="rId9"/>
    <p:sldId id="266" r:id="rId10"/>
    <p:sldId id="267" r:id="rId11"/>
    <p:sldId id="268" r:id="rId12"/>
    <p:sldId id="280" r:id="rId13"/>
    <p:sldId id="271" r:id="rId14"/>
    <p:sldId id="270" r:id="rId15"/>
    <p:sldId id="272" r:id="rId16"/>
    <p:sldId id="275" r:id="rId17"/>
    <p:sldId id="273" r:id="rId18"/>
    <p:sldId id="281" r:id="rId19"/>
    <p:sldId id="282" r:id="rId20"/>
    <p:sldId id="283" r:id="rId21"/>
    <p:sldId id="274" r:id="rId22"/>
  </p:sldIdLst>
  <p:sldSz cx="12192000" cy="6858000"/>
  <p:notesSz cx="6858000" cy="9144000"/>
  <p:embeddedFontLst>
    <p:embeddedFont>
      <p:font typeface="HP001 4 hàng" panose="020B0603050302020204" pitchFamily="34" charset="0"/>
      <p:regular r:id="rId24"/>
      <p:bold r:id="rId25"/>
    </p:embeddedFont>
    <p:embeddedFont>
      <p:font typeface="字魂70号-灵悦黑体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等线" panose="020B0604020202020204" charset="-122"/>
      <p:regular r:id="rId31"/>
      <p:bold r:id="rId32"/>
    </p:embeddedFont>
    <p:embeddedFont>
      <p:font typeface="#9Slide07 HoneyCream" panose="020B0604020202020204" charset="0"/>
      <p:regular r:id="rId33"/>
    </p:embeddedFont>
    <p:embeddedFont>
      <p:font typeface="Cambria" panose="02040503050406030204" pitchFamily="18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E0FD"/>
    <a:srgbClr val="E6E6E6"/>
    <a:srgbClr val="D1C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 autoAdjust="0"/>
  </p:normalViewPr>
  <p:slideViewPr>
    <p:cSldViewPr snapToGrid="0">
      <p:cViewPr>
        <p:scale>
          <a:sx n="70" d="100"/>
          <a:sy n="70" d="100"/>
        </p:scale>
        <p:origin x="1166" y="44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1E8D8C-562F-4851-B13A-6098DAE20610}" type="datetimeFigureOut">
              <a:rPr lang="en-US" smtClean="0"/>
              <a:t>2/9/2023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4035B-86F3-46DA-BC83-FF53442B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595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7771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971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7599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47063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77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732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05E03-FEF0-4871-9C00-58A96A16CF1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9810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9731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6047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922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40214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1652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0B5DF6-97D9-4CF6-B615-C72E2A06EB8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245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7.png"/><Relationship Id="rId4" Type="http://schemas.openxmlformats.org/officeDocument/2006/relationships/image" Target="../media/image1.png"/><Relationship Id="rId9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18" Type="http://schemas.openxmlformats.org/officeDocument/2006/relationships/image" Target="../media/image3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17" Type="http://schemas.openxmlformats.org/officeDocument/2006/relationships/image" Target="../media/image38.png"/><Relationship Id="rId2" Type="http://schemas.openxmlformats.org/officeDocument/2006/relationships/image" Target="../media/image1.png"/><Relationship Id="rId16" Type="http://schemas.openxmlformats.org/officeDocument/2006/relationships/image" Target="../media/image3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Relationship Id="rId14" Type="http://schemas.openxmlformats.org/officeDocument/2006/relationships/image" Target="../media/image3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3" Type="http://schemas.openxmlformats.org/officeDocument/2006/relationships/image" Target="../media/image12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0852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1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bg>
      <p:bgPr>
        <a:solidFill>
          <a:srgbClr val="F5E0FD">
            <a:alpha val="8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221942" y="1752858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035832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23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67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1319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0277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0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29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F277A12E-B343-41B3-AB4A-D6A7528D47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AA3ECF9B-6EDD-4C5F-8C66-E81BF0314F62}"/>
              </a:ext>
            </a:extLst>
          </p:cNvPr>
          <p:cNvSpPr/>
          <p:nvPr userDrawn="1"/>
        </p:nvSpPr>
        <p:spPr>
          <a:xfrm>
            <a:off x="-20844" y="1685821"/>
            <a:ext cx="12212844" cy="3644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AECA4D64-5F87-4929-B3FC-82BBC3E09988}"/>
              </a:ext>
            </a:extLst>
          </p:cNvPr>
          <p:cNvSpPr/>
          <p:nvPr userDrawn="1"/>
        </p:nvSpPr>
        <p:spPr>
          <a:xfrm>
            <a:off x="163238" y="1770743"/>
            <a:ext cx="11865524" cy="3474742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4D896F0-DF74-4AE4-AEDF-6566108EF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b="21234"/>
          <a:stretch/>
        </p:blipFill>
        <p:spPr>
          <a:xfrm>
            <a:off x="0" y="3031733"/>
            <a:ext cx="4155519" cy="382626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24C490C-FB00-470A-83AE-25B3E73A68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15" t="51125" b="29006"/>
          <a:stretch/>
        </p:blipFill>
        <p:spPr>
          <a:xfrm flipH="1">
            <a:off x="1199070" y="5543550"/>
            <a:ext cx="10992930" cy="131445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BFE31F6A-13D0-486C-B633-6983C34EE33B}"/>
              </a:ext>
            </a:extLst>
          </p:cNvPr>
          <p:cNvGrpSpPr/>
          <p:nvPr userDrawn="1"/>
        </p:nvGrpSpPr>
        <p:grpSpPr>
          <a:xfrm>
            <a:off x="67793" y="4152901"/>
            <a:ext cx="4389244" cy="2705099"/>
            <a:chOff x="75778" y="3954780"/>
            <a:chExt cx="4509619" cy="2903220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57840589-B61B-41A5-A34C-EA612A27AA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155" y="4861560"/>
              <a:ext cx="2096458" cy="1996440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BC23268E-9EF2-45F2-8F54-1AF8D2D09E9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778" y="3954780"/>
              <a:ext cx="1073616" cy="2903220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6E674F65-84BF-41F9-9A74-BD5593878D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2" y="5510046"/>
              <a:ext cx="2195513" cy="1347954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1FFA3C12-B2A9-4315-ABBA-A1AA4BA5FC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0808" y="4183379"/>
              <a:ext cx="955938" cy="2671057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FEBDC997-46CC-4161-86B4-58722F647A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89088" y="5052161"/>
              <a:ext cx="1896309" cy="1805839"/>
            </a:xfrm>
            <a:prstGeom prst="rect">
              <a:avLst/>
            </a:prstGeom>
          </p:spPr>
        </p:pic>
      </p:grpSp>
      <p:pic>
        <p:nvPicPr>
          <p:cNvPr id="22" name="图片 21">
            <a:extLst>
              <a:ext uri="{FF2B5EF4-FFF2-40B4-BE49-F238E27FC236}">
                <a16:creationId xmlns:a16="http://schemas.microsoft.com/office/drawing/2014/main" id="{E3E67A2B-3C0D-4A08-AAA5-7FDA397679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20150" r="23699"/>
          <a:stretch/>
        </p:blipFill>
        <p:spPr>
          <a:xfrm flipV="1">
            <a:off x="10028930" y="4924424"/>
            <a:ext cx="2163070" cy="1933575"/>
          </a:xfrm>
          <a:prstGeom prst="rect">
            <a:avLst/>
          </a:prstGeom>
        </p:spPr>
      </p:pic>
      <p:sp>
        <p:nvSpPr>
          <p:cNvPr id="25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2138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>
            <a:extLst>
              <a:ext uri="{FF2B5EF4-FFF2-40B4-BE49-F238E27FC236}">
                <a16:creationId xmlns:a16="http://schemas.microsoft.com/office/drawing/2014/main" id="{9DE60253-09DA-4C91-B511-3C276E5C9B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>
            <a:off x="0" y="-466725"/>
            <a:ext cx="7746207" cy="7324726"/>
          </a:xfrm>
          <a:prstGeom prst="rect">
            <a:avLst/>
          </a:prstGeom>
        </p:spPr>
      </p:pic>
      <p:sp>
        <p:nvSpPr>
          <p:cNvPr id="46" name="任意多边形: 形状 45">
            <a:extLst>
              <a:ext uri="{FF2B5EF4-FFF2-40B4-BE49-F238E27FC236}">
                <a16:creationId xmlns:a16="http://schemas.microsoft.com/office/drawing/2014/main" id="{349FBE4F-4D27-41CB-8809-EBA0922C685B}"/>
              </a:ext>
            </a:extLst>
          </p:cNvPr>
          <p:cNvSpPr/>
          <p:nvPr userDrawn="1"/>
        </p:nvSpPr>
        <p:spPr>
          <a:xfrm>
            <a:off x="2463529" y="2123904"/>
            <a:ext cx="9728471" cy="3196016"/>
          </a:xfrm>
          <a:custGeom>
            <a:avLst/>
            <a:gdLst>
              <a:gd name="connsiteX0" fmla="*/ 1485372 w 8740952"/>
              <a:gd name="connsiteY0" fmla="*/ 0 h 3708787"/>
              <a:gd name="connsiteX1" fmla="*/ 8740952 w 8740952"/>
              <a:gd name="connsiteY1" fmla="*/ 0 h 3708787"/>
              <a:gd name="connsiteX2" fmla="*/ 8740952 w 8740952"/>
              <a:gd name="connsiteY2" fmla="*/ 3705225 h 3708787"/>
              <a:gd name="connsiteX3" fmla="*/ 8289337 w 8740952"/>
              <a:gd name="connsiteY3" fmla="*/ 3705225 h 3708787"/>
              <a:gd name="connsiteX4" fmla="*/ 8254003 w 8740952"/>
              <a:gd name="connsiteY4" fmla="*/ 3708787 h 3708787"/>
              <a:gd name="connsiteX5" fmla="*/ 236542 w 8740952"/>
              <a:gd name="connsiteY5" fmla="*/ 3708787 h 3708787"/>
              <a:gd name="connsiteX6" fmla="*/ 0 w 8740952"/>
              <a:gd name="connsiteY6" fmla="*/ 3472245 h 3708787"/>
              <a:gd name="connsiteX7" fmla="*/ 0 w 8740952"/>
              <a:gd name="connsiteY7" fmla="*/ 240104 h 3708787"/>
              <a:gd name="connsiteX8" fmla="*/ 236542 w 8740952"/>
              <a:gd name="connsiteY8" fmla="*/ 3562 h 3708787"/>
              <a:gd name="connsiteX9" fmla="*/ 1485372 w 8740952"/>
              <a:gd name="connsiteY9" fmla="*/ 3562 h 370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740952" h="3708787">
                <a:moveTo>
                  <a:pt x="1485372" y="0"/>
                </a:moveTo>
                <a:lnTo>
                  <a:pt x="8740952" y="0"/>
                </a:lnTo>
                <a:lnTo>
                  <a:pt x="8740952" y="3705225"/>
                </a:lnTo>
                <a:lnTo>
                  <a:pt x="8289337" y="3705225"/>
                </a:lnTo>
                <a:lnTo>
                  <a:pt x="8254003" y="3708787"/>
                </a:lnTo>
                <a:lnTo>
                  <a:pt x="236542" y="3708787"/>
                </a:lnTo>
                <a:cubicBezTo>
                  <a:pt x="105903" y="3708787"/>
                  <a:pt x="0" y="3602884"/>
                  <a:pt x="0" y="3472245"/>
                </a:cubicBezTo>
                <a:lnTo>
                  <a:pt x="0" y="240104"/>
                </a:lnTo>
                <a:cubicBezTo>
                  <a:pt x="0" y="109465"/>
                  <a:pt x="105903" y="3562"/>
                  <a:pt x="236542" y="3562"/>
                </a:cubicBezTo>
                <a:lnTo>
                  <a:pt x="1485372" y="3562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1695E4A-26D7-4BCF-A31E-AB1D488E17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0800000" flipH="1">
            <a:off x="2140523" y="3343545"/>
            <a:ext cx="10051477" cy="3518017"/>
          </a:xfrm>
          <a:custGeom>
            <a:avLst/>
            <a:gdLst>
              <a:gd name="connsiteX0" fmla="*/ 0 w 10051477"/>
              <a:gd name="connsiteY0" fmla="*/ 3518017 h 3518017"/>
              <a:gd name="connsiteX1" fmla="*/ 6342681 w 10051477"/>
              <a:gd name="connsiteY1" fmla="*/ 3518017 h 3518017"/>
              <a:gd name="connsiteX2" fmla="*/ 5605684 w 10051477"/>
              <a:gd name="connsiteY2" fmla="*/ 2246180 h 3518017"/>
              <a:gd name="connsiteX3" fmla="*/ 6342681 w 10051477"/>
              <a:gd name="connsiteY3" fmla="*/ 974343 h 3518017"/>
              <a:gd name="connsiteX4" fmla="*/ 7079678 w 10051477"/>
              <a:gd name="connsiteY4" fmla="*/ 2246180 h 3518017"/>
              <a:gd name="connsiteX5" fmla="*/ 6342681 w 10051477"/>
              <a:gd name="connsiteY5" fmla="*/ 3518017 h 3518017"/>
              <a:gd name="connsiteX6" fmla="*/ 10051477 w 10051477"/>
              <a:gd name="connsiteY6" fmla="*/ 3518017 h 3518017"/>
              <a:gd name="connsiteX7" fmla="*/ 10051477 w 10051477"/>
              <a:gd name="connsiteY7" fmla="*/ 0 h 3518017"/>
              <a:gd name="connsiteX8" fmla="*/ 0 w 10051477"/>
              <a:gd name="connsiteY8" fmla="*/ 0 h 35180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051477" h="3518017">
                <a:moveTo>
                  <a:pt x="0" y="3518017"/>
                </a:moveTo>
                <a:lnTo>
                  <a:pt x="6342681" y="3518017"/>
                </a:lnTo>
                <a:cubicBezTo>
                  <a:pt x="5935649" y="3518017"/>
                  <a:pt x="5605684" y="2948596"/>
                  <a:pt x="5605684" y="2246180"/>
                </a:cubicBezTo>
                <a:cubicBezTo>
                  <a:pt x="5605684" y="1543764"/>
                  <a:pt x="5935649" y="974343"/>
                  <a:pt x="6342681" y="974343"/>
                </a:cubicBezTo>
                <a:cubicBezTo>
                  <a:pt x="6749713" y="974343"/>
                  <a:pt x="7079678" y="1543764"/>
                  <a:pt x="7079678" y="2246180"/>
                </a:cubicBezTo>
                <a:cubicBezTo>
                  <a:pt x="7079678" y="2948596"/>
                  <a:pt x="6749713" y="3518017"/>
                  <a:pt x="6342681" y="3518017"/>
                </a:cubicBezTo>
                <a:lnTo>
                  <a:pt x="10051477" y="3518017"/>
                </a:lnTo>
                <a:lnTo>
                  <a:pt x="10051477" y="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11593F9-04E1-4124-AD08-EA154310186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8" y="1315483"/>
            <a:ext cx="3591782" cy="3217614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BBAE4F-C05C-42CC-8A5D-B35E34207A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663" y="2786003"/>
            <a:ext cx="1109607" cy="228397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F9F9CC2C-4CE1-4109-9500-B39499B44AE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334" y="2583364"/>
            <a:ext cx="2272333" cy="3074179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6A12D1B-8DB6-44A3-BE45-53587234FE0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323482"/>
            <a:ext cx="4881083" cy="153451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4D7C7A-D7DA-4EA9-BA8B-5DADA0B993C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5" y="4720680"/>
            <a:ext cx="1971371" cy="184370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E1AFCDF-975F-40EC-87FF-3DBE04EF7C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5269" y="3026180"/>
            <a:ext cx="1644214" cy="249372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016D576-4EFC-4E9B-9F0D-63316E41B192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309762"/>
            <a:ext cx="1625801" cy="154823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D61C46D-CB27-4BD0-946C-884BE8323738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606556"/>
            <a:ext cx="832588" cy="225144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1B723742-BDAD-4765-B2FB-B3FCA551BA89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3" y="5816226"/>
            <a:ext cx="1702617" cy="1045336"/>
          </a:xfrm>
          <a:prstGeom prst="rect">
            <a:avLst/>
          </a:prstGeom>
        </p:spPr>
      </p:pic>
      <p:grpSp>
        <p:nvGrpSpPr>
          <p:cNvPr id="33" name="组合 32">
            <a:extLst>
              <a:ext uri="{FF2B5EF4-FFF2-40B4-BE49-F238E27FC236}">
                <a16:creationId xmlns:a16="http://schemas.microsoft.com/office/drawing/2014/main" id="{ECA4AECA-2CE5-4FF6-9297-096D49F60497}"/>
              </a:ext>
            </a:extLst>
          </p:cNvPr>
          <p:cNvGrpSpPr/>
          <p:nvPr userDrawn="1"/>
        </p:nvGrpSpPr>
        <p:grpSpPr>
          <a:xfrm>
            <a:off x="3691464" y="4673188"/>
            <a:ext cx="1327848" cy="979699"/>
            <a:chOff x="6981714" y="7162396"/>
            <a:chExt cx="1712251" cy="1267789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5693E804-0A36-41BF-B0F9-E90F1B957A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662C9822-DA9C-45AB-A75B-DC58A4A5268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7F47AE9-5313-44EB-9FFD-D6173A1A24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37" name="图片 36">
            <a:extLst>
              <a:ext uri="{FF2B5EF4-FFF2-40B4-BE49-F238E27FC236}">
                <a16:creationId xmlns:a16="http://schemas.microsoft.com/office/drawing/2014/main" id="{2A9C52A4-CD29-410D-8F0C-03A0FDAE80B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786598"/>
            <a:ext cx="741329" cy="2071402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1C2A869-2421-41FD-8A1F-9F2EC482230A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857559"/>
            <a:ext cx="2100661" cy="200044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477AEB18-B1EA-4E61-8B91-F93947756D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33" t="51125" b="8198"/>
          <a:stretch/>
        </p:blipFill>
        <p:spPr>
          <a:xfrm rot="10800000">
            <a:off x="8744415" y="5938"/>
            <a:ext cx="3447585" cy="3259998"/>
          </a:xfrm>
          <a:prstGeom prst="rect">
            <a:avLst/>
          </a:prstGeom>
        </p:spPr>
      </p:pic>
      <p:sp>
        <p:nvSpPr>
          <p:cNvPr id="14" name="标题 9">
            <a:extLst>
              <a:ext uri="{FF2B5EF4-FFF2-40B4-BE49-F238E27FC236}">
                <a16:creationId xmlns:a16="http://schemas.microsoft.com/office/drawing/2014/main" id="{18B2922A-4CAE-42B2-AEB9-B51BDF0E3D8B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034005" y="3334193"/>
            <a:ext cx="4090863" cy="1231106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algn="l">
              <a:lnSpc>
                <a:spcPct val="100000"/>
              </a:lnSpc>
              <a:defRPr lang="zh-CN" altLang="en-US" sz="8000" b="0">
                <a:solidFill>
                  <a:srgbClr val="A597E7"/>
                </a:solidFill>
                <a:latin typeface="+mj-ea"/>
                <a:ea typeface="+mj-ea"/>
                <a:cs typeface="+mn-cs"/>
              </a:defRPr>
            </a:lvl1pPr>
          </a:lstStyle>
          <a:p>
            <a:pPr marL="0" lvl="0" algn="ctr"/>
            <a:r>
              <a:rPr lang="zh-CN" altLang="en-US" dirty="0"/>
              <a:t>编辑标题</a:t>
            </a:r>
          </a:p>
        </p:txBody>
      </p:sp>
      <p:sp>
        <p:nvSpPr>
          <p:cNvPr id="21" name="文本占位符 20">
            <a:extLst>
              <a:ext uri="{FF2B5EF4-FFF2-40B4-BE49-F238E27FC236}">
                <a16:creationId xmlns:a16="http://schemas.microsoft.com/office/drawing/2014/main" id="{381B52A8-16E7-40E6-837E-98A6E856BAF3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5044749" y="2819588"/>
            <a:ext cx="2051844" cy="569387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>
            <a:lvl1pPr marL="0" indent="0" algn="l">
              <a:buNone/>
              <a:defRPr lang="zh-CN" altLang="en-US" sz="4000" b="0" dirty="0" smtClean="0">
                <a:solidFill>
                  <a:srgbClr val="A597E7"/>
                </a:solidFill>
                <a:latin typeface="+mj-ea"/>
                <a:ea typeface="+mj-ea"/>
              </a:defRPr>
            </a:lvl1pPr>
            <a:lvl2pPr marL="228600" indent="0">
              <a:buNone/>
              <a:defRPr lang="zh-CN" altLang="en-US" sz="1800" dirty="0" smtClean="0"/>
            </a:lvl2pPr>
            <a:lvl3pPr marL="685800" indent="0">
              <a:buNone/>
              <a:defRPr lang="zh-CN" altLang="en-US" sz="1800" dirty="0" smtClean="0"/>
            </a:lvl3pPr>
            <a:lvl4pPr marL="1143000" indent="0">
              <a:buNone/>
              <a:defRPr lang="zh-CN" altLang="en-US" dirty="0" smtClean="0"/>
            </a:lvl4pPr>
            <a:lvl5pPr marL="1600200" indent="0">
              <a:buNone/>
              <a:defRPr lang="zh-CN" altLang="en-US" dirty="0"/>
            </a:lvl5pPr>
          </a:lstStyle>
          <a:p>
            <a:pPr marL="0" lvl="0" algn="ctr"/>
            <a:r>
              <a:rPr lang="zh-CN" altLang="en-US" dirty="0"/>
              <a:t>编辑文本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46A6A2D4-AAB3-4804-B217-E5B83BF568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0"/>
          <a:stretch/>
        </p:blipFill>
        <p:spPr>
          <a:xfrm rot="8100000">
            <a:off x="4988804" y="1601989"/>
            <a:ext cx="3718324" cy="3483111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7814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4" grpId="0"/>
      <p:bldP spid="21" grpId="0" build="p">
        <p:tmplLst>
          <p:tmpl lvl="1">
            <p:tnLst>
              <p:par>
                <p:cTn presetID="14" presetClass="entr" presetSubtype="1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randombar(horizontal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1EB94812-7576-4DB7-8655-AF876EA5D412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181D9823-9087-4703-9A44-A3AAC1D332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489320D-B3EE-4D05-AE9E-3FA6C715452E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B4208D7-C50E-47FA-9190-BAA1E5942C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flipH="1">
            <a:off x="-1" y="3579897"/>
            <a:ext cx="2933700" cy="329691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CBF83CE-3707-49F8-A1E5-6E4D1049C4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6F9D0F00-1D24-446E-8E23-27FEA2B7253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-912719" y="5846891"/>
            <a:ext cx="2058990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40000"/>
                  <a:lumOff val="6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3912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79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-小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图片 46">
            <a:extLst>
              <a:ext uri="{FF2B5EF4-FFF2-40B4-BE49-F238E27FC236}">
                <a16:creationId xmlns:a16="http://schemas.microsoft.com/office/drawing/2014/main" id="{F52F17DD-EF1A-4DB1-8572-D77F9BF4F5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7" r="10794" b="88170"/>
          <a:stretch/>
        </p:blipFill>
        <p:spPr>
          <a:xfrm rot="16200000">
            <a:off x="509589" y="-509587"/>
            <a:ext cx="1504950" cy="2524124"/>
          </a:xfrm>
          <a:prstGeom prst="rect">
            <a:avLst/>
          </a:prstGeom>
        </p:spPr>
      </p:pic>
      <p:sp>
        <p:nvSpPr>
          <p:cNvPr id="48" name="标题 1">
            <a:extLst>
              <a:ext uri="{FF2B5EF4-FFF2-40B4-BE49-F238E27FC236}">
                <a16:creationId xmlns:a16="http://schemas.microsoft.com/office/drawing/2014/main" id="{0721EB7B-E887-4D4A-9B43-20D60F759E5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964" y="203768"/>
            <a:ext cx="1795363" cy="451855"/>
          </a:xfrm>
          <a:prstGeom prst="rect">
            <a:avLst/>
          </a:prstGeom>
          <a:noFill/>
          <a:ln>
            <a:noFill/>
          </a:ln>
        </p:spPr>
        <p:txBody>
          <a:bodyPr vert="horz" wrap="none" lIns="0" tIns="0" rIns="0" bIns="0">
            <a:spAutoFit/>
          </a:bodyPr>
          <a:lstStyle>
            <a:lvl1pPr algn="l">
              <a:defRPr sz="3200" spc="300">
                <a:solidFill>
                  <a:schemeClr val="bg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452C3A27-92B1-4605-B64C-59204497B56E}"/>
              </a:ext>
            </a:extLst>
          </p:cNvPr>
          <p:cNvSpPr/>
          <p:nvPr userDrawn="1"/>
        </p:nvSpPr>
        <p:spPr>
          <a:xfrm rot="21540000">
            <a:off x="323085" y="742527"/>
            <a:ext cx="11497812" cy="5731477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4C61746-99AF-4035-9BF0-C13F37909781}"/>
              </a:ext>
            </a:extLst>
          </p:cNvPr>
          <p:cNvSpPr/>
          <p:nvPr userDrawn="1"/>
        </p:nvSpPr>
        <p:spPr>
          <a:xfrm>
            <a:off x="356696" y="859391"/>
            <a:ext cx="11588502" cy="5640445"/>
          </a:xfrm>
          <a:prstGeom prst="rect">
            <a:avLst/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FDB81487-FC3A-4D2C-9470-8E182328E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39402" b="19286"/>
          <a:stretch/>
        </p:blipFill>
        <p:spPr>
          <a:xfrm rot="5400000" flipH="1" flipV="1">
            <a:off x="9131887" y="-178387"/>
            <a:ext cx="2881725" cy="32385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AF9651FD-C5C4-4357-8862-C6D2C3606BF9}"/>
              </a:ext>
            </a:extLst>
          </p:cNvPr>
          <p:cNvGrpSpPr/>
          <p:nvPr userDrawn="1"/>
        </p:nvGrpSpPr>
        <p:grpSpPr>
          <a:xfrm>
            <a:off x="-1" y="1914525"/>
            <a:ext cx="4806945" cy="4947038"/>
            <a:chOff x="-1" y="1914525"/>
            <a:chExt cx="4806945" cy="494703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A2FCBF71-0BD0-4607-ACFD-E13AFF3A4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14" y="1914525"/>
              <a:ext cx="3537227" cy="3168742"/>
            </a:xfrm>
            <a:prstGeom prst="rect">
              <a:avLst/>
            </a:prstGeom>
          </p:spPr>
        </p:pic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id="{8CB812A3-ED5F-4D25-8AD0-A5D50A97FC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880" y="3127252"/>
              <a:ext cx="1092754" cy="2249289"/>
            </a:xfrm>
            <a:prstGeom prst="rect">
              <a:avLst/>
            </a:prstGeom>
          </p:spPr>
        </p:pic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id="{C28D8A80-4B63-4A3A-A5D0-954ED2A5B1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62234" y="2884093"/>
              <a:ext cx="2237820" cy="3027487"/>
            </a:xfrm>
            <a:prstGeom prst="rect">
              <a:avLst/>
            </a:prstGeom>
          </p:spPr>
        </p:pic>
        <p:pic>
          <p:nvPicPr>
            <p:cNvPr id="28" name="图片 27">
              <a:extLst>
                <a:ext uri="{FF2B5EF4-FFF2-40B4-BE49-F238E27FC236}">
                  <a16:creationId xmlns:a16="http://schemas.microsoft.com/office/drawing/2014/main" id="{B4BBC1AC-E585-4A9F-8D78-BEB9DB0E629B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8636"/>
            <a:stretch/>
          </p:blipFill>
          <p:spPr>
            <a:xfrm>
              <a:off x="-1" y="5347631"/>
              <a:ext cx="4806945" cy="151121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CE74674-C1DF-48F0-8D0F-70C77B38F9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7815" y="4818903"/>
              <a:ext cx="1941428" cy="1815698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73BD662F-0795-448D-8FE7-592358F1E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6869" y="3140153"/>
              <a:ext cx="1619240" cy="2455848"/>
            </a:xfrm>
            <a:prstGeom prst="rect">
              <a:avLst/>
            </a:prstGeom>
          </p:spPr>
        </p:pic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F48821FC-61AF-4BC4-B58F-8A2B6BD6219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829" y="5334121"/>
              <a:ext cx="1601107" cy="1524721"/>
            </a:xfrm>
            <a:prstGeom prst="rect">
              <a:avLst/>
            </a:prstGeom>
          </p:spPr>
        </p:pic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15E0BDB0-383A-4630-86CD-519E35229D6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73" y="4641595"/>
              <a:ext cx="819942" cy="2217247"/>
            </a:xfrm>
            <a:prstGeom prst="rect">
              <a:avLst/>
            </a:prstGeom>
          </p:spPr>
        </p:pic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767C8EBD-5C45-4D61-ACCA-92EDF8509E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648" y="5832104"/>
              <a:ext cx="1676757" cy="102945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55BBA6C6-D0F4-4A52-AB94-4D4E4B9359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8809" y="4818903"/>
              <a:ext cx="730069" cy="203993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9FC96A7D-0C74-43A5-89F9-D0492565A9E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3844" y="5334121"/>
              <a:ext cx="1601108" cy="1524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62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CF9626-E104-4E6B-A2C0-BAE15BD7EC48}" type="slidenum"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7F7F7F"/>
                </a:solidFill>
                <a:effectLst/>
                <a:uLnTx/>
                <a:uFillTx/>
                <a:latin typeface="思源黑体 CN Norm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7F7F7F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9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封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288796F-DC0B-4254-9081-00BD4EC76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5" t="51125"/>
          <a:stretch/>
        </p:blipFill>
        <p:spPr>
          <a:xfrm flipH="1">
            <a:off x="2042159" y="1"/>
            <a:ext cx="10149840" cy="6858000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30FD61E2-D970-4129-B5C3-47964FC36ABF}"/>
              </a:ext>
            </a:extLst>
          </p:cNvPr>
          <p:cNvSpPr/>
          <p:nvPr userDrawn="1"/>
        </p:nvSpPr>
        <p:spPr>
          <a:xfrm>
            <a:off x="1071114" y="762000"/>
            <a:ext cx="10049774" cy="5334000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04A8DF3D-389F-492D-9E12-AF4FEA522336}"/>
              </a:ext>
            </a:extLst>
          </p:cNvPr>
          <p:cNvSpPr/>
          <p:nvPr userDrawn="1"/>
        </p:nvSpPr>
        <p:spPr>
          <a:xfrm>
            <a:off x="1214016" y="886287"/>
            <a:ext cx="9763969" cy="5085426"/>
          </a:xfrm>
          <a:prstGeom prst="roundRect">
            <a:avLst>
              <a:gd name="adj" fmla="val 7594"/>
            </a:avLst>
          </a:prstGeom>
          <a:solidFill>
            <a:schemeClr val="bg1"/>
          </a:solidFill>
          <a:ln w="19050">
            <a:solidFill>
              <a:srgbClr val="A597E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6424919-BEDD-41DD-B0C6-E4584C01FF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2"/>
          <a:stretch/>
        </p:blipFill>
        <p:spPr>
          <a:xfrm rot="16200000">
            <a:off x="-2228850" y="2228850"/>
            <a:ext cx="6858000" cy="24003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67186064-2B30-4ED9-8369-66D589E3E94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793" y="1986364"/>
            <a:ext cx="3220792" cy="2885271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B7920BC9-A55D-486C-8622-59D58950A53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07" y="3053927"/>
            <a:ext cx="1265428" cy="2604714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7FF05DBA-7272-4C15-A7C1-71F05C3AA83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374" y="2855153"/>
            <a:ext cx="2169678" cy="29353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35514F3-936A-4B26-AB41-359E91713D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636"/>
          <a:stretch/>
        </p:blipFill>
        <p:spPr>
          <a:xfrm>
            <a:off x="-1" y="5107992"/>
            <a:ext cx="5566525" cy="1750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F9AEAC9-ADFE-4C58-8DF1-7F9F86303C4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94" y="4461773"/>
            <a:ext cx="2248207" cy="210260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B36015-C5ED-44DC-A2DE-9D030C55F03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281" y="2360546"/>
            <a:ext cx="1875108" cy="284391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867ED67-208C-439D-9522-1EB7EC89A2FE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155" y="5092346"/>
            <a:ext cx="1854109" cy="17656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7E9C28D-FA5F-43A1-9E4A-7899FE911BC9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8" y="4290390"/>
            <a:ext cx="949506" cy="25676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4BAEDA-A2E9-41D1-9D14-1F195733A48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54" y="5669431"/>
            <a:ext cx="1941712" cy="1192131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FC8EB33A-04C9-4B4D-8E33-FE5D1B664E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39402" b="19286"/>
          <a:stretch/>
        </p:blipFill>
        <p:spPr>
          <a:xfrm>
            <a:off x="8210601" y="2360546"/>
            <a:ext cx="4003570" cy="4499236"/>
          </a:xfrm>
          <a:prstGeom prst="rect">
            <a:avLst/>
          </a:prstGeom>
        </p:spPr>
      </p:pic>
      <p:grpSp>
        <p:nvGrpSpPr>
          <p:cNvPr id="61" name="组合 60">
            <a:extLst>
              <a:ext uri="{FF2B5EF4-FFF2-40B4-BE49-F238E27FC236}">
                <a16:creationId xmlns:a16="http://schemas.microsoft.com/office/drawing/2014/main" id="{2B98C55B-9EE3-4F6E-838E-0294FEE77C1F}"/>
              </a:ext>
            </a:extLst>
          </p:cNvPr>
          <p:cNvGrpSpPr/>
          <p:nvPr userDrawn="1"/>
        </p:nvGrpSpPr>
        <p:grpSpPr>
          <a:xfrm>
            <a:off x="3691463" y="4531654"/>
            <a:ext cx="1514315" cy="1121233"/>
            <a:chOff x="6981714" y="7162396"/>
            <a:chExt cx="1712251" cy="1267789"/>
          </a:xfrm>
        </p:grpSpPr>
        <p:pic>
          <p:nvPicPr>
            <p:cNvPr id="58" name="图片 57">
              <a:extLst>
                <a:ext uri="{FF2B5EF4-FFF2-40B4-BE49-F238E27FC236}">
                  <a16:creationId xmlns:a16="http://schemas.microsoft.com/office/drawing/2014/main" id="{BCEF70D1-12F2-4C00-AF8E-091A3B7859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7888" y="7163816"/>
              <a:ext cx="666077" cy="1264949"/>
            </a:xfrm>
            <a:prstGeom prst="rect">
              <a:avLst/>
            </a:prstGeom>
          </p:spPr>
        </p:pic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id="{07707443-1AB6-496F-9615-71CC53BFDB8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4802" y="7162396"/>
              <a:ext cx="666076" cy="1267789"/>
            </a:xfrm>
            <a:prstGeom prst="rect">
              <a:avLst/>
            </a:prstGeom>
          </p:spPr>
        </p:pic>
        <p:pic>
          <p:nvPicPr>
            <p:cNvPr id="57" name="图片 56">
              <a:extLst>
                <a:ext uri="{FF2B5EF4-FFF2-40B4-BE49-F238E27FC236}">
                  <a16:creationId xmlns:a16="http://schemas.microsoft.com/office/drawing/2014/main" id="{3C3ABC80-EF3C-48D0-9565-E0F7C2466AD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1714" y="7163816"/>
              <a:ext cx="666077" cy="1264949"/>
            </a:xfrm>
            <a:prstGeom prst="rect">
              <a:avLst/>
            </a:prstGeom>
          </p:spPr>
        </p:pic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AD8D4AFB-C3F0-4843-A299-127647D9D0E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423" y="4495716"/>
            <a:ext cx="845432" cy="236228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34DD500F-9EA1-4F03-BD7A-6B1C4D3D1DBF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392" y="4576639"/>
            <a:ext cx="2395654" cy="2281361"/>
          </a:xfrm>
          <a:prstGeom prst="rect">
            <a:avLst/>
          </a:prstGeom>
        </p:spPr>
      </p:pic>
      <p:pic>
        <p:nvPicPr>
          <p:cNvPr id="55" name="图片 54">
            <a:extLst>
              <a:ext uri="{FF2B5EF4-FFF2-40B4-BE49-F238E27FC236}">
                <a16:creationId xmlns:a16="http://schemas.microsoft.com/office/drawing/2014/main" id="{397A880B-DFA7-4591-993B-95B4970C59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/>
          <a:srcRect t="20150" r="23699"/>
          <a:stretch/>
        </p:blipFill>
        <p:spPr>
          <a:xfrm>
            <a:off x="9296400" y="-3561"/>
            <a:ext cx="2895600" cy="258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28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3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898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E0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964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openxmlformats.org/officeDocument/2006/relationships/image" Target="../media/image60.png"/><Relationship Id="rId5" Type="http://schemas.openxmlformats.org/officeDocument/2006/relationships/image" Target="../media/image57.png"/><Relationship Id="rId10" Type="http://schemas.microsoft.com/office/2007/relationships/hdphoto" Target="../media/hdphoto4.wdp"/><Relationship Id="rId4" Type="http://schemas.openxmlformats.org/officeDocument/2006/relationships/image" Target="../media/image36.png"/><Relationship Id="rId9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771900" y="762000"/>
            <a:ext cx="8089900" cy="3517900"/>
          </a:xfrm>
          <a:prstGeom prst="wedgeEllipseCallout">
            <a:avLst>
              <a:gd name="adj1" fmla="val -47115"/>
              <a:gd name="adj2" fmla="val 78886"/>
            </a:avLst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Xin chào các bạn, tớ là MiMi. </a:t>
            </a: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Hôm nay, ở lớp, bạn tớ đã đố tớ viết </a:t>
            </a: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 cụm từ sau: </a:t>
            </a: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“trường tiểu học lương thế vinh, </a:t>
            </a:r>
          </a:p>
          <a:p>
            <a:pPr algn="ctr"/>
            <a:r>
              <a:rPr lang="vi-VN" sz="32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quận sơn trà”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334"/>
          <a:stretch/>
        </p:blipFill>
        <p:spPr>
          <a:xfrm>
            <a:off x="-343696" y="986924"/>
            <a:ext cx="4774024" cy="616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8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784919" y="1101811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r>
              <a:rPr kumimoji="0" lang="vi-VN" alt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Tiểu học Quang Trung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6098" y="2140053"/>
            <a:ext cx="2326021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Trường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66979" y="2140053"/>
            <a:ext cx="2608406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Tiểu học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638948" y="2140053"/>
            <a:ext cx="3856890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Quang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Trung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50102" y="4064787"/>
            <a:ext cx="9398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 Thủy điện Hòa Bình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39428" y="5181289"/>
            <a:ext cx="2732158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máy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708718" y="5181289"/>
            <a:ext cx="3041217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Thủy điện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822278" y="5181289"/>
            <a:ext cx="279435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Bình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660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6" grpId="0" animBg="1"/>
      <p:bldP spid="17" grpId="0" animBg="1"/>
      <p:bldP spid="18" grpId="0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041" y="2099933"/>
            <a:ext cx="12345470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63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350292" y="1366089"/>
            <a:ext cx="2746265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GHI NHỚ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43163" y="2197086"/>
            <a:ext cx="949023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 tắc viết tên các cơ quan, </a:t>
            </a:r>
            <a:r>
              <a:rPr lang="en-US" altLang="en-US" sz="5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vi-VN" altLang="en-US" sz="5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tổ chức: Viết hoa chữ cái đầu của từng bộ phận tạo thành tên.</a:t>
            </a:r>
            <a:endParaRPr kumimoji="0" lang="en-US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95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20930" y="1939987"/>
            <a:ext cx="107321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kumimoji="0" lang="vi-VN" alt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hành viết tên cơ quan, tổ chức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 1"/>
          <p:cNvSpPr/>
          <p:nvPr/>
        </p:nvSpPr>
        <p:spPr>
          <a:xfrm>
            <a:off x="2252097" y="3115410"/>
            <a:ext cx="6593520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D1C3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trường học của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"/>
          <p:cNvSpPr/>
          <p:nvPr/>
        </p:nvSpPr>
        <p:spPr>
          <a:xfrm>
            <a:off x="4533498" y="4509069"/>
            <a:ext cx="7206187" cy="1756977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rgbClr val="F5E0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44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Tên một cơ quan, tổ chức </a:t>
            </a:r>
          </a:p>
          <a:p>
            <a:pPr algn="ctr"/>
            <a:r>
              <a:rPr lang="vi-VN" sz="4400" dirty="0" smtClean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ở địa phương em</a:t>
            </a:r>
            <a:endParaRPr lang="en-US" sz="4400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87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5843" y="1831203"/>
            <a:ext cx="7613559" cy="1015663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trường học của em: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35402" y="3151629"/>
            <a:ext cx="9398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</a:t>
            </a:r>
            <a:r>
              <a:rPr kumimoji="0" lang="vi-VN" alt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Tiểu học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Sài</a:t>
            </a:r>
            <a:r>
              <a:rPr kumimoji="0" lang="en-US" altLang="en-US" sz="4800" b="1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 </a:t>
            </a:r>
            <a:r>
              <a:rPr kumimoji="0" lang="en-US" altLang="en-US" sz="4800" b="1" i="0" u="none" strike="noStrike" kern="1200" cap="none" spc="0" normalizeH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anose="020B0603050302020204" pitchFamily="34" charset="0"/>
              </a:rPr>
              <a:t>Đồng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2973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5081" y="1948602"/>
            <a:ext cx="7535717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54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một cơ quan, tổ chức: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94000" y="2764805"/>
            <a:ext cx="939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Ủy</a:t>
            </a:r>
            <a:r>
              <a:rPr lang="vi-VN" alt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ban Nhân dân </a:t>
            </a:r>
            <a:r>
              <a:rPr lang="en-US" altLang="en-US" sz="4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quận</a:t>
            </a:r>
            <a:r>
              <a:rPr lang="vi-VN" alt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2757577" y="3878321"/>
            <a:ext cx="31810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en-US" alt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Long </a:t>
            </a:r>
            <a:r>
              <a:rPr lang="en-US" altLang="en-US" sz="4800" b="1" dirty="0" err="1" smtClean="0">
                <a:solidFill>
                  <a:srgbClr val="7030A0"/>
                </a:solidFill>
                <a:latin typeface="HP001 4 hàng" panose="020B0603050302020204" pitchFamily="34" charset="0"/>
              </a:rPr>
              <a:t>Biên</a:t>
            </a:r>
            <a:endParaRPr lang="en-US" alt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0998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72" y="1476004"/>
            <a:ext cx="5040293" cy="28351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99872" y="3101604"/>
            <a:ext cx="5040293" cy="283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5722" r="7444" b="29930"/>
          <a:stretch/>
        </p:blipFill>
        <p:spPr>
          <a:xfrm>
            <a:off x="1600200" y="1543051"/>
            <a:ext cx="10429876" cy="28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83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Lương Thế Vinh, quận sơn Trà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933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860521" y="2906915"/>
            <a:ext cx="9072881" cy="215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+mn-cs"/>
              </a:rPr>
              <a:t>........................................................................................................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83956" y="1285690"/>
            <a:ext cx="3479607" cy="1015663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VIẾT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椭圆 31"/>
          <p:cNvSpPr/>
          <p:nvPr/>
        </p:nvSpPr>
        <p:spPr>
          <a:xfrm>
            <a:off x="805146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8699402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9347344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101078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6749020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7396962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2" name="椭圆 31"/>
          <p:cNvSpPr/>
          <p:nvPr/>
        </p:nvSpPr>
        <p:spPr>
          <a:xfrm>
            <a:off x="9995286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3" name="椭圆 32"/>
          <p:cNvSpPr/>
          <p:nvPr/>
        </p:nvSpPr>
        <p:spPr>
          <a:xfrm>
            <a:off x="10643228" y="1004793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4" name="椭圆 33"/>
          <p:cNvSpPr/>
          <p:nvPr/>
        </p:nvSpPr>
        <p:spPr>
          <a:xfrm>
            <a:off x="11291170" y="1004793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310111" y="2845955"/>
            <a:ext cx="99197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Trường Tiểu học Lương Thế Vinh,</a:t>
            </a:r>
          </a:p>
        </p:txBody>
      </p:sp>
      <p:sp>
        <p:nvSpPr>
          <p:cNvPr id="2" name="Rectangle 1"/>
          <p:cNvSpPr/>
          <p:nvPr/>
        </p:nvSpPr>
        <p:spPr>
          <a:xfrm>
            <a:off x="3751189" y="3982626"/>
            <a:ext cx="40258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spcBef>
                <a:spcPct val="50000"/>
              </a:spcBef>
              <a:defRPr/>
            </a:pPr>
            <a:r>
              <a:rPr lang="vi-VN" altLang="en-US" sz="4800" b="1" dirty="0">
                <a:solidFill>
                  <a:srgbClr val="7030A0"/>
                </a:solidFill>
                <a:latin typeface="HP001 4 hàng" panose="020B0603050302020204" pitchFamily="34" charset="0"/>
              </a:rPr>
              <a:t>q</a:t>
            </a:r>
            <a:r>
              <a:rPr lang="vi-VN" altLang="en-US" sz="4800" b="1" dirty="0" smtClean="0">
                <a:solidFill>
                  <a:srgbClr val="7030A0"/>
                </a:solidFill>
                <a:latin typeface="HP001 4 hàng" panose="020B0603050302020204" pitchFamily="34" charset="0"/>
              </a:rPr>
              <a:t>uận Sơn Trà</a:t>
            </a:r>
            <a:endParaRPr lang="en-US" altLang="en-US" sz="48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0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  <p:bldP spid="1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023" b="93300" l="63043" r="81232">
                        <a14:foregroundMark x1="69574" y1="32589" x2="69574" y2="32589"/>
                        <a14:foregroundMark x1="71186" y1="30356" x2="71186" y2="30356"/>
                        <a14:foregroundMark x1="74246" y1="31266" x2="74246" y2="31266"/>
                        <a14:foregroundMark x1="75982" y1="29942" x2="75982" y2="29942"/>
                        <a14:foregroundMark x1="73377" y1="21919" x2="73377" y2="21919"/>
                        <a14:foregroundMark x1="74246" y1="19603" x2="74246" y2="19603"/>
                        <a14:foregroundMark x1="71765" y1="19024" x2="71765" y2="19024"/>
                        <a14:foregroundMark x1="71765" y1="17287" x2="71765" y2="17287"/>
                        <a14:foregroundMark x1="65068" y1="30521" x2="65068" y2="30521"/>
                        <a14:backgroundMark x1="63621" y1="9264" x2="63621" y2="9264"/>
                        <a14:backgroundMark x1="67259" y1="9429" x2="67259" y2="9429"/>
                        <a14:backgroundMark x1="65358" y1="15385" x2="65358" y2="15385"/>
                        <a14:backgroundMark x1="65151" y1="18280" x2="65358" y2="19024"/>
                        <a14:backgroundMark x1="66226" y1="20347" x2="66804" y2="21671"/>
                        <a14:backgroundMark x1="67673" y1="23077" x2="67673" y2="23077"/>
                        <a14:backgroundMark x1="68127" y1="19438" x2="68127" y2="19438"/>
                        <a14:backgroundMark x1="67673" y1="15798" x2="67673" y2="15798"/>
                        <a14:backgroundMark x1="67838" y1="13317" x2="67838" y2="13317"/>
                        <a14:backgroundMark x1="68334" y1="11580" x2="68334" y2="11580"/>
                        <a14:backgroundMark x1="68499" y1="8685" x2="68499" y2="8685"/>
                        <a14:backgroundMark x1="67838" y1="8519" x2="67838" y2="8519"/>
                        <a14:backgroundMark x1="67177" y1="8850" x2="67177" y2="8850"/>
                        <a14:backgroundMark x1="65936" y1="9429" x2="65936" y2="9429"/>
                        <a14:backgroundMark x1="64986" y1="9429" x2="64986" y2="9429"/>
                        <a14:backgroundMark x1="63332" y1="10008" x2="63332" y2="10008"/>
                        <a14:backgroundMark x1="63828" y1="21175" x2="63828" y2="21175"/>
                        <a14:backgroundMark x1="63828" y1="21175" x2="63043" y2="23656"/>
                        <a14:backgroundMark x1="64862" y1="24566" x2="64986" y2="25310"/>
                        <a14:backgroundMark x1="65854" y1="27461" x2="66308" y2="27461"/>
                        <a14:backgroundMark x1="66804" y1="26468" x2="66804" y2="26468"/>
                        <a14:backgroundMark x1="66598" y1="26137" x2="66598" y2="26137"/>
                        <a14:backgroundMark x1="64696" y1="25889" x2="64696" y2="25889"/>
                        <a14:backgroundMark x1="63828" y1="24979" x2="63828" y2="24979"/>
                        <a14:backgroundMark x1="63911" y1="30356" x2="63911" y2="30356"/>
                        <a14:backgroundMark x1="63621" y1="31100" x2="63621" y2="31100"/>
                        <a14:backgroundMark x1="63828" y1="37055" x2="64117" y2="37221"/>
                        <a14:backgroundMark x1="64407" y1="37634" x2="64407" y2="37634"/>
                        <a14:backgroundMark x1="66143" y1="37800" x2="66391" y2="37800"/>
                        <a14:backgroundMark x1="66391" y1="37634" x2="66391" y2="37634"/>
                        <a14:backgroundMark x1="66680" y1="37221" x2="66680" y2="37221"/>
                        <a14:backgroundMark x1="66391" y1="39537" x2="66391" y2="39537"/>
                        <a14:backgroundMark x1="66226" y1="39537" x2="66226" y2="39537"/>
                        <a14:backgroundMark x1="66226" y1="39537" x2="66226" y2="39537"/>
                        <a14:backgroundMark x1="66391" y1="39702" x2="66391" y2="39702"/>
                        <a14:backgroundMark x1="66598" y1="39702" x2="67383" y2="39702"/>
                        <a14:backgroundMark x1="67673" y1="39702" x2="67673" y2="39702"/>
                        <a14:backgroundMark x1="67962" y1="28205" x2="67962" y2="28205"/>
                        <a14:backgroundMark x1="68045" y1="22829" x2="68045" y2="22829"/>
                        <a14:backgroundMark x1="66680" y1="23242" x2="66680" y2="23242"/>
                        <a14:backgroundMark x1="65151" y1="17701" x2="65151" y2="17701"/>
                        <a14:backgroundMark x1="64117" y1="15385" x2="64117" y2="15385"/>
                        <a14:backgroundMark x1="65151" y1="14061" x2="65151" y2="14061"/>
                        <a14:backgroundMark x1="65647" y1="13482" x2="66226" y2="13317"/>
                        <a14:backgroundMark x1="68045" y1="11580" x2="68045" y2="11580"/>
                        <a14:backgroundMark x1="65936" y1="16543" x2="65730" y2="17701"/>
                        <a14:backgroundMark x1="65440" y1="22829" x2="65440" y2="22829"/>
                        <a14:backgroundMark x1="64324" y1="22084" x2="64324" y2="22084"/>
                        <a14:backgroundMark x1="69202" y1="25889" x2="69202" y2="25889"/>
                        <a14:backgroundMark x1="75196" y1="26303" x2="75196" y2="263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211" r="18181" b="49775"/>
          <a:stretch/>
        </p:blipFill>
        <p:spPr>
          <a:xfrm>
            <a:off x="7205523" y="1525604"/>
            <a:ext cx="3738401" cy="533239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Lương Thế Vinh, quận sơn Trà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Tớ viết </a:t>
            </a:r>
          </a:p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 này nè!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20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0473" y="905096"/>
            <a:ext cx="7901101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60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65" b="100000" l="60976" r="75610">
                        <a14:foregroundMark x1="73956" y1="55583" x2="73956" y2="55583"/>
                        <a14:foregroundMark x1="73584" y1="55418" x2="73584" y2="55418"/>
                        <a14:foregroundMark x1="73584" y1="59801" x2="73584" y2="59801"/>
                        <a14:foregroundMark x1="67673" y1="77419" x2="67673" y2="77419"/>
                        <a14:foregroundMark x1="71104" y1="77006" x2="71104" y2="77006"/>
                        <a14:foregroundMark x1="70608" y1="74524" x2="70608" y2="74524"/>
                        <a14:foregroundMark x1="68127" y1="73532" x2="68127" y2="73532"/>
                        <a14:foregroundMark x1="67838" y1="75269" x2="67838" y2="75269"/>
                        <a14:foregroundMark x1="66515" y1="75103" x2="66515" y2="75103"/>
                        <a14:foregroundMark x1="65854" y1="77585" x2="65854" y2="77585"/>
                        <a14:foregroundMark x1="70153" y1="77998" x2="70318" y2="77419"/>
                        <a14:foregroundMark x1="69574" y1="76840" x2="69574" y2="76840"/>
                        <a14:foregroundMark x1="68417" y1="73366" x2="68417" y2="73366"/>
                        <a14:foregroundMark x1="69492" y1="73366" x2="69492" y2="73366"/>
                        <a14:foregroundMark x1="68623" y1="75848" x2="68623" y2="75848"/>
                        <a14:foregroundMark x1="66887" y1="73366" x2="66887" y2="73366"/>
                        <a14:foregroundMark x1="66598" y1="76427" x2="66598" y2="76427"/>
                        <a14:foregroundMark x1="67755" y1="73201" x2="67755" y2="73201"/>
                        <a14:foregroundMark x1="67549" y1="73945" x2="67549" y2="73945"/>
                        <a14:foregroundMark x1="70897" y1="91729" x2="70897" y2="91729"/>
                        <a14:foregroundMark x1="69285" y1="72043" x2="69285" y2="72043"/>
                        <a14:foregroundMark x1="69657" y1="72043" x2="69657" y2="72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22" t="51947" r="24498"/>
          <a:stretch/>
        </p:blipFill>
        <p:spPr>
          <a:xfrm>
            <a:off x="7642459" y="1472664"/>
            <a:ext cx="3417284" cy="59590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11301" y="2246854"/>
            <a:ext cx="48279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Trường tiểu</a:t>
            </a:r>
            <a:r>
              <a:rPr kumimoji="0" lang="vi-VN" altLang="en-US" sz="4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HP001 4 hàng" panose="020B0603050302020204" pitchFamily="34" charset="0"/>
              </a:rPr>
              <a:t> học Lương Thế Vinh, quận sơn Trà</a:t>
            </a:r>
            <a:endParaRPr kumimoji="0" lang="en-US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HP001 4 hàng" panose="020B0603050302020204" pitchFamily="34" charset="0"/>
            </a:endParaRPr>
          </a:p>
        </p:txBody>
      </p:sp>
      <p:sp>
        <p:nvSpPr>
          <p:cNvPr id="5" name="Oval Callout 4"/>
          <p:cNvSpPr/>
          <p:nvPr/>
        </p:nvSpPr>
        <p:spPr>
          <a:xfrm>
            <a:off x="9182502" y="144379"/>
            <a:ext cx="2916454" cy="2435191"/>
          </a:xfrm>
          <a:prstGeom prst="wedgeEllipseCallout">
            <a:avLst/>
          </a:prstGeom>
          <a:solidFill>
            <a:schemeClr val="bg1"/>
          </a:solidFill>
          <a:ln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 không </a:t>
            </a:r>
          </a:p>
          <a:p>
            <a:pPr algn="ctr"/>
            <a:r>
              <a:rPr lang="vi-VN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 bạn nhỉ?</a:t>
            </a:r>
            <a:endParaRPr lang="en-US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64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078" y="2112506"/>
            <a:ext cx="12357663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37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7925">
            <a:off x="83762" y="4238474"/>
            <a:ext cx="1340207" cy="2758637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8" y="4786598"/>
            <a:ext cx="741329" cy="2071402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866986"/>
            <a:ext cx="1040661" cy="991013"/>
          </a:xfrm>
          <a:prstGeom prst="rect">
            <a:avLst/>
          </a:prstGeom>
        </p:spPr>
      </p:pic>
      <p:pic>
        <p:nvPicPr>
          <p:cNvPr id="20" name="图片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39" y="5401300"/>
            <a:ext cx="2372637" cy="145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840" r="98068">
                        <a14:backgroundMark x1="45170" y1="966" x2="45170" y2="966"/>
                        <a14:backgroundMark x1="58878" y1="1771" x2="58878" y2="1771"/>
                        <a14:backgroundMark x1="57314" y1="966" x2="57314" y2="966"/>
                        <a14:backgroundMark x1="55750" y1="805" x2="55750" y2="805"/>
                        <a14:backgroundMark x1="29071" y1="97585" x2="39006" y2="97585"/>
                        <a14:backgroundMark x1="62925" y1="98551" x2="80681" y2="97585"/>
                        <a14:backgroundMark x1="43422" y1="97101" x2="46182" y2="99195"/>
                        <a14:backgroundMark x1="54646" y1="98712" x2="62190" y2="98551"/>
                        <a14:backgroundMark x1="52346" y1="99034" x2="47194" y2="98551"/>
                        <a14:backgroundMark x1="46550" y1="966" x2="54462" y2="1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59192" y="3649699"/>
            <a:ext cx="6055973" cy="34597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145" y="3844034"/>
            <a:ext cx="4898138" cy="32654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1"/>
          <a:srcRect b="16729"/>
          <a:stretch/>
        </p:blipFill>
        <p:spPr>
          <a:xfrm>
            <a:off x="397742" y="0"/>
            <a:ext cx="10687214" cy="5477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73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8601678" y="1423646"/>
            <a:ext cx="5018924" cy="451946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884390" y="2884994"/>
            <a:ext cx="5018924" cy="451946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141820" y="3968305"/>
            <a:ext cx="5018924" cy="451946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389342" y="1302998"/>
            <a:ext cx="115528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altLang="en-US" sz="48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các từ ngữ dưới đây vào nhóm thích hợp.</a:t>
            </a:r>
            <a:endParaRPr kumimoji="0" lang="en-US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accent2">
              <a:lumMod val="5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29178" y="2455817"/>
            <a:ext cx="5714574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Tên cơ quan, tổ chức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1"/>
          <p:cNvSpPr/>
          <p:nvPr/>
        </p:nvSpPr>
        <p:spPr>
          <a:xfrm>
            <a:off x="146356" y="4140518"/>
            <a:ext cx="5548249" cy="1106905"/>
          </a:xfrm>
          <a:custGeom>
            <a:avLst/>
            <a:gdLst>
              <a:gd name="connsiteX0" fmla="*/ 0 w 4858027"/>
              <a:gd name="connsiteY0" fmla="*/ 0 h 1106905"/>
              <a:gd name="connsiteX1" fmla="*/ 4858027 w 4858027"/>
              <a:gd name="connsiteY1" fmla="*/ 0 h 1106905"/>
              <a:gd name="connsiteX2" fmla="*/ 4858027 w 4858027"/>
              <a:gd name="connsiteY2" fmla="*/ 1106905 h 1106905"/>
              <a:gd name="connsiteX3" fmla="*/ 0 w 4858027"/>
              <a:gd name="connsiteY3" fmla="*/ 1106905 h 1106905"/>
              <a:gd name="connsiteX4" fmla="*/ 0 w 4858027"/>
              <a:gd name="connsiteY4" fmla="*/ 0 h 1106905"/>
              <a:gd name="connsiteX0" fmla="*/ 44 w 4858071"/>
              <a:gd name="connsiteY0" fmla="*/ 0 h 1106905"/>
              <a:gd name="connsiteX1" fmla="*/ 4858071 w 4858071"/>
              <a:gd name="connsiteY1" fmla="*/ 0 h 1106905"/>
              <a:gd name="connsiteX2" fmla="*/ 4858071 w 4858071"/>
              <a:gd name="connsiteY2" fmla="*/ 1106905 h 1106905"/>
              <a:gd name="connsiteX3" fmla="*/ 44 w 4858071"/>
              <a:gd name="connsiteY3" fmla="*/ 1106905 h 1106905"/>
              <a:gd name="connsiteX4" fmla="*/ 163673 w 4858071"/>
              <a:gd name="connsiteY4" fmla="*/ 250256 h 1106905"/>
              <a:gd name="connsiteX5" fmla="*/ 44 w 4858071"/>
              <a:gd name="connsiteY5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58087 w 5152485"/>
              <a:gd name="connsiteY5" fmla="*/ 250256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227080 w 5152485"/>
              <a:gd name="connsiteY5" fmla="*/ 221381 h 1106905"/>
              <a:gd name="connsiteX6" fmla="*/ 294458 w 5152485"/>
              <a:gd name="connsiteY6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535089 w 5152485"/>
              <a:gd name="connsiteY5" fmla="*/ 356134 h 1106905"/>
              <a:gd name="connsiteX6" fmla="*/ 227080 w 5152485"/>
              <a:gd name="connsiteY6" fmla="*/ 221381 h 1106905"/>
              <a:gd name="connsiteX7" fmla="*/ 294458 w 5152485"/>
              <a:gd name="connsiteY7" fmla="*/ 0 h 1106905"/>
              <a:gd name="connsiteX0" fmla="*/ 294458 w 5152485"/>
              <a:gd name="connsiteY0" fmla="*/ 0 h 1106905"/>
              <a:gd name="connsiteX1" fmla="*/ 5152485 w 5152485"/>
              <a:gd name="connsiteY1" fmla="*/ 0 h 1106905"/>
              <a:gd name="connsiteX2" fmla="*/ 5152485 w 5152485"/>
              <a:gd name="connsiteY2" fmla="*/ 1106905 h 1106905"/>
              <a:gd name="connsiteX3" fmla="*/ 294458 w 5152485"/>
              <a:gd name="connsiteY3" fmla="*/ 1106905 h 1106905"/>
              <a:gd name="connsiteX4" fmla="*/ 602466 w 5152485"/>
              <a:gd name="connsiteY4" fmla="*/ 721894 h 1106905"/>
              <a:gd name="connsiteX5" fmla="*/ 438837 w 5152485"/>
              <a:gd name="connsiteY5" fmla="*/ 548640 h 1106905"/>
              <a:gd name="connsiteX6" fmla="*/ 535089 w 5152485"/>
              <a:gd name="connsiteY6" fmla="*/ 356134 h 1106905"/>
              <a:gd name="connsiteX7" fmla="*/ 227080 w 5152485"/>
              <a:gd name="connsiteY7" fmla="*/ 221381 h 1106905"/>
              <a:gd name="connsiteX8" fmla="*/ 294458 w 5152485"/>
              <a:gd name="connsiteY8" fmla="*/ 0 h 1106905"/>
              <a:gd name="connsiteX0" fmla="*/ 294458 w 5152551"/>
              <a:gd name="connsiteY0" fmla="*/ 0 h 1106905"/>
              <a:gd name="connsiteX1" fmla="*/ 5152485 w 5152551"/>
              <a:gd name="connsiteY1" fmla="*/ 0 h 1106905"/>
              <a:gd name="connsiteX2" fmla="*/ 4972336 w 5152551"/>
              <a:gd name="connsiteY2" fmla="*/ 211755 h 1106905"/>
              <a:gd name="connsiteX3" fmla="*/ 5152485 w 5152551"/>
              <a:gd name="connsiteY3" fmla="*/ 1106905 h 1106905"/>
              <a:gd name="connsiteX4" fmla="*/ 294458 w 5152551"/>
              <a:gd name="connsiteY4" fmla="*/ 1106905 h 1106905"/>
              <a:gd name="connsiteX5" fmla="*/ 602466 w 5152551"/>
              <a:gd name="connsiteY5" fmla="*/ 721894 h 1106905"/>
              <a:gd name="connsiteX6" fmla="*/ 438837 w 5152551"/>
              <a:gd name="connsiteY6" fmla="*/ 548640 h 1106905"/>
              <a:gd name="connsiteX7" fmla="*/ 535089 w 5152551"/>
              <a:gd name="connsiteY7" fmla="*/ 356134 h 1106905"/>
              <a:gd name="connsiteX8" fmla="*/ 227080 w 5152551"/>
              <a:gd name="connsiteY8" fmla="*/ 221381 h 1106905"/>
              <a:gd name="connsiteX9" fmla="*/ 294458 w 5152551"/>
              <a:gd name="connsiteY9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5152485 w 5174466"/>
              <a:gd name="connsiteY4" fmla="*/ 1106905 h 1106905"/>
              <a:gd name="connsiteX5" fmla="*/ 294458 w 5174466"/>
              <a:gd name="connsiteY5" fmla="*/ 1106905 h 1106905"/>
              <a:gd name="connsiteX6" fmla="*/ 602466 w 5174466"/>
              <a:gd name="connsiteY6" fmla="*/ 721894 h 1106905"/>
              <a:gd name="connsiteX7" fmla="*/ 438837 w 5174466"/>
              <a:gd name="connsiteY7" fmla="*/ 548640 h 1106905"/>
              <a:gd name="connsiteX8" fmla="*/ 535089 w 5174466"/>
              <a:gd name="connsiteY8" fmla="*/ 356134 h 1106905"/>
              <a:gd name="connsiteX9" fmla="*/ 227080 w 5174466"/>
              <a:gd name="connsiteY9" fmla="*/ 221381 h 1106905"/>
              <a:gd name="connsiteX10" fmla="*/ 294458 w 5174466"/>
              <a:gd name="connsiteY10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174466"/>
              <a:gd name="connsiteY0" fmla="*/ 0 h 1106905"/>
              <a:gd name="connsiteX1" fmla="*/ 5152485 w 5174466"/>
              <a:gd name="connsiteY1" fmla="*/ 0 h 1106905"/>
              <a:gd name="connsiteX2" fmla="*/ 4972336 w 5174466"/>
              <a:gd name="connsiteY2" fmla="*/ 211755 h 1106905"/>
              <a:gd name="connsiteX3" fmla="*/ 5174466 w 5174466"/>
              <a:gd name="connsiteY3" fmla="*/ 346509 h 1106905"/>
              <a:gd name="connsiteX4" fmla="*/ 4943459 w 5174466"/>
              <a:gd name="connsiteY4" fmla="*/ 539014 h 1106905"/>
              <a:gd name="connsiteX5" fmla="*/ 5152485 w 5174466"/>
              <a:gd name="connsiteY5" fmla="*/ 1106905 h 1106905"/>
              <a:gd name="connsiteX6" fmla="*/ 294458 w 5174466"/>
              <a:gd name="connsiteY6" fmla="*/ 1106905 h 1106905"/>
              <a:gd name="connsiteX7" fmla="*/ 602466 w 5174466"/>
              <a:gd name="connsiteY7" fmla="*/ 721894 h 1106905"/>
              <a:gd name="connsiteX8" fmla="*/ 438837 w 5174466"/>
              <a:gd name="connsiteY8" fmla="*/ 548640 h 1106905"/>
              <a:gd name="connsiteX9" fmla="*/ 535089 w 5174466"/>
              <a:gd name="connsiteY9" fmla="*/ 356134 h 1106905"/>
              <a:gd name="connsiteX10" fmla="*/ 227080 w 5174466"/>
              <a:gd name="connsiteY10" fmla="*/ 221381 h 1106905"/>
              <a:gd name="connsiteX11" fmla="*/ 294458 w 5174466"/>
              <a:gd name="connsiteY11" fmla="*/ 0 h 1106905"/>
              <a:gd name="connsiteX0" fmla="*/ 294458 w 5461025"/>
              <a:gd name="connsiteY0" fmla="*/ 0 h 1106905"/>
              <a:gd name="connsiteX1" fmla="*/ 5152485 w 5461025"/>
              <a:gd name="connsiteY1" fmla="*/ 0 h 1106905"/>
              <a:gd name="connsiteX2" fmla="*/ 4972336 w 5461025"/>
              <a:gd name="connsiteY2" fmla="*/ 211755 h 1106905"/>
              <a:gd name="connsiteX3" fmla="*/ 5174466 w 5461025"/>
              <a:gd name="connsiteY3" fmla="*/ 346509 h 1106905"/>
              <a:gd name="connsiteX4" fmla="*/ 4943459 w 5461025"/>
              <a:gd name="connsiteY4" fmla="*/ 539014 h 1106905"/>
              <a:gd name="connsiteX5" fmla="*/ 4904958 w 5461025"/>
              <a:gd name="connsiteY5" fmla="*/ 856648 h 1106905"/>
              <a:gd name="connsiteX6" fmla="*/ 5152485 w 5461025"/>
              <a:gd name="connsiteY6" fmla="*/ 1106905 h 1106905"/>
              <a:gd name="connsiteX7" fmla="*/ 294458 w 5461025"/>
              <a:gd name="connsiteY7" fmla="*/ 1106905 h 1106905"/>
              <a:gd name="connsiteX8" fmla="*/ 602466 w 5461025"/>
              <a:gd name="connsiteY8" fmla="*/ 721894 h 1106905"/>
              <a:gd name="connsiteX9" fmla="*/ 438837 w 5461025"/>
              <a:gd name="connsiteY9" fmla="*/ 548640 h 1106905"/>
              <a:gd name="connsiteX10" fmla="*/ 535089 w 5461025"/>
              <a:gd name="connsiteY10" fmla="*/ 356134 h 1106905"/>
              <a:gd name="connsiteX11" fmla="*/ 227080 w 5461025"/>
              <a:gd name="connsiteY11" fmla="*/ 221381 h 1106905"/>
              <a:gd name="connsiteX12" fmla="*/ 294458 w 5461025"/>
              <a:gd name="connsiteY12" fmla="*/ 0 h 1106905"/>
              <a:gd name="connsiteX0" fmla="*/ 294458 w 5546208"/>
              <a:gd name="connsiteY0" fmla="*/ 0 h 1106905"/>
              <a:gd name="connsiteX1" fmla="*/ 5152485 w 5546208"/>
              <a:gd name="connsiteY1" fmla="*/ 0 h 1106905"/>
              <a:gd name="connsiteX2" fmla="*/ 4972336 w 5546208"/>
              <a:gd name="connsiteY2" fmla="*/ 211755 h 1106905"/>
              <a:gd name="connsiteX3" fmla="*/ 5174466 w 5546208"/>
              <a:gd name="connsiteY3" fmla="*/ 346509 h 1106905"/>
              <a:gd name="connsiteX4" fmla="*/ 4943459 w 5546208"/>
              <a:gd name="connsiteY4" fmla="*/ 539014 h 1106905"/>
              <a:gd name="connsiteX5" fmla="*/ 5251468 w 5546208"/>
              <a:gd name="connsiteY5" fmla="*/ 818147 h 1106905"/>
              <a:gd name="connsiteX6" fmla="*/ 5152485 w 5546208"/>
              <a:gd name="connsiteY6" fmla="*/ 1106905 h 1106905"/>
              <a:gd name="connsiteX7" fmla="*/ 294458 w 5546208"/>
              <a:gd name="connsiteY7" fmla="*/ 1106905 h 1106905"/>
              <a:gd name="connsiteX8" fmla="*/ 602466 w 5546208"/>
              <a:gd name="connsiteY8" fmla="*/ 721894 h 1106905"/>
              <a:gd name="connsiteX9" fmla="*/ 438837 w 5546208"/>
              <a:gd name="connsiteY9" fmla="*/ 548640 h 1106905"/>
              <a:gd name="connsiteX10" fmla="*/ 535089 w 5546208"/>
              <a:gd name="connsiteY10" fmla="*/ 356134 h 1106905"/>
              <a:gd name="connsiteX11" fmla="*/ 227080 w 5546208"/>
              <a:gd name="connsiteY11" fmla="*/ 221381 h 1106905"/>
              <a:gd name="connsiteX12" fmla="*/ 294458 w 5546208"/>
              <a:gd name="connsiteY12" fmla="*/ 0 h 1106905"/>
              <a:gd name="connsiteX0" fmla="*/ 294458 w 5511348"/>
              <a:gd name="connsiteY0" fmla="*/ 0 h 1106905"/>
              <a:gd name="connsiteX1" fmla="*/ 5152485 w 5511348"/>
              <a:gd name="connsiteY1" fmla="*/ 0 h 1106905"/>
              <a:gd name="connsiteX2" fmla="*/ 4972336 w 5511348"/>
              <a:gd name="connsiteY2" fmla="*/ 211755 h 1106905"/>
              <a:gd name="connsiteX3" fmla="*/ 5174466 w 5511348"/>
              <a:gd name="connsiteY3" fmla="*/ 346509 h 1106905"/>
              <a:gd name="connsiteX4" fmla="*/ 4943459 w 5511348"/>
              <a:gd name="connsiteY4" fmla="*/ 539014 h 1106905"/>
              <a:gd name="connsiteX5" fmla="*/ 5251468 w 5511348"/>
              <a:gd name="connsiteY5" fmla="*/ 818147 h 1106905"/>
              <a:gd name="connsiteX6" fmla="*/ 5049336 w 5511348"/>
              <a:gd name="connsiteY6" fmla="*/ 943275 h 1106905"/>
              <a:gd name="connsiteX7" fmla="*/ 5152485 w 5511348"/>
              <a:gd name="connsiteY7" fmla="*/ 1106905 h 1106905"/>
              <a:gd name="connsiteX8" fmla="*/ 294458 w 5511348"/>
              <a:gd name="connsiteY8" fmla="*/ 1106905 h 1106905"/>
              <a:gd name="connsiteX9" fmla="*/ 602466 w 5511348"/>
              <a:gd name="connsiteY9" fmla="*/ 721894 h 1106905"/>
              <a:gd name="connsiteX10" fmla="*/ 438837 w 5511348"/>
              <a:gd name="connsiteY10" fmla="*/ 548640 h 1106905"/>
              <a:gd name="connsiteX11" fmla="*/ 535089 w 5511348"/>
              <a:gd name="connsiteY11" fmla="*/ 356134 h 1106905"/>
              <a:gd name="connsiteX12" fmla="*/ 227080 w 5511348"/>
              <a:gd name="connsiteY12" fmla="*/ 221381 h 1106905"/>
              <a:gd name="connsiteX13" fmla="*/ 294458 w 5511348"/>
              <a:gd name="connsiteY13" fmla="*/ 0 h 1106905"/>
              <a:gd name="connsiteX0" fmla="*/ 294458 w 5548249"/>
              <a:gd name="connsiteY0" fmla="*/ 0 h 1106905"/>
              <a:gd name="connsiteX1" fmla="*/ 5152485 w 5548249"/>
              <a:gd name="connsiteY1" fmla="*/ 0 h 1106905"/>
              <a:gd name="connsiteX2" fmla="*/ 4972336 w 5548249"/>
              <a:gd name="connsiteY2" fmla="*/ 211755 h 1106905"/>
              <a:gd name="connsiteX3" fmla="*/ 5174466 w 5548249"/>
              <a:gd name="connsiteY3" fmla="*/ 346509 h 1106905"/>
              <a:gd name="connsiteX4" fmla="*/ 4943459 w 5548249"/>
              <a:gd name="connsiteY4" fmla="*/ 539014 h 1106905"/>
              <a:gd name="connsiteX5" fmla="*/ 5251468 w 5548249"/>
              <a:gd name="connsiteY5" fmla="*/ 818147 h 1106905"/>
              <a:gd name="connsiteX6" fmla="*/ 5049336 w 5548249"/>
              <a:gd name="connsiteY6" fmla="*/ 943275 h 1106905"/>
              <a:gd name="connsiteX7" fmla="*/ 5193715 w 5548249"/>
              <a:gd name="connsiteY7" fmla="*/ 1058778 h 1106905"/>
              <a:gd name="connsiteX8" fmla="*/ 5152485 w 5548249"/>
              <a:gd name="connsiteY8" fmla="*/ 1106905 h 1106905"/>
              <a:gd name="connsiteX9" fmla="*/ 294458 w 5548249"/>
              <a:gd name="connsiteY9" fmla="*/ 1106905 h 1106905"/>
              <a:gd name="connsiteX10" fmla="*/ 602466 w 5548249"/>
              <a:gd name="connsiteY10" fmla="*/ 721894 h 1106905"/>
              <a:gd name="connsiteX11" fmla="*/ 438837 w 5548249"/>
              <a:gd name="connsiteY11" fmla="*/ 548640 h 1106905"/>
              <a:gd name="connsiteX12" fmla="*/ 535089 w 5548249"/>
              <a:gd name="connsiteY12" fmla="*/ 356134 h 1106905"/>
              <a:gd name="connsiteX13" fmla="*/ 227080 w 5548249"/>
              <a:gd name="connsiteY13" fmla="*/ 221381 h 1106905"/>
              <a:gd name="connsiteX14" fmla="*/ 294458 w 5548249"/>
              <a:gd name="connsiteY14" fmla="*/ 0 h 1106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8249" h="1106905">
                <a:moveTo>
                  <a:pt x="294458" y="0"/>
                </a:moveTo>
                <a:lnTo>
                  <a:pt x="5152485" y="0"/>
                </a:lnTo>
                <a:cubicBezTo>
                  <a:pt x="5156604" y="44918"/>
                  <a:pt x="4968217" y="166837"/>
                  <a:pt x="4972336" y="211755"/>
                </a:cubicBezTo>
                <a:cubicBezTo>
                  <a:pt x="4981961" y="256673"/>
                  <a:pt x="5164841" y="301591"/>
                  <a:pt x="5174466" y="346509"/>
                </a:cubicBezTo>
                <a:cubicBezTo>
                  <a:pt x="5174466" y="388218"/>
                  <a:pt x="4943459" y="497305"/>
                  <a:pt x="4943459" y="539014"/>
                </a:cubicBezTo>
                <a:cubicBezTo>
                  <a:pt x="4933834" y="622433"/>
                  <a:pt x="5216630" y="723499"/>
                  <a:pt x="5251468" y="818147"/>
                </a:cubicBezTo>
                <a:cubicBezTo>
                  <a:pt x="5347721" y="899962"/>
                  <a:pt x="5065833" y="895149"/>
                  <a:pt x="5049336" y="943275"/>
                </a:cubicBezTo>
                <a:cubicBezTo>
                  <a:pt x="5079816" y="983380"/>
                  <a:pt x="5176524" y="1031506"/>
                  <a:pt x="5193715" y="1058778"/>
                </a:cubicBezTo>
                <a:cubicBezTo>
                  <a:pt x="5210906" y="1086050"/>
                  <a:pt x="6009133" y="1098884"/>
                  <a:pt x="5152485" y="1106905"/>
                </a:cubicBezTo>
                <a:lnTo>
                  <a:pt x="294458" y="1106905"/>
                </a:lnTo>
                <a:cubicBezTo>
                  <a:pt x="-505588" y="1042737"/>
                  <a:pt x="575195" y="864669"/>
                  <a:pt x="602466" y="721894"/>
                </a:cubicBezTo>
                <a:cubicBezTo>
                  <a:pt x="653801" y="628850"/>
                  <a:pt x="450067" y="609600"/>
                  <a:pt x="438837" y="548640"/>
                </a:cubicBezTo>
                <a:cubicBezTo>
                  <a:pt x="427607" y="487680"/>
                  <a:pt x="597653" y="410677"/>
                  <a:pt x="535089" y="356134"/>
                </a:cubicBezTo>
                <a:cubicBezTo>
                  <a:pt x="472525" y="301591"/>
                  <a:pt x="252747" y="304800"/>
                  <a:pt x="227080" y="221381"/>
                </a:cubicBezTo>
                <a:lnTo>
                  <a:pt x="294458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vi-VN" sz="36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Tên người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114387" y="3009270"/>
            <a:ext cx="4539129" cy="1348217"/>
            <a:chOff x="484909" y="1722324"/>
            <a:chExt cx="3584168" cy="2653478"/>
          </a:xfrm>
        </p:grpSpPr>
        <p:sp>
          <p:nvSpPr>
            <p:cNvPr id="1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43752" y="3757845"/>
            <a:ext cx="5750120" cy="1358502"/>
            <a:chOff x="484909" y="1728435"/>
            <a:chExt cx="3584168" cy="2673720"/>
          </a:xfrm>
        </p:grpSpPr>
        <p:sp>
          <p:nvSpPr>
            <p:cNvPr id="1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1152" y="1748677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962049" y="4467249"/>
            <a:ext cx="5019851" cy="1356186"/>
            <a:chOff x="253232" y="1786391"/>
            <a:chExt cx="3584168" cy="2669162"/>
          </a:xfrm>
        </p:grpSpPr>
        <p:sp>
          <p:nvSpPr>
            <p:cNvPr id="19" name="Rounded Rectangle 20"/>
            <p:cNvSpPr/>
            <p:nvPr/>
          </p:nvSpPr>
          <p:spPr>
            <a:xfrm>
              <a:off x="253232" y="1786391"/>
              <a:ext cx="3584168" cy="1168128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4790" y="1802075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140249" y="5139357"/>
            <a:ext cx="3358822" cy="593967"/>
            <a:chOff x="-1765832" y="1897559"/>
            <a:chExt cx="4924475" cy="1169009"/>
          </a:xfrm>
        </p:grpSpPr>
        <p:sp>
          <p:nvSpPr>
            <p:cNvPr id="22" name="Rounded Rectangle 20"/>
            <p:cNvSpPr/>
            <p:nvPr/>
          </p:nvSpPr>
          <p:spPr>
            <a:xfrm>
              <a:off x="-1095678" y="1898441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1765832" y="1897559"/>
              <a:ext cx="4924475" cy="1029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953841" y="5828323"/>
            <a:ext cx="4498637" cy="1348217"/>
            <a:chOff x="484909" y="1722324"/>
            <a:chExt cx="3584168" cy="265347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2653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28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8661141" y="2296696"/>
            <a:ext cx="2449999" cy="739345"/>
            <a:chOff x="484909" y="1722324"/>
            <a:chExt cx="3584168" cy="1455133"/>
          </a:xfrm>
        </p:grpSpPr>
        <p:sp>
          <p:nvSpPr>
            <p:cNvPr id="6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34676" y="1722324"/>
              <a:ext cx="3160295" cy="1455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28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3951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 animBg="1"/>
      <p:bldP spid="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925913" y="2178872"/>
            <a:ext cx="5754020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cơ quan, tổ chức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0600" name="Text Box 8"/>
          <p:cNvSpPr txBox="1">
            <a:spLocks noChangeArrowheads="1"/>
          </p:cNvSpPr>
          <p:nvPr/>
        </p:nvSpPr>
        <p:spPr bwMode="auto">
          <a:xfrm>
            <a:off x="4564363" y="954896"/>
            <a:ext cx="3581400" cy="923330"/>
          </a:xfrm>
          <a:prstGeom prst="rect">
            <a:avLst/>
          </a:prstGeom>
          <a:solidFill>
            <a:srgbClr val="F5E0FD"/>
          </a:solidFill>
          <a:ln>
            <a:noFill/>
          </a:ln>
          <a:effectLst/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kumimoji="0" lang="vi-VN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từ</a:t>
            </a:r>
            <a:endParaRPr kumimoji="0" lang="en-US" altLang="en-US" sz="8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7478829" y="2178872"/>
            <a:ext cx="3729478" cy="707886"/>
          </a:xfrm>
          <a:prstGeom prst="rect">
            <a:avLst/>
          </a:prstGeom>
          <a:solidFill>
            <a:srgbClr val="E6E6E6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kumimoji="0" lang="vi-VN" altLang="en-US" sz="40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người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椭圆 31"/>
          <p:cNvSpPr/>
          <p:nvPr/>
        </p:nvSpPr>
        <p:spPr>
          <a:xfrm>
            <a:off x="419490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椭圆 32"/>
          <p:cNvSpPr/>
          <p:nvPr/>
        </p:nvSpPr>
        <p:spPr>
          <a:xfrm>
            <a:off x="1067432" y="9913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椭圆 33"/>
          <p:cNvSpPr/>
          <p:nvPr/>
        </p:nvSpPr>
        <p:spPr>
          <a:xfrm>
            <a:off x="1715374" y="9913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椭圆 34"/>
          <p:cNvSpPr/>
          <p:nvPr/>
        </p:nvSpPr>
        <p:spPr>
          <a:xfrm>
            <a:off x="10687341" y="5894302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椭圆 35"/>
          <p:cNvSpPr/>
          <p:nvPr/>
        </p:nvSpPr>
        <p:spPr>
          <a:xfrm>
            <a:off x="11315053" y="5894302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627107" y="3773629"/>
            <a:ext cx="3458973" cy="642204"/>
            <a:chOff x="484909" y="1722324"/>
            <a:chExt cx="3584168" cy="1174238"/>
          </a:xfrm>
        </p:grpSpPr>
        <p:sp>
          <p:nvSpPr>
            <p:cNvPr id="13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4676" y="1722324"/>
              <a:ext cx="3160295" cy="10692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Hồ</a:t>
              </a:r>
              <a:r>
                <a:rPr kumimoji="0" lang="vi-V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Chí Minh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192760" y="3219016"/>
            <a:ext cx="5295936" cy="584775"/>
            <a:chOff x="484909" y="1722324"/>
            <a:chExt cx="3584168" cy="1187480"/>
          </a:xfrm>
        </p:grpSpPr>
        <p:sp>
          <p:nvSpPr>
            <p:cNvPr id="22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Đài Truyền hình Việt Nam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9490" y="4158800"/>
            <a:ext cx="6694398" cy="592165"/>
            <a:chOff x="484909" y="1722324"/>
            <a:chExt cx="3584168" cy="1174238"/>
          </a:xfrm>
        </p:grpSpPr>
        <p:sp>
          <p:nvSpPr>
            <p:cNvPr id="25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34676" y="1722324"/>
              <a:ext cx="3160295" cy="115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Bộ Văn hóa, Thể thao và Du lịch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25913" y="5048438"/>
            <a:ext cx="6087030" cy="609604"/>
            <a:chOff x="484909" y="1722324"/>
            <a:chExt cx="3584168" cy="1174238"/>
          </a:xfrm>
        </p:grpSpPr>
        <p:sp>
          <p:nvSpPr>
            <p:cNvPr id="28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34676" y="1722324"/>
              <a:ext cx="3160295" cy="1126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Sở Tài nguyên và Môi trường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8145763" y="4828525"/>
            <a:ext cx="2483260" cy="585255"/>
            <a:chOff x="484909" y="1722324"/>
            <a:chExt cx="3584168" cy="1174238"/>
          </a:xfrm>
        </p:grpSpPr>
        <p:sp>
          <p:nvSpPr>
            <p:cNvPr id="31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34676" y="1722324"/>
              <a:ext cx="3160295" cy="11732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Võ</a:t>
              </a:r>
              <a:r>
                <a:rPr kumimoji="0" lang="vi-VN" sz="3200" b="0" i="0" u="none" strike="noStrike" kern="120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Thị Sáu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1492228" y="5991178"/>
            <a:ext cx="4995458" cy="584775"/>
            <a:chOff x="484909" y="1722324"/>
            <a:chExt cx="3584168" cy="1187480"/>
          </a:xfrm>
        </p:grpSpPr>
        <p:sp>
          <p:nvSpPr>
            <p:cNvPr id="34" name="Rounded Rectangle 20"/>
            <p:cNvSpPr/>
            <p:nvPr/>
          </p:nvSpPr>
          <p:spPr>
            <a:xfrm>
              <a:off x="484909" y="1728435"/>
              <a:ext cx="3584168" cy="1168127"/>
            </a:xfrm>
            <a:custGeom>
              <a:avLst/>
              <a:gdLst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3414887 w 3584168"/>
                <a:gd name="connsiteY2" fmla="*/ 0 h 1015663"/>
                <a:gd name="connsiteX3" fmla="*/ 3584168 w 3584168"/>
                <a:gd name="connsiteY3" fmla="*/ 169281 h 1015663"/>
                <a:gd name="connsiteX4" fmla="*/ 3584168 w 3584168"/>
                <a:gd name="connsiteY4" fmla="*/ 846382 h 1015663"/>
                <a:gd name="connsiteX5" fmla="*/ 3414887 w 3584168"/>
                <a:gd name="connsiteY5" fmla="*/ 1015663 h 1015663"/>
                <a:gd name="connsiteX6" fmla="*/ 169281 w 3584168"/>
                <a:gd name="connsiteY6" fmla="*/ 1015663 h 1015663"/>
                <a:gd name="connsiteX7" fmla="*/ 0 w 3584168"/>
                <a:gd name="connsiteY7" fmla="*/ 846382 h 1015663"/>
                <a:gd name="connsiteX8" fmla="*/ 0 w 3584168"/>
                <a:gd name="connsiteY8" fmla="*/ 169281 h 1015663"/>
                <a:gd name="connsiteX0" fmla="*/ 0 w 3584168"/>
                <a:gd name="connsiteY0" fmla="*/ 169281 h 1015663"/>
                <a:gd name="connsiteX1" fmla="*/ 169281 w 3584168"/>
                <a:gd name="connsiteY1" fmla="*/ 0 h 1015663"/>
                <a:gd name="connsiteX2" fmla="*/ 1468582 w 3584168"/>
                <a:gd name="connsiteY2" fmla="*/ 17033 h 1015663"/>
                <a:gd name="connsiteX3" fmla="*/ 3414887 w 3584168"/>
                <a:gd name="connsiteY3" fmla="*/ 0 h 1015663"/>
                <a:gd name="connsiteX4" fmla="*/ 3584168 w 3584168"/>
                <a:gd name="connsiteY4" fmla="*/ 169281 h 1015663"/>
                <a:gd name="connsiteX5" fmla="*/ 3584168 w 3584168"/>
                <a:gd name="connsiteY5" fmla="*/ 846382 h 1015663"/>
                <a:gd name="connsiteX6" fmla="*/ 3414887 w 3584168"/>
                <a:gd name="connsiteY6" fmla="*/ 1015663 h 1015663"/>
                <a:gd name="connsiteX7" fmla="*/ 169281 w 3584168"/>
                <a:gd name="connsiteY7" fmla="*/ 1015663 h 1015663"/>
                <a:gd name="connsiteX8" fmla="*/ 0 w 3584168"/>
                <a:gd name="connsiteY8" fmla="*/ 846382 h 1015663"/>
                <a:gd name="connsiteX9" fmla="*/ 0 w 3584168"/>
                <a:gd name="connsiteY9" fmla="*/ 169281 h 1015663"/>
                <a:gd name="connsiteX0" fmla="*/ 0 w 3584168"/>
                <a:gd name="connsiteY0" fmla="*/ 224903 h 1071285"/>
                <a:gd name="connsiteX1" fmla="*/ 169281 w 3584168"/>
                <a:gd name="connsiteY1" fmla="*/ 55622 h 1071285"/>
                <a:gd name="connsiteX2" fmla="*/ 1468582 w 3584168"/>
                <a:gd name="connsiteY2" fmla="*/ 72655 h 1071285"/>
                <a:gd name="connsiteX3" fmla="*/ 3414887 w 3584168"/>
                <a:gd name="connsiteY3" fmla="*/ 55622 h 1071285"/>
                <a:gd name="connsiteX4" fmla="*/ 3584168 w 3584168"/>
                <a:gd name="connsiteY4" fmla="*/ 224903 h 1071285"/>
                <a:gd name="connsiteX5" fmla="*/ 3584168 w 3584168"/>
                <a:gd name="connsiteY5" fmla="*/ 902004 h 1071285"/>
                <a:gd name="connsiteX6" fmla="*/ 3414887 w 3584168"/>
                <a:gd name="connsiteY6" fmla="*/ 1071285 h 1071285"/>
                <a:gd name="connsiteX7" fmla="*/ 169281 w 3584168"/>
                <a:gd name="connsiteY7" fmla="*/ 1071285 h 1071285"/>
                <a:gd name="connsiteX8" fmla="*/ 0 w 3584168"/>
                <a:gd name="connsiteY8" fmla="*/ 902004 h 1071285"/>
                <a:gd name="connsiteX9" fmla="*/ 0 w 3584168"/>
                <a:gd name="connsiteY9" fmla="*/ 224903 h 1071285"/>
                <a:gd name="connsiteX0" fmla="*/ 0 w 3584168"/>
                <a:gd name="connsiteY0" fmla="*/ 231964 h 1078346"/>
                <a:gd name="connsiteX1" fmla="*/ 169281 w 3584168"/>
                <a:gd name="connsiteY1" fmla="*/ 62683 h 1078346"/>
                <a:gd name="connsiteX2" fmla="*/ 1468582 w 3584168"/>
                <a:gd name="connsiteY2" fmla="*/ 79716 h 1078346"/>
                <a:gd name="connsiteX3" fmla="*/ 3414887 w 3584168"/>
                <a:gd name="connsiteY3" fmla="*/ 62683 h 1078346"/>
                <a:gd name="connsiteX4" fmla="*/ 3584168 w 3584168"/>
                <a:gd name="connsiteY4" fmla="*/ 231964 h 1078346"/>
                <a:gd name="connsiteX5" fmla="*/ 3584168 w 3584168"/>
                <a:gd name="connsiteY5" fmla="*/ 909065 h 1078346"/>
                <a:gd name="connsiteX6" fmla="*/ 3414887 w 3584168"/>
                <a:gd name="connsiteY6" fmla="*/ 1078346 h 1078346"/>
                <a:gd name="connsiteX7" fmla="*/ 169281 w 3584168"/>
                <a:gd name="connsiteY7" fmla="*/ 1078346 h 1078346"/>
                <a:gd name="connsiteX8" fmla="*/ 0 w 3584168"/>
                <a:gd name="connsiteY8" fmla="*/ 909065 h 1078346"/>
                <a:gd name="connsiteX9" fmla="*/ 0 w 3584168"/>
                <a:gd name="connsiteY9" fmla="*/ 231964 h 107834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071286"/>
                <a:gd name="connsiteX1" fmla="*/ 169281 w 3584168"/>
                <a:gd name="connsiteY1" fmla="*/ 55623 h 1071286"/>
                <a:gd name="connsiteX2" fmla="*/ 1468582 w 3584168"/>
                <a:gd name="connsiteY2" fmla="*/ 72656 h 1071286"/>
                <a:gd name="connsiteX3" fmla="*/ 2646218 w 3584168"/>
                <a:gd name="connsiteY3" fmla="*/ 86510 h 1071286"/>
                <a:gd name="connsiteX4" fmla="*/ 3414887 w 3584168"/>
                <a:gd name="connsiteY4" fmla="*/ 55623 h 1071286"/>
                <a:gd name="connsiteX5" fmla="*/ 3584168 w 3584168"/>
                <a:gd name="connsiteY5" fmla="*/ 224904 h 1071286"/>
                <a:gd name="connsiteX6" fmla="*/ 3584168 w 3584168"/>
                <a:gd name="connsiteY6" fmla="*/ 902005 h 1071286"/>
                <a:gd name="connsiteX7" fmla="*/ 3414887 w 3584168"/>
                <a:gd name="connsiteY7" fmla="*/ 1071286 h 1071286"/>
                <a:gd name="connsiteX8" fmla="*/ 169281 w 3584168"/>
                <a:gd name="connsiteY8" fmla="*/ 1071286 h 1071286"/>
                <a:gd name="connsiteX9" fmla="*/ 0 w 3584168"/>
                <a:gd name="connsiteY9" fmla="*/ 902005 h 1071286"/>
                <a:gd name="connsiteX10" fmla="*/ 0 w 3584168"/>
                <a:gd name="connsiteY10" fmla="*/ 224904 h 1071286"/>
                <a:gd name="connsiteX0" fmla="*/ 0 w 3584168"/>
                <a:gd name="connsiteY0" fmla="*/ 224904 h 1167166"/>
                <a:gd name="connsiteX1" fmla="*/ 169281 w 3584168"/>
                <a:gd name="connsiteY1" fmla="*/ 55623 h 1167166"/>
                <a:gd name="connsiteX2" fmla="*/ 1468582 w 3584168"/>
                <a:gd name="connsiteY2" fmla="*/ 72656 h 1167166"/>
                <a:gd name="connsiteX3" fmla="*/ 2646218 w 3584168"/>
                <a:gd name="connsiteY3" fmla="*/ 86510 h 1167166"/>
                <a:gd name="connsiteX4" fmla="*/ 3414887 w 3584168"/>
                <a:gd name="connsiteY4" fmla="*/ 55623 h 1167166"/>
                <a:gd name="connsiteX5" fmla="*/ 3584168 w 3584168"/>
                <a:gd name="connsiteY5" fmla="*/ 224904 h 1167166"/>
                <a:gd name="connsiteX6" fmla="*/ 3584168 w 3584168"/>
                <a:gd name="connsiteY6" fmla="*/ 902005 h 1167166"/>
                <a:gd name="connsiteX7" fmla="*/ 3414887 w 3584168"/>
                <a:gd name="connsiteY7" fmla="*/ 1071286 h 1167166"/>
                <a:gd name="connsiteX8" fmla="*/ 914400 w 3584168"/>
                <a:gd name="connsiteY8" fmla="*/ 1167165 h 1167166"/>
                <a:gd name="connsiteX9" fmla="*/ 169281 w 3584168"/>
                <a:gd name="connsiteY9" fmla="*/ 1071286 h 1167166"/>
                <a:gd name="connsiteX10" fmla="*/ 0 w 3584168"/>
                <a:gd name="connsiteY10" fmla="*/ 902005 h 1167166"/>
                <a:gd name="connsiteX11" fmla="*/ 0 w 3584168"/>
                <a:gd name="connsiteY11" fmla="*/ 224904 h 1167166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1482436 w 3584168"/>
                <a:gd name="connsiteY8" fmla="*/ 1028620 h 1168127"/>
                <a:gd name="connsiteX9" fmla="*/ 914400 w 3584168"/>
                <a:gd name="connsiteY9" fmla="*/ 1167165 h 1168127"/>
                <a:gd name="connsiteX10" fmla="*/ 169281 w 3584168"/>
                <a:gd name="connsiteY10" fmla="*/ 1071286 h 1168127"/>
                <a:gd name="connsiteX11" fmla="*/ 0 w 3584168"/>
                <a:gd name="connsiteY11" fmla="*/ 902005 h 1168127"/>
                <a:gd name="connsiteX12" fmla="*/ 0 w 3584168"/>
                <a:gd name="connsiteY12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  <a:gd name="connsiteX0" fmla="*/ 0 w 3584168"/>
                <a:gd name="connsiteY0" fmla="*/ 224904 h 1168127"/>
                <a:gd name="connsiteX1" fmla="*/ 169281 w 3584168"/>
                <a:gd name="connsiteY1" fmla="*/ 55623 h 1168127"/>
                <a:gd name="connsiteX2" fmla="*/ 1468582 w 3584168"/>
                <a:gd name="connsiteY2" fmla="*/ 72656 h 1168127"/>
                <a:gd name="connsiteX3" fmla="*/ 2646218 w 3584168"/>
                <a:gd name="connsiteY3" fmla="*/ 86510 h 1168127"/>
                <a:gd name="connsiteX4" fmla="*/ 3414887 w 3584168"/>
                <a:gd name="connsiteY4" fmla="*/ 55623 h 1168127"/>
                <a:gd name="connsiteX5" fmla="*/ 3584168 w 3584168"/>
                <a:gd name="connsiteY5" fmla="*/ 224904 h 1168127"/>
                <a:gd name="connsiteX6" fmla="*/ 3584168 w 3584168"/>
                <a:gd name="connsiteY6" fmla="*/ 902005 h 1168127"/>
                <a:gd name="connsiteX7" fmla="*/ 3414887 w 3584168"/>
                <a:gd name="connsiteY7" fmla="*/ 1071286 h 1168127"/>
                <a:gd name="connsiteX8" fmla="*/ 2660073 w 3584168"/>
                <a:gd name="connsiteY8" fmla="*/ 1014765 h 1168127"/>
                <a:gd name="connsiteX9" fmla="*/ 1482436 w 3584168"/>
                <a:gd name="connsiteY9" fmla="*/ 1028620 h 1168127"/>
                <a:gd name="connsiteX10" fmla="*/ 914400 w 3584168"/>
                <a:gd name="connsiteY10" fmla="*/ 1167165 h 1168127"/>
                <a:gd name="connsiteX11" fmla="*/ 169281 w 3584168"/>
                <a:gd name="connsiteY11" fmla="*/ 1071286 h 1168127"/>
                <a:gd name="connsiteX12" fmla="*/ 0 w 3584168"/>
                <a:gd name="connsiteY12" fmla="*/ 902005 h 1168127"/>
                <a:gd name="connsiteX13" fmla="*/ 0 w 3584168"/>
                <a:gd name="connsiteY13" fmla="*/ 224904 h 11681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584168" h="1168127">
                  <a:moveTo>
                    <a:pt x="0" y="224904"/>
                  </a:moveTo>
                  <a:cubicBezTo>
                    <a:pt x="0" y="131413"/>
                    <a:pt x="75790" y="55623"/>
                    <a:pt x="169281" y="55623"/>
                  </a:cubicBezTo>
                  <a:cubicBezTo>
                    <a:pt x="611618" y="56682"/>
                    <a:pt x="1012391" y="-80803"/>
                    <a:pt x="1468582" y="72656"/>
                  </a:cubicBezTo>
                  <a:cubicBezTo>
                    <a:pt x="1861127" y="77274"/>
                    <a:pt x="2267528" y="-84363"/>
                    <a:pt x="2646218" y="86510"/>
                  </a:cubicBezTo>
                  <a:cubicBezTo>
                    <a:pt x="2970602" y="83671"/>
                    <a:pt x="3258562" y="18703"/>
                    <a:pt x="3414887" y="55623"/>
                  </a:cubicBezTo>
                  <a:cubicBezTo>
                    <a:pt x="3508378" y="55623"/>
                    <a:pt x="3584168" y="131413"/>
                    <a:pt x="3584168" y="224904"/>
                  </a:cubicBezTo>
                  <a:lnTo>
                    <a:pt x="3584168" y="902005"/>
                  </a:lnTo>
                  <a:cubicBezTo>
                    <a:pt x="3584168" y="995496"/>
                    <a:pt x="3508378" y="1071286"/>
                    <a:pt x="3414887" y="1071286"/>
                  </a:cubicBezTo>
                  <a:cubicBezTo>
                    <a:pt x="3247017" y="1106243"/>
                    <a:pt x="2982148" y="1021876"/>
                    <a:pt x="2660073" y="1014765"/>
                  </a:cubicBezTo>
                  <a:cubicBezTo>
                    <a:pt x="2324143" y="1160054"/>
                    <a:pt x="1759527" y="1019384"/>
                    <a:pt x="1482436" y="1028620"/>
                  </a:cubicBezTo>
                  <a:cubicBezTo>
                    <a:pt x="1065688" y="1044600"/>
                    <a:pt x="1135568" y="1180836"/>
                    <a:pt x="914400" y="1167165"/>
                  </a:cubicBezTo>
                  <a:lnTo>
                    <a:pt x="169281" y="1071286"/>
                  </a:lnTo>
                  <a:cubicBezTo>
                    <a:pt x="75790" y="1071286"/>
                    <a:pt x="0" y="995496"/>
                    <a:pt x="0" y="902005"/>
                  </a:cubicBezTo>
                  <a:lnTo>
                    <a:pt x="0" y="224904"/>
                  </a:lnTo>
                  <a:close/>
                </a:path>
              </a:pathLst>
            </a:cu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3200" b="0" i="0" u="none" strike="noStrike" kern="1200" cap="none" spc="0" normalizeH="0" baseline="0" noProof="0">
                <a:ln>
                  <a:noFill/>
                </a:ln>
                <a:solidFill>
                  <a:srgbClr val="F7A9BD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34676" y="1722324"/>
              <a:ext cx="3160295" cy="11874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dirty="0" smtClea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Trường Tiểu học Ba Đình</a:t>
              </a:r>
              <a:endPara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3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0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0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4" grpId="0" animBg="1"/>
      <p:bldP spid="110600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C67547AA-F5D2-4418-B6DB-4C1756D79543}"/>
              </a:ext>
            </a:extLst>
          </p:cNvPr>
          <p:cNvSpPr txBox="1"/>
          <p:nvPr/>
        </p:nvSpPr>
        <p:spPr>
          <a:xfrm>
            <a:off x="755763" y="1385010"/>
            <a:ext cx="108946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kumimoji="0" lang="vi-VN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viết hoa tên của các cơ quan, tổ chức có gì khác với cách viết hoa tên người?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矩形: 圆角 21"/>
          <p:cNvSpPr/>
          <p:nvPr/>
        </p:nvSpPr>
        <p:spPr>
          <a:xfrm>
            <a:off x="134207" y="610607"/>
            <a:ext cx="3370993" cy="772778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1007" y="2804889"/>
            <a:ext cx="6147792" cy="3539430"/>
          </a:xfrm>
          <a:prstGeom prst="rect">
            <a:avLst/>
          </a:prstGeom>
          <a:solidFill>
            <a:srgbClr val="F5E0FD"/>
          </a:solidFill>
        </p:spPr>
        <p:txBody>
          <a:bodyPr wrap="square">
            <a:spAutoFit/>
          </a:bodyPr>
          <a:lstStyle/>
          <a:p>
            <a:pPr algn="just"/>
            <a:r>
              <a:rPr lang="vi-VN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 người: 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thông thường: Viết hoa chữ cái đầu tất cả các âm tiết của danh từ riêng chỉ tên người.</a:t>
            </a:r>
          </a:p>
          <a:p>
            <a:pPr algn="just"/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Tên hiệu, tên nhân vật lịch sử: Viết hoa chữ cái đầu tất cả các âm tiết.</a:t>
            </a:r>
          </a:p>
        </p:txBody>
      </p:sp>
      <p:sp>
        <p:nvSpPr>
          <p:cNvPr id="5" name="Rectangle 4"/>
          <p:cNvSpPr/>
          <p:nvPr/>
        </p:nvSpPr>
        <p:spPr>
          <a:xfrm>
            <a:off x="6818250" y="3667489"/>
            <a:ext cx="4897312" cy="3046988"/>
          </a:xfrm>
          <a:prstGeom prst="rect">
            <a:avLst/>
          </a:prstGeom>
          <a:solidFill>
            <a:srgbClr val="D1C3F9"/>
          </a:solidFill>
        </p:spPr>
        <p:txBody>
          <a:bodyPr wrap="square">
            <a:spAutoFit/>
          </a:bodyPr>
          <a:lstStyle/>
          <a:p>
            <a:pPr lvl="0" algn="just"/>
            <a:r>
              <a:rPr lang="vi-VN" sz="32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 cơ quan, tổ chức: Viết hoa chữ cái đầu của các từ, cụm từ chỉ loại hình cơ quan, tổ chức; chức năng, lĩnh vực hoạt động của cơ quan, tổ chức.</a:t>
            </a:r>
          </a:p>
        </p:txBody>
      </p:sp>
      <p:sp>
        <p:nvSpPr>
          <p:cNvPr id="6" name="椭圆 31"/>
          <p:cNvSpPr/>
          <p:nvPr/>
        </p:nvSpPr>
        <p:spPr>
          <a:xfrm>
            <a:off x="4462350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椭圆 32"/>
          <p:cNvSpPr/>
          <p:nvPr/>
        </p:nvSpPr>
        <p:spPr>
          <a:xfrm>
            <a:off x="5110292" y="6083836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椭圆 33"/>
          <p:cNvSpPr/>
          <p:nvPr/>
        </p:nvSpPr>
        <p:spPr>
          <a:xfrm>
            <a:off x="5758234" y="6083836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椭圆 31"/>
          <p:cNvSpPr/>
          <p:nvPr/>
        </p:nvSpPr>
        <p:spPr>
          <a:xfrm>
            <a:off x="6954518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椭圆 32"/>
          <p:cNvSpPr/>
          <p:nvPr/>
        </p:nvSpPr>
        <p:spPr>
          <a:xfrm>
            <a:off x="7602460" y="3005991"/>
            <a:ext cx="520966" cy="520966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椭圆 33"/>
          <p:cNvSpPr/>
          <p:nvPr/>
        </p:nvSpPr>
        <p:spPr>
          <a:xfrm>
            <a:off x="8250402" y="3005991"/>
            <a:ext cx="520966" cy="520966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792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 animBg="1"/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21"/>
          <p:cNvSpPr/>
          <p:nvPr/>
        </p:nvSpPr>
        <p:spPr>
          <a:xfrm>
            <a:off x="154527" y="521935"/>
            <a:ext cx="3251864" cy="781063"/>
          </a:xfrm>
          <a:prstGeom prst="roundRect">
            <a:avLst>
              <a:gd name="adj" fmla="val 50000"/>
            </a:avLst>
          </a:prstGeom>
          <a:solidFill>
            <a:schemeClr val="tx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6759" y="1302998"/>
            <a:ext cx="11282413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Tách</a:t>
            </a:r>
            <a:r>
              <a:rPr kumimoji="0" lang="vi-VN" altLang="en-US" sz="4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tên 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altLang="en-US" sz="4400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 quan, tổ chức dưới đây thành các bộ phận theo mẫu và nhận xét về cách viết hoa các bộ quận trong tên cơ quan, tổ chức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40006" y="4942800"/>
            <a:ext cx="2825325" cy="923330"/>
          </a:xfrm>
          <a:prstGeom prst="rect">
            <a:avLst/>
          </a:prstGeom>
          <a:solidFill>
            <a:srgbClr val="F5E0FD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96586" y="4926447"/>
            <a:ext cx="2582758" cy="923330"/>
          </a:xfrm>
          <a:prstGeom prst="rect">
            <a:avLst/>
          </a:prstGeom>
          <a:solidFill>
            <a:srgbClr val="E6E6E6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 smtClean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Điện lực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210599" y="4926447"/>
            <a:ext cx="2864951" cy="923330"/>
          </a:xfrm>
          <a:prstGeom prst="rect">
            <a:avLst/>
          </a:prstGeom>
          <a:solidFill>
            <a:srgbClr val="D1C3F9"/>
          </a:solidFill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16152" y="3321484"/>
            <a:ext cx="988983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M: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alt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altLang="en-US" sz="6000" b="0" i="0" u="none" strike="noStrike" kern="1200" cap="none" spc="0" normalizeH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đoàn Điện lực Việt Nam</a:t>
            </a:r>
            <a:endParaRPr kumimoji="0" lang="en-US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6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/>
      <p:bldP spid="7" grpId="0" animBg="1"/>
      <p:bldP spid="8" grpId="0" animBg="1"/>
      <p:bldP spid="9" grpId="0" animBg="1"/>
      <p:bldP spid="22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自定义 322">
      <a:dk1>
        <a:srgbClr val="7F7F7F"/>
      </a:dk1>
      <a:lt1>
        <a:sysClr val="window" lastClr="FFFFFF"/>
      </a:lt1>
      <a:dk2>
        <a:srgbClr val="44546A"/>
      </a:dk2>
      <a:lt2>
        <a:srgbClr val="8FA4B6"/>
      </a:lt2>
      <a:accent1>
        <a:srgbClr val="B7CFFD"/>
      </a:accent1>
      <a:accent2>
        <a:srgbClr val="F0B0E8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63">
      <a:majorFont>
        <a:latin typeface="字魂70号-灵悦黑体"/>
        <a:ea typeface="字魂70号-灵悦黑体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wrap="none" lIns="0" tIns="0" rIns="0" bIns="0"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430</Words>
  <Application>Microsoft Office PowerPoint</Application>
  <PresentationFormat>Widescreen</PresentationFormat>
  <Paragraphs>84</Paragraphs>
  <Slides>20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HP001 4 hàng</vt:lpstr>
      <vt:lpstr>字魂70号-灵悦黑体</vt:lpstr>
      <vt:lpstr>Calibri</vt:lpstr>
      <vt:lpstr>等线</vt:lpstr>
      <vt:lpstr>思源黑体 CN Normal</vt:lpstr>
      <vt:lpstr>UTM Avo</vt:lpstr>
      <vt:lpstr>#9Slide07 HoneyCream</vt:lpstr>
      <vt:lpstr>Arial</vt:lpstr>
      <vt:lpstr>Cambria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MangnonTeam</cp:keywords>
  <cp:lastModifiedBy>Admin</cp:lastModifiedBy>
  <cp:revision>17</cp:revision>
  <dcterms:created xsi:type="dcterms:W3CDTF">2023-07-18T14:40:39Z</dcterms:created>
  <dcterms:modified xsi:type="dcterms:W3CDTF">2023-09-02T02:20:41Z</dcterms:modified>
</cp:coreProperties>
</file>