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sldIdLst>
    <p:sldId id="366" r:id="rId4"/>
    <p:sldId id="371" r:id="rId5"/>
    <p:sldId id="304" r:id="rId6"/>
    <p:sldId id="305" r:id="rId7"/>
    <p:sldId id="307" r:id="rId8"/>
    <p:sldId id="308" r:id="rId9"/>
    <p:sldId id="370" r:id="rId10"/>
    <p:sldId id="369" r:id="rId11"/>
    <p:sldId id="364" r:id="rId12"/>
    <p:sldId id="365" r:id="rId13"/>
    <p:sldId id="354" r:id="rId14"/>
    <p:sldId id="355" r:id="rId15"/>
    <p:sldId id="357" r:id="rId16"/>
    <p:sldId id="358" r:id="rId17"/>
    <p:sldId id="368" r:id="rId18"/>
    <p:sldId id="260" r:id="rId19"/>
  </p:sldIdLst>
  <p:sldSz cx="12192000" cy="6858000"/>
  <p:notesSz cx="6954838" cy="93091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0" autoAdjust="0"/>
  </p:normalViewPr>
  <p:slideViewPr>
    <p:cSldViewPr snapToGrid="0">
      <p:cViewPr>
        <p:scale>
          <a:sx n="50" d="100"/>
          <a:sy n="50" d="100"/>
        </p:scale>
        <p:origin x="134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Nêu</a:t>
            </a:r>
            <a:r>
              <a:rPr lang="en-US" dirty="0"/>
              <a:t> mph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quyển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=&gt; Qua BT con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81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9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00D4A-1857-4D6E-A62F-345EB8AA07FE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6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Qua </a:t>
            </a:r>
            <a:r>
              <a:rPr lang="en-US" dirty="0" err="1"/>
              <a:t>các</a:t>
            </a:r>
            <a:r>
              <a:rPr lang="en-US" dirty="0"/>
              <a:t> BT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32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0F1F-6A0B-4DB9-84D7-DFDC2FE38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EE317-9F5D-4BE2-82E5-4C10C762E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840D-A4DD-44DF-A344-36EAD0D1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163E-ABFC-4DD3-86D9-F60715AC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D4887-EC00-40EA-B0D3-4B0A3EC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91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8A23-FF33-4213-84DF-D9646231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F594D-0891-4D04-9383-FD125A6D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F090-0F75-4670-8123-B8807B09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DB30-B540-40B1-86B1-BAEF8EBE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8219-3C4C-4876-BAB1-80CB193D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B470B-B147-4461-844C-7DF2238F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3D972-FDDB-4E45-AC1C-E1825392B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2B7D-951B-4594-BE70-26820786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ECBA6-5FF4-48C3-9EF4-58BA8DD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F6A52-5F45-4A5D-AF4D-2CE4858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8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C9F7-D39A-4E0E-B03C-A61F9F63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C60C-8618-46AD-82FB-74EFFF2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9C31-DB43-4DE0-BBAE-F6533C7D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F5FA-C717-47B0-9147-7095DAD6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16B44-75AE-4021-8DA4-C2C9231D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A47E-0FA1-4D07-9575-3DAE9B35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69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3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1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1CF6-67B5-485A-AFB2-FC21C726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5E1A-39CC-441E-B90C-4356CEF9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F07A-9F41-451F-8ABB-B8032FD5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B6F8-4ACC-4A4D-A7FC-D70EA8C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CE8AE-BF2D-4327-BC7C-68E82697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09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9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66E8-70FA-498F-A185-66694154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9655-3A4A-4E4B-9C62-0C9ED45E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89C4-AF11-4BFD-81C1-1025F563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6C25E-ECBE-4B92-8E86-2137581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D08B1-C7A0-4AA1-826A-EB7B249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D1532-F6D5-444C-AA1E-3C957426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C42C-C8D8-487F-9C00-C48EBBA9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0D14-930A-4682-84CF-38DB0E0A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5F1D2-5EDC-47C7-A9D1-785E1C8B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FA686-148F-4DAD-BD39-9BD8331D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0777B-E858-4CF5-9160-EC8707666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E4070-16AC-4EDD-96C5-5AE361D6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043A7-929C-470D-A4BE-C2F4D588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4C6AA-44DE-4D51-9510-0A806B7A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30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9964-08F6-4BC0-BD1D-B3099953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84694-FC6B-47F0-B6D6-9BF58624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23B09-0F29-4D33-8B65-851AC55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0744A-2483-4891-945B-C0B16975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EF1E3-8B28-4ACC-B472-69AE99E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EBF5C-03F3-4922-B6F5-65DD0C76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553-09C5-4FF7-8BE8-32496D27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4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CFF6-2056-4B58-ADD3-51595110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9CE0-C8FE-472C-9C20-A80C3C46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DF73F-6AB4-41C3-BA4C-3C4E890D9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0722A-50A2-489F-9A73-4E8FE306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F741A-656B-4A0A-921D-76E436A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869C7-3458-44DA-9C1B-A95D28E4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0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E83-D48E-4134-A69C-30F2DB4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25701-90DE-41E4-AE94-C173571E7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50613-A124-46F2-BB74-6CF629F5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43506-D81B-47EE-AD1C-DDC7DE67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686FE-DB66-494C-9874-A780A818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C207F-772D-4434-B846-24E2D526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28569-83E0-495F-A414-B3FA911A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0D851-540A-4C2B-80DF-E973A01E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E3F5E-249B-450D-BFB8-31B19253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938F0-CD65-4F7F-9B72-F499B612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FDB71-DFAF-4BE5-8CD5-AF1EF98B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247389" y="-2046920"/>
            <a:ext cx="5537085" cy="10825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22EA47-33A1-4342-BF09-12BA303FE5C1}"/>
              </a:ext>
            </a:extLst>
          </p:cNvPr>
          <p:cNvSpPr txBox="1"/>
          <p:nvPr/>
        </p:nvSpPr>
        <p:spPr>
          <a:xfrm>
            <a:off x="2344497" y="1782132"/>
            <a:ext cx="7654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BÀI:LUYỆN TẬP (21)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55653-3D42-4908-BC5D-B12CA8E23742}"/>
              </a:ext>
            </a:extLst>
          </p:cNvPr>
          <p:cNvSpPr txBox="1"/>
          <p:nvPr/>
        </p:nvSpPr>
        <p:spPr>
          <a:xfrm>
            <a:off x="3931342" y="829446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39BE2FC-37D1-4AD0-80F2-07FF1F62D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55156"/>
              </p:ext>
            </p:extLst>
          </p:nvPr>
        </p:nvGraphicFramePr>
        <p:xfrm>
          <a:off x="4137947" y="3443111"/>
          <a:ext cx="3512127" cy="228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2191817" imgH="1424635" progId="MS_ClipArt_Gallery.2">
                  <p:embed/>
                </p:oleObj>
              </mc:Choice>
              <mc:Fallback>
                <p:oleObj name="Clip" r:id="rId8" imgW="2191817" imgH="1424635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947" y="3443111"/>
                        <a:ext cx="3512127" cy="2281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5B5409-C873-4091-8B96-616F467FF870}"/>
              </a:ext>
            </a:extLst>
          </p:cNvPr>
          <p:cNvSpPr/>
          <p:nvPr/>
        </p:nvSpPr>
        <p:spPr>
          <a:xfrm>
            <a:off x="6229007" y="1101147"/>
            <a:ext cx="5746863" cy="4935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63DD53-C4EE-4313-9BF2-8511DF4227E8}"/>
              </a:ext>
            </a:extLst>
          </p:cNvPr>
          <p:cNvSpPr/>
          <p:nvPr/>
        </p:nvSpPr>
        <p:spPr>
          <a:xfrm>
            <a:off x="288177" y="1142270"/>
            <a:ext cx="5746863" cy="4935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140" name="Text Box 76"/>
          <p:cNvSpPr txBox="1">
            <a:spLocks noChangeArrowheads="1"/>
          </p:cNvSpPr>
          <p:nvPr/>
        </p:nvSpPr>
        <p:spPr bwMode="auto">
          <a:xfrm>
            <a:off x="6790351" y="1872481"/>
            <a:ext cx="42713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7757202" y="2918662"/>
            <a:ext cx="4733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10000 : 5000 = 2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02" name="Text Box 78"/>
          <p:cNvSpPr txBox="1">
            <a:spLocks noChangeArrowheads="1"/>
          </p:cNvSpPr>
          <p:nvPr/>
        </p:nvSpPr>
        <p:spPr bwMode="auto">
          <a:xfrm>
            <a:off x="2402839" y="2941321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6790351" y="3551652"/>
            <a:ext cx="47336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6420705" y="4694466"/>
            <a:ext cx="574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 x 2 = 50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8145" name="Text Box 81"/>
          <p:cNvSpPr txBox="1">
            <a:spLocks noChangeArrowheads="1"/>
          </p:cNvSpPr>
          <p:nvPr/>
        </p:nvSpPr>
        <p:spPr bwMode="auto">
          <a:xfrm>
            <a:off x="7878239" y="5371631"/>
            <a:ext cx="4491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47" name="Text Box 83"/>
          <p:cNvSpPr txBox="1">
            <a:spLocks noChangeArrowheads="1"/>
          </p:cNvSpPr>
          <p:nvPr/>
        </p:nvSpPr>
        <p:spPr bwMode="auto">
          <a:xfrm>
            <a:off x="8515478" y="1224431"/>
            <a:ext cx="13567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10" name="Text Box 172">
            <a:extLst>
              <a:ext uri="{FF2B5EF4-FFF2-40B4-BE49-F238E27FC236}">
                <a16:creationId xmlns:a16="http://schemas.microsoft.com/office/drawing/2014/main" id="{C884C854-620F-4506-A501-391212B6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95" y="1236170"/>
            <a:ext cx="264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3">
            <a:extLst>
              <a:ext uri="{FF2B5EF4-FFF2-40B4-BE49-F238E27FC236}">
                <a16:creationId xmlns:a16="http://schemas.microsoft.com/office/drawing/2014/main" id="{549AD037-0045-4654-8A67-E22BBE019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38" y="1897610"/>
            <a:ext cx="4534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174">
            <a:extLst>
              <a:ext uri="{FF2B5EF4-FFF2-40B4-BE49-F238E27FC236}">
                <a16:creationId xmlns:a16="http://schemas.microsoft.com/office/drawing/2014/main" id="{7BCAC617-F3E6-4BE2-B8B9-037100BF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78" y="2601974"/>
            <a:ext cx="4742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10 000 x 25 =  250 000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3" name="Text Box 175">
            <a:extLst>
              <a:ext uri="{FF2B5EF4-FFF2-40B4-BE49-F238E27FC236}">
                <a16:creationId xmlns:a16="http://schemas.microsoft.com/office/drawing/2014/main" id="{9484E1BE-AA6E-4E1D-A67D-ADD52396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87" y="3157886"/>
            <a:ext cx="55176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176">
            <a:extLst>
              <a:ext uri="{FF2B5EF4-FFF2-40B4-BE49-F238E27FC236}">
                <a16:creationId xmlns:a16="http://schemas.microsoft.com/office/drawing/2014/main" id="{DBC88531-2FB0-40F0-A2D1-B3494C35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349" y="4165419"/>
            <a:ext cx="4527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250 000 : 5000 = 50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5" name="Text Box 177">
            <a:extLst>
              <a:ext uri="{FF2B5EF4-FFF2-40B4-BE49-F238E27FC236}">
                <a16:creationId xmlns:a16="http://schemas.microsoft.com/office/drawing/2014/main" id="{E920209C-A504-4577-85C1-CFBFD9B1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966" y="4694379"/>
            <a:ext cx="3443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B53BBC8-97A4-49AD-8144-7CF69ACBD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16991" y="-1849819"/>
            <a:ext cx="2178848" cy="3112639"/>
          </a:xfrm>
          <a:prstGeom prst="rect">
            <a:avLst/>
          </a:prstGeom>
        </p:spPr>
      </p:pic>
      <p:sp>
        <p:nvSpPr>
          <p:cNvPr id="16" name="Text Box 178">
            <a:extLst>
              <a:ext uri="{FF2B5EF4-FFF2-40B4-BE49-F238E27FC236}">
                <a16:creationId xmlns:a16="http://schemas.microsoft.com/office/drawing/2014/main" id="{E5E2EB71-EBDB-4831-A74C-B0720F5A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966" y="405214"/>
            <a:ext cx="162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E397E96B-CABA-479B-834A-B3AA8C52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2208" y="-1826635"/>
            <a:ext cx="2178848" cy="3112639"/>
          </a:xfrm>
          <a:prstGeom prst="rect">
            <a:avLst/>
          </a:prstGeom>
        </p:spPr>
      </p:pic>
      <p:sp>
        <p:nvSpPr>
          <p:cNvPr id="17" name="Text Box 178">
            <a:extLst>
              <a:ext uri="{FF2B5EF4-FFF2-40B4-BE49-F238E27FC236}">
                <a16:creationId xmlns:a16="http://schemas.microsoft.com/office/drawing/2014/main" id="{7B9F0709-FFDD-40C6-9473-2D75A8F9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071" y="380215"/>
            <a:ext cx="162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40" grpId="0"/>
      <p:bldP spid="88141" grpId="0"/>
      <p:bldP spid="88143" grpId="0"/>
      <p:bldP spid="88144" grpId="0"/>
      <p:bldP spid="88145" grpId="0"/>
      <p:bldP spid="8814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E31E40-9301-40DA-B397-CCA082D999AA}"/>
              </a:ext>
            </a:extLst>
          </p:cNvPr>
          <p:cNvSpPr/>
          <p:nvPr/>
        </p:nvSpPr>
        <p:spPr>
          <a:xfrm>
            <a:off x="943497" y="961269"/>
            <a:ext cx="9847776" cy="4935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997" name="Text Box 413"/>
          <p:cNvSpPr txBox="1">
            <a:spLocks noChangeArrowheads="1"/>
          </p:cNvSpPr>
          <p:nvPr/>
        </p:nvSpPr>
        <p:spPr bwMode="auto">
          <a:xfrm>
            <a:off x="1725373" y="1659284"/>
            <a:ext cx="798250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678F291-11F3-4A4D-9A96-90546567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77961" y="-1802363"/>
            <a:ext cx="2178848" cy="31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12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DDB73A-CA1E-463B-BC39-CFB6111E2F44}"/>
              </a:ext>
            </a:extLst>
          </p:cNvPr>
          <p:cNvSpPr/>
          <p:nvPr/>
        </p:nvSpPr>
        <p:spPr>
          <a:xfrm>
            <a:off x="893656" y="673462"/>
            <a:ext cx="10471263" cy="55157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052723" y="873003"/>
            <a:ext cx="22023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14184" y="740591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414184" y="1423792"/>
            <a:ext cx="650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x 3 = 9 000 000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803308" y="1996557"/>
            <a:ext cx="80018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60184" y="307629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9 000 000 : 4  = 2 250 000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796326" y="369097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160184" y="4841377"/>
            <a:ext cx="843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– 2 250 000 = 750 000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811944" y="555933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750 000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8D16E3-0863-4821-8524-E581E971EDD8}"/>
              </a:ext>
            </a:extLst>
          </p:cNvPr>
          <p:cNvSpPr/>
          <p:nvPr/>
        </p:nvSpPr>
        <p:spPr>
          <a:xfrm>
            <a:off x="5590985" y="2263492"/>
            <a:ext cx="6402895" cy="44446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29C697-E090-44B3-AE35-34237BA9485A}"/>
              </a:ext>
            </a:extLst>
          </p:cNvPr>
          <p:cNvSpPr/>
          <p:nvPr/>
        </p:nvSpPr>
        <p:spPr>
          <a:xfrm>
            <a:off x="5484305" y="2141572"/>
            <a:ext cx="6402895" cy="4444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447800" y="271729"/>
            <a:ext cx="1021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054" y="2732523"/>
            <a:ext cx="4596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 mương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7184" y="2859836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+ 20 = 30 (người)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: 10 = 3 (lần)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Vậy 30 người đào trong 1 ngày được: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35 x 3 = 105 (m)</a:t>
            </a:r>
          </a:p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085" y="2239094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8F892-E37D-40D2-9D06-507759A8B1D4}"/>
              </a:ext>
            </a:extLst>
          </p:cNvPr>
          <p:cNvSpPr txBox="1"/>
          <p:nvPr/>
        </p:nvSpPr>
        <p:spPr>
          <a:xfrm>
            <a:off x="0" y="3911287"/>
            <a:ext cx="591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20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C9A553EB-E6EC-41B2-A36A-D6322A01794E}"/>
              </a:ext>
            </a:extLst>
          </p:cNvPr>
          <p:cNvSpPr/>
          <p:nvPr/>
        </p:nvSpPr>
        <p:spPr>
          <a:xfrm>
            <a:off x="-1" y="340621"/>
            <a:ext cx="1158239" cy="610256"/>
          </a:xfrm>
          <a:prstGeom prst="homePlat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  <a:endParaRPr lang="vi-VN" sz="320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10CA7FE-D9B3-4A42-928C-546DCE657079}"/>
              </a:ext>
            </a:extLst>
          </p:cNvPr>
          <p:cNvSpPr/>
          <p:nvPr/>
        </p:nvSpPr>
        <p:spPr>
          <a:xfrm rot="5400000">
            <a:off x="120766" y="847161"/>
            <a:ext cx="137160" cy="37869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30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12FB95-1ABD-43FA-A39C-7A6467542FF7}"/>
              </a:ext>
            </a:extLst>
          </p:cNvPr>
          <p:cNvSpPr/>
          <p:nvPr/>
        </p:nvSpPr>
        <p:spPr>
          <a:xfrm>
            <a:off x="4236721" y="2028230"/>
            <a:ext cx="7604760" cy="43579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B24094-5BE4-43B1-8753-FC9A7DE3B173}"/>
              </a:ext>
            </a:extLst>
          </p:cNvPr>
          <p:cNvSpPr/>
          <p:nvPr/>
        </p:nvSpPr>
        <p:spPr>
          <a:xfrm>
            <a:off x="4130041" y="1906310"/>
            <a:ext cx="7604760" cy="4357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402079" y="214730"/>
            <a:ext cx="9875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 kg.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228285"/>
            <a:ext cx="3579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kg/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bao: 300 bao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kg/ bao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 bao?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396" y="2228285"/>
            <a:ext cx="71244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50 x 300 = 15 000 (kg)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xe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15 000 : 75 = 200 (bao)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200 bao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25BDF7F-FBB5-47ED-9354-42ABFFDCC73D}"/>
              </a:ext>
            </a:extLst>
          </p:cNvPr>
          <p:cNvSpPr/>
          <p:nvPr/>
        </p:nvSpPr>
        <p:spPr>
          <a:xfrm>
            <a:off x="-1" y="340621"/>
            <a:ext cx="1158239" cy="610256"/>
          </a:xfrm>
          <a:prstGeom prst="homePlat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  <a:endParaRPr lang="vi-VN" sz="320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E98A500-E2CF-4C6B-9CD8-E6231107CE75}"/>
              </a:ext>
            </a:extLst>
          </p:cNvPr>
          <p:cNvSpPr/>
          <p:nvPr/>
        </p:nvSpPr>
        <p:spPr>
          <a:xfrm rot="5400000">
            <a:off x="120766" y="847161"/>
            <a:ext cx="137160" cy="37869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4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101764" y="-1938122"/>
            <a:ext cx="5537085" cy="10825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89">
            <a:off x="1651769" y="2270008"/>
            <a:ext cx="8957994" cy="4234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61928" y="3704584"/>
            <a:ext cx="396658" cy="380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0257" y="4526480"/>
            <a:ext cx="396658" cy="380070"/>
          </a:xfrm>
          <a:prstGeom prst="rect">
            <a:avLst/>
          </a:prstGeom>
        </p:spPr>
      </p:pic>
      <p:sp>
        <p:nvSpPr>
          <p:cNvPr id="13" name="WordArt 5">
            <a:extLst>
              <a:ext uri="{FF2B5EF4-FFF2-40B4-BE49-F238E27FC236}">
                <a16:creationId xmlns:a16="http://schemas.microsoft.com/office/drawing/2014/main" id="{8ADB0014-8B63-4F19-9D80-582BD71B5C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72718">
            <a:off x="3639026" y="1064296"/>
            <a:ext cx="4983480" cy="11861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C2B7A4-158C-493B-9A74-F80889CD8013}"/>
              </a:ext>
            </a:extLst>
          </p:cNvPr>
          <p:cNvSpPr/>
          <p:nvPr/>
        </p:nvSpPr>
        <p:spPr>
          <a:xfrm>
            <a:off x="1831730" y="2664468"/>
            <a:ext cx="975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E6182-2501-4C58-937A-5B802BE02882}"/>
              </a:ext>
            </a:extLst>
          </p:cNvPr>
          <p:cNvSpPr txBox="1"/>
          <p:nvPr/>
        </p:nvSpPr>
        <p:spPr>
          <a:xfrm>
            <a:off x="4465764" y="5105845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Cau hoi">
            <a:extLst>
              <a:ext uri="{FF2B5EF4-FFF2-40B4-BE49-F238E27FC236}">
                <a16:creationId xmlns:a16="http://schemas.microsoft.com/office/drawing/2014/main" id="{B57D5B06-560F-4EF7-A7BA-5E7114781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7" y="2519827"/>
            <a:ext cx="522153" cy="8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FF984-8AB3-4D9F-A311-7DABB226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6018C-F17E-4655-A45A-7B9AAD3354A8}"/>
              </a:ext>
            </a:extLst>
          </p:cNvPr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7D968D-955B-4E6C-AB17-820227EE9A27}"/>
              </a:ext>
            </a:extLst>
          </p:cNvPr>
          <p:cNvSpPr txBox="1">
            <a:spLocks noChangeArrowheads="1"/>
          </p:cNvSpPr>
          <p:nvPr/>
        </p:nvSpPr>
        <p:spPr>
          <a:xfrm>
            <a:off x="1218955" y="3429000"/>
            <a:ext cx="10070611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EC1BA2-DE39-4B98-94B6-A7C3EA36F1B7}"/>
              </a:ext>
            </a:extLst>
          </p:cNvPr>
          <p:cNvSpPr txBox="1">
            <a:spLocks noChangeArrowheads="1"/>
          </p:cNvSpPr>
          <p:nvPr/>
        </p:nvSpPr>
        <p:spPr>
          <a:xfrm>
            <a:off x="4474510" y="2183975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247389" y="-2046920"/>
            <a:ext cx="5537085" cy="10825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81838">
            <a:off x="4423785" y="2231391"/>
            <a:ext cx="3325173" cy="553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sp>
        <p:nvSpPr>
          <p:cNvPr id="21" name="WordArt 5">
            <a:extLst>
              <a:ext uri="{FF2B5EF4-FFF2-40B4-BE49-F238E27FC236}">
                <a16:creationId xmlns:a16="http://schemas.microsoft.com/office/drawing/2014/main" id="{42579E58-D028-4FAB-8688-B51CAF37F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4760" y="1002432"/>
            <a:ext cx="4602480" cy="106964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D3782-7F85-4254-8E79-4707484E3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04" y="3168572"/>
            <a:ext cx="7400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7370" y="5152390"/>
            <a:ext cx="8556625" cy="1546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8825" y="5193665"/>
            <a:ext cx="8532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Nobita đang gặp phải những câu hỏi khó, các em hãy cùng nhau giúp đỡ cậu chàng hậu đậu trả lời những câu hỏi đó nhé!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4868" y="2349094"/>
            <a:ext cx="304800" cy="304800"/>
          </a:xfrm>
          <a:prstGeom prst="rect">
            <a:avLst/>
          </a:prstGeom>
        </p:spPr>
      </p:pic>
      <p:pic>
        <p:nvPicPr>
          <p:cNvPr id="8" name="Picture 7" descr="pngeg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0"/>
            <a:ext cx="4367530" cy="28619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6858000" y="609600"/>
            <a:ext cx="323532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Kieu 2 5H" panose="020B0603050302020204" charset="0"/>
                <a:cs typeface="HP001 Kieu 2 5H" panose="020B0603050302020204" charset="0"/>
                <a:sym typeface="Arial" panose="020B0604020202020204"/>
              </a:rPr>
              <a:t>Học cùng Nobita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5595" y="260350"/>
            <a:ext cx="7300595" cy="2134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510" y="609600"/>
            <a:ext cx="6776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16 người làm xong một công việc trong 3 ngày. Hỏi 8 người thì làm xong công việc đó trong bao nhiêu ngày?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>
            <a:fillRect/>
          </a:stretch>
        </p:blipFill>
        <p:spPr>
          <a:xfrm>
            <a:off x="46990" y="23486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2015" y="3799979"/>
            <a:ext cx="5257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100" y="381000"/>
            <a:ext cx="6266180" cy="2806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34353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5" y="620395"/>
            <a:ext cx="58896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 người làm xong một công việc trong 10 ngày. Hỏi muốn làm xong công việc đó trong 5 ngày thì cần bao nhiêu người? (Biết rằng mức làm của mỗi người là như nhau)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0" y="5029138"/>
            <a:ext cx="5257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 người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3501390"/>
            <a:ext cx="3033713" cy="350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19600" y="69850"/>
            <a:ext cx="2774950" cy="1461135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20" y="230505"/>
            <a:ext cx="2406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Nobita, cậu giỏi quá!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36405" y="100965"/>
            <a:ext cx="2650490" cy="1334770"/>
          </a:xfrm>
          <a:prstGeom prst="wedgeRoundRectCallout">
            <a:avLst>
              <a:gd name="adj1" fmla="val -36489"/>
              <a:gd name="adj2" fmla="val 649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915" y="292100"/>
            <a:ext cx="24333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Hihi….Cảm ơn các bạn.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101764" y="-1938122"/>
            <a:ext cx="5537085" cy="10825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98893">
            <a:off x="2559148" y="1992447"/>
            <a:ext cx="6622314" cy="553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47839" y="2775467"/>
            <a:ext cx="396658" cy="380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47839" y="4243193"/>
            <a:ext cx="396658" cy="38007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83903D1-47A4-4562-911F-E66015C90EE0}"/>
              </a:ext>
            </a:extLst>
          </p:cNvPr>
          <p:cNvSpPr txBox="1">
            <a:spLocks/>
          </p:cNvSpPr>
          <p:nvPr/>
        </p:nvSpPr>
        <p:spPr>
          <a:xfrm>
            <a:off x="1755506" y="706279"/>
            <a:ext cx="8229600" cy="1172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EF89FE-6BEE-4BBF-82A7-C36DCF65AC40}"/>
              </a:ext>
            </a:extLst>
          </p:cNvPr>
          <p:cNvSpPr/>
          <p:nvPr/>
        </p:nvSpPr>
        <p:spPr>
          <a:xfrm>
            <a:off x="2698052" y="2671505"/>
            <a:ext cx="6795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C59FAD-9D11-4B11-B5BF-F6E3B6B8EB6A}"/>
              </a:ext>
            </a:extLst>
          </p:cNvPr>
          <p:cNvSpPr/>
          <p:nvPr/>
        </p:nvSpPr>
        <p:spPr>
          <a:xfrm>
            <a:off x="2611944" y="4084654"/>
            <a:ext cx="658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91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3101764" y="-1938122"/>
            <a:ext cx="5537085" cy="10825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89">
            <a:off x="1744714" y="4342006"/>
            <a:ext cx="8957994" cy="4234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12250">
            <a:off x="-766275" y="-535850"/>
            <a:ext cx="2738526" cy="2377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7082">
            <a:off x="10459335" y="3047416"/>
            <a:ext cx="885368" cy="6011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61928" y="3704584"/>
            <a:ext cx="396658" cy="380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60257" y="4526480"/>
            <a:ext cx="396658" cy="380070"/>
          </a:xfrm>
          <a:prstGeom prst="rect">
            <a:avLst/>
          </a:prstGeom>
        </p:spPr>
      </p:pic>
      <p:sp>
        <p:nvSpPr>
          <p:cNvPr id="17" name="WordArt 5">
            <a:extLst>
              <a:ext uri="{FF2B5EF4-FFF2-40B4-BE49-F238E27FC236}">
                <a16:creationId xmlns:a16="http://schemas.microsoft.com/office/drawing/2014/main" id="{BC9E3FFC-8B93-4E33-8536-77ED5CECFB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427392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2957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48"/>
          <p:cNvSpPr txBox="1">
            <a:spLocks noChangeArrowheads="1"/>
          </p:cNvSpPr>
          <p:nvPr/>
        </p:nvSpPr>
        <p:spPr bwMode="auto">
          <a:xfrm>
            <a:off x="2336800" y="304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3077" name="Text Box 154"/>
          <p:cNvSpPr txBox="1">
            <a:spLocks noChangeArrowheads="1"/>
          </p:cNvSpPr>
          <p:nvPr/>
        </p:nvSpPr>
        <p:spPr bwMode="auto">
          <a:xfrm>
            <a:off x="2336800" y="685800"/>
            <a:ext cx="721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latin typeface="Times New Roman" pitchFamily="18" charset="0"/>
              </a:rPr>
              <a:t>      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078" name="Text Box 164"/>
          <p:cNvSpPr txBox="1">
            <a:spLocks noChangeArrowheads="1"/>
          </p:cNvSpPr>
          <p:nvPr/>
        </p:nvSpPr>
        <p:spPr bwMode="auto">
          <a:xfrm>
            <a:off x="1412240" y="3778253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3109" name="Text Box 165"/>
          <p:cNvSpPr txBox="1">
            <a:spLocks noChangeArrowheads="1"/>
          </p:cNvSpPr>
          <p:nvPr/>
        </p:nvSpPr>
        <p:spPr bwMode="auto">
          <a:xfrm>
            <a:off x="1434354" y="197534"/>
            <a:ext cx="1032489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/>
          </a:p>
        </p:txBody>
      </p:sp>
      <p:sp>
        <p:nvSpPr>
          <p:cNvPr id="83110" name="Text Box 166"/>
          <p:cNvSpPr txBox="1">
            <a:spLocks noChangeArrowheads="1"/>
          </p:cNvSpPr>
          <p:nvPr/>
        </p:nvSpPr>
        <p:spPr bwMode="auto">
          <a:xfrm>
            <a:off x="1519291" y="2599209"/>
            <a:ext cx="375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1" name="Text Box 167"/>
          <p:cNvSpPr txBox="1">
            <a:spLocks noChangeArrowheads="1"/>
          </p:cNvSpPr>
          <p:nvPr/>
        </p:nvSpPr>
        <p:spPr bwMode="auto">
          <a:xfrm>
            <a:off x="1303439" y="3225894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10 000đồng/quyển: 25 quyển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7">
            <a:extLst>
              <a:ext uri="{FF2B5EF4-FFF2-40B4-BE49-F238E27FC236}">
                <a16:creationId xmlns:a16="http://schemas.microsoft.com/office/drawing/2014/main" id="{9EA3A632-5545-4E94-B38A-68879A16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439" y="4013589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5 000đồng/quyển: … quyển?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B2F9C915-DB6C-4FFB-AA63-5C06166ADF2C}"/>
              </a:ext>
            </a:extLst>
          </p:cNvPr>
          <p:cNvSpPr/>
          <p:nvPr/>
        </p:nvSpPr>
        <p:spPr>
          <a:xfrm>
            <a:off x="-1" y="340621"/>
            <a:ext cx="1158239" cy="610256"/>
          </a:xfrm>
          <a:prstGeom prst="homePlat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  <a:endParaRPr lang="vi-VN" sz="320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0C926BCB-9673-49BE-B7C0-7A88322775E9}"/>
              </a:ext>
            </a:extLst>
          </p:cNvPr>
          <p:cNvSpPr/>
          <p:nvPr/>
        </p:nvSpPr>
        <p:spPr>
          <a:xfrm rot="5400000">
            <a:off x="120766" y="847161"/>
            <a:ext cx="137160" cy="37869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2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83110" grpId="0"/>
      <p:bldP spid="83111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092586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880</Words>
  <Application>Microsoft Office PowerPoint</Application>
  <PresentationFormat>Widescreen</PresentationFormat>
  <Paragraphs>89</Paragraphs>
  <Slides>16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Kieu 2 5H</vt:lpstr>
      <vt:lpstr>Times New Roman</vt:lpstr>
      <vt:lpstr>Office Theme</vt:lpstr>
      <vt:lpstr>1_Office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Quoc Hung</cp:lastModifiedBy>
  <cp:revision>211</cp:revision>
  <cp:lastPrinted>2021-04-06T22:48:27Z</cp:lastPrinted>
  <dcterms:created xsi:type="dcterms:W3CDTF">2021-04-05T03:43:09Z</dcterms:created>
  <dcterms:modified xsi:type="dcterms:W3CDTF">2021-09-30T09:02:34Z</dcterms:modified>
</cp:coreProperties>
</file>