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av" ContentType="audio/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21"/>
  </p:notesMasterIdLst>
  <p:sldIdLst>
    <p:sldId id="276" r:id="rId3"/>
    <p:sldId id="312" r:id="rId4"/>
    <p:sldId id="263" r:id="rId5"/>
    <p:sldId id="355" r:id="rId6"/>
    <p:sldId id="372" r:id="rId7"/>
    <p:sldId id="368" r:id="rId8"/>
    <p:sldId id="357" r:id="rId9"/>
    <p:sldId id="358" r:id="rId10"/>
    <p:sldId id="268" r:id="rId11"/>
    <p:sldId id="376" r:id="rId12"/>
    <p:sldId id="361" r:id="rId13"/>
    <p:sldId id="362" r:id="rId14"/>
    <p:sldId id="363" r:id="rId15"/>
    <p:sldId id="374" r:id="rId16"/>
    <p:sldId id="279" r:id="rId17"/>
    <p:sldId id="375" r:id="rId18"/>
    <p:sldId id="272" r:id="rId19"/>
    <p:sldId id="367" r:id="rId20"/>
  </p:sldIdLst>
  <p:sldSz cx="12192000" cy="6858000"/>
  <p:notesSz cx="6954838" cy="93091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66FF99"/>
    <a:srgbClr val="5C8E3A"/>
    <a:srgbClr val="646464"/>
    <a:srgbClr val="A5A5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9240" autoAdjust="0"/>
  </p:normalViewPr>
  <p:slideViewPr>
    <p:cSldViewPr snapToGrid="0">
      <p:cViewPr varScale="1">
        <p:scale>
          <a:sx n="46" d="100"/>
          <a:sy n="46" d="100"/>
        </p:scale>
        <p:origin x="1420" y="2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7072"/>
          </a:xfrm>
          <a:prstGeom prst="rect">
            <a:avLst/>
          </a:prstGeom>
        </p:spPr>
        <p:txBody>
          <a:bodyPr vert="horz" lIns="92930" tIns="46465" rIns="92930" bIns="46465" rtlCol="0"/>
          <a:lstStyle>
            <a:lvl1pPr algn="l">
              <a:defRPr sz="1200"/>
            </a:lvl1pPr>
          </a:lstStyle>
          <a:p>
            <a:endParaRPr lang="vi-VN"/>
          </a:p>
        </p:txBody>
      </p:sp>
      <p:sp>
        <p:nvSpPr>
          <p:cNvPr id="3" name="Date Placeholder 2"/>
          <p:cNvSpPr>
            <a:spLocks noGrp="1"/>
          </p:cNvSpPr>
          <p:nvPr>
            <p:ph type="dt" idx="1"/>
          </p:nvPr>
        </p:nvSpPr>
        <p:spPr>
          <a:xfrm>
            <a:off x="3939466" y="0"/>
            <a:ext cx="3013763" cy="467072"/>
          </a:xfrm>
          <a:prstGeom prst="rect">
            <a:avLst/>
          </a:prstGeom>
        </p:spPr>
        <p:txBody>
          <a:bodyPr vert="horz" lIns="92930" tIns="46465" rIns="92930" bIns="46465" rtlCol="0"/>
          <a:lstStyle>
            <a:lvl1pPr algn="r">
              <a:defRPr sz="1200"/>
            </a:lvl1pPr>
          </a:lstStyle>
          <a:p>
            <a:fld id="{9501B424-D0F4-4D7E-BF95-50D7048069E3}" type="datetimeFigureOut">
              <a:rPr lang="vi-VN" smtClean="0"/>
              <a:t>21/09/2022</a:t>
            </a:fld>
            <a:endParaRPr lang="vi-VN"/>
          </a:p>
        </p:txBody>
      </p:sp>
      <p:sp>
        <p:nvSpPr>
          <p:cNvPr id="4" name="Slide Image Placeholder 3"/>
          <p:cNvSpPr>
            <a:spLocks noGrp="1" noRot="1" noChangeAspect="1"/>
          </p:cNvSpPr>
          <p:nvPr>
            <p:ph type="sldImg" idx="2"/>
          </p:nvPr>
        </p:nvSpPr>
        <p:spPr>
          <a:xfrm>
            <a:off x="685800" y="1163638"/>
            <a:ext cx="5583238" cy="3141662"/>
          </a:xfrm>
          <a:prstGeom prst="rect">
            <a:avLst/>
          </a:prstGeom>
          <a:noFill/>
          <a:ln w="12700">
            <a:solidFill>
              <a:prstClr val="black"/>
            </a:solidFill>
          </a:ln>
        </p:spPr>
        <p:txBody>
          <a:bodyPr vert="horz" lIns="92930" tIns="46465" rIns="92930" bIns="46465" rtlCol="0" anchor="ctr"/>
          <a:lstStyle/>
          <a:p>
            <a:endParaRPr lang="vi-VN"/>
          </a:p>
        </p:txBody>
      </p:sp>
      <p:sp>
        <p:nvSpPr>
          <p:cNvPr id="5" name="Notes Placeholder 4"/>
          <p:cNvSpPr>
            <a:spLocks noGrp="1"/>
          </p:cNvSpPr>
          <p:nvPr>
            <p:ph type="body" sz="quarter" idx="3"/>
          </p:nvPr>
        </p:nvSpPr>
        <p:spPr>
          <a:xfrm>
            <a:off x="695484" y="4480004"/>
            <a:ext cx="5563870" cy="3665458"/>
          </a:xfrm>
          <a:prstGeom prst="rect">
            <a:avLst/>
          </a:prstGeom>
        </p:spPr>
        <p:txBody>
          <a:bodyPr vert="horz" lIns="92930" tIns="46465" rIns="92930" bIns="4646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842030"/>
            <a:ext cx="3013763" cy="467071"/>
          </a:xfrm>
          <a:prstGeom prst="rect">
            <a:avLst/>
          </a:prstGeom>
        </p:spPr>
        <p:txBody>
          <a:bodyPr vert="horz" lIns="92930" tIns="46465" rIns="92930" bIns="46465" rtlCol="0" anchor="b"/>
          <a:lstStyle>
            <a:lvl1pPr algn="l">
              <a:defRPr sz="1200"/>
            </a:lvl1pPr>
          </a:lstStyle>
          <a:p>
            <a:endParaRPr lang="vi-VN"/>
          </a:p>
        </p:txBody>
      </p:sp>
      <p:sp>
        <p:nvSpPr>
          <p:cNvPr id="7" name="Slide Number Placeholder 6"/>
          <p:cNvSpPr>
            <a:spLocks noGrp="1"/>
          </p:cNvSpPr>
          <p:nvPr>
            <p:ph type="sldNum" sz="quarter" idx="5"/>
          </p:nvPr>
        </p:nvSpPr>
        <p:spPr>
          <a:xfrm>
            <a:off x="3939466" y="8842030"/>
            <a:ext cx="3013763" cy="467071"/>
          </a:xfrm>
          <a:prstGeom prst="rect">
            <a:avLst/>
          </a:prstGeom>
        </p:spPr>
        <p:txBody>
          <a:bodyPr vert="horz" lIns="92930" tIns="46465" rIns="92930" bIns="46465" rtlCol="0" anchor="b"/>
          <a:lstStyle>
            <a:lvl1pPr algn="r">
              <a:defRPr sz="1200"/>
            </a:lvl1pPr>
          </a:lstStyle>
          <a:p>
            <a:fld id="{7A1CED1F-2A60-4BCF-A982-B1DE6039188B}" type="slidenum">
              <a:rPr lang="vi-VN" smtClean="0"/>
              <a:t>‹#›</a:t>
            </a:fld>
            <a:endParaRPr lang="vi-V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A1CED1F-2A60-4BCF-A982-B1DE6039188B}" type="slidenum">
              <a:rPr lang="vi-VN" smtClean="0"/>
              <a:t>1</a:t>
            </a:fld>
            <a:endParaRPr lang="vi-V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17</a:t>
            </a:fld>
            <a:endParaRPr lang="vi-V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A1CED1F-2A60-4BCF-A982-B1DE6039188B}" type="slidenum">
              <a:rPr lang="vi-VN" smtClean="0"/>
              <a:t>18</a:t>
            </a:fld>
            <a:endParaRPr lang="vi-VN"/>
          </a:p>
        </p:txBody>
      </p:sp>
    </p:spTree>
    <p:extLst>
      <p:ext uri="{BB962C8B-B14F-4D97-AF65-F5344CB8AC3E}">
        <p14:creationId xmlns:p14="http://schemas.microsoft.com/office/powerpoint/2010/main" val="819533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fld id="{EF9491E5-022C-4FA6-BB69-E108DDB1DFCB}" type="slidenum">
              <a:rPr lang="en-US" altLang="en-US" sz="1200">
                <a:latin typeface="Arial" panose="020B0604020202020204" pitchFamily="34" charset="0"/>
              </a:rPr>
              <a:t>2</a:t>
            </a:fld>
            <a:endParaRPr lang="en-US" altLang="en-US" sz="1200">
              <a:latin typeface="Arial" panose="020B0604020202020204" pitchFamily="34" charset="0"/>
            </a:endParaRPr>
          </a:p>
        </p:txBody>
      </p:sp>
      <p:sp>
        <p:nvSpPr>
          <p:cNvPr id="23555" name="Rectangle 2"/>
          <p:cNvSpPr>
            <a:spLocks noGrp="1" noRot="1" noChangeAspect="1" noChangeArrowheads="1" noTextEdit="1"/>
          </p:cNvSpPr>
          <p:nvPr>
            <p:ph type="sldImg"/>
          </p:nvPr>
        </p:nvSpPr>
        <p:spPr/>
      </p:sp>
      <p:sp>
        <p:nvSpPr>
          <p:cNvPr id="23556"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3</a:t>
            </a:fld>
            <a:endParaRPr lang="vi-V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r>
              <a:rPr lang="en-US" dirty="0" err="1"/>
              <a:t>Chốt</a:t>
            </a:r>
            <a:r>
              <a:rPr lang="en-US" dirty="0"/>
              <a:t> </a:t>
            </a:r>
            <a:r>
              <a:rPr lang="en-US" dirty="0" err="1"/>
              <a:t>cách</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endParaRPr lang="en-US" dirty="0"/>
          </a:p>
        </p:txBody>
      </p:sp>
      <p:sp>
        <p:nvSpPr>
          <p:cNvPr id="4" name="Slide Number Placeholder 3"/>
          <p:cNvSpPr>
            <a:spLocks noGrp="1"/>
          </p:cNvSpPr>
          <p:nvPr>
            <p:ph type="sldNum" sz="quarter" idx="5"/>
          </p:nvPr>
        </p:nvSpPr>
        <p:spPr/>
        <p:txBody>
          <a:bodyPr/>
          <a:lstStyle/>
          <a:p>
            <a:fld id="{7A1CED1F-2A60-4BCF-A982-B1DE6039188B}" type="slidenum">
              <a:rPr lang="vi-VN" smtClean="0"/>
              <a:t>8</a:t>
            </a:fld>
            <a:endParaRPr lang="vi-V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Đây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toán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nghịch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Có</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nghĩa</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khi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thời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gian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tăng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lên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thì</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người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lại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Vậy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muốn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dạng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toán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quan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lệ</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ta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có</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mấy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Rút</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về</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đơn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vị</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và</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con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hãy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vận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dụng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giải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này</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vào</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phần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thực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hành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làm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BT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nhưng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lưu</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ý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khi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chọn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cách</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2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phải</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thực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hiện</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được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PT chia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hết</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trong</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bước</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tìm</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tỉ</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 </a:t>
            </a:r>
            <a:r>
              <a:rPr kumimoji="0" lang="en-US" altLang="en-US" sz="1200" b="0" i="0" u="none" strike="noStrike" kern="1200" cap="none" spc="0" normalizeH="0" baseline="0" noProof="0" dirty="0" err="1">
                <a:ln>
                  <a:noFill/>
                </a:ln>
                <a:solidFill>
                  <a:prstClr val="black"/>
                </a:solidFill>
                <a:effectLst/>
                <a:uLnTx/>
                <a:uFillTx/>
                <a:latin typeface="Calibri"/>
                <a:ea typeface="+mn-ea"/>
                <a:cs typeface="+mn-cs"/>
              </a:rPr>
              <a:t>số</a:t>
            </a:r>
            <a:r>
              <a:rPr kumimoji="0" lang="en-US" altLang="en-US" sz="1200" b="0" i="0" u="none" strike="noStrike" kern="1200" cap="none" spc="0" normalizeH="0" baseline="0" noProof="0" dirty="0">
                <a:ln>
                  <a:noFill/>
                </a:ln>
                <a:solidFill>
                  <a:prstClr val="black"/>
                </a:solidFill>
                <a:effectLst/>
                <a:uLnTx/>
                <a:uFillTx/>
                <a:latin typeface="Calibri"/>
                <a:ea typeface="+mn-ea"/>
                <a:cs typeface="+mn-cs"/>
              </a:rPr>
              <a:t>.</a:t>
            </a:r>
          </a:p>
        </p:txBody>
      </p:sp>
      <p:sp>
        <p:nvSpPr>
          <p:cNvPr id="4" name="Slide Number Placeholder 3"/>
          <p:cNvSpPr>
            <a:spLocks noGrp="1"/>
          </p:cNvSpPr>
          <p:nvPr>
            <p:ph type="sldNum" sz="quarter" idx="5"/>
          </p:nvPr>
        </p:nvSpPr>
        <p:spPr/>
        <p:txBody>
          <a:bodyPr/>
          <a:lstStyle/>
          <a:p>
            <a:fld id="{7A1CED1F-2A60-4BCF-A982-B1DE6039188B}" type="slidenum">
              <a:rPr lang="vi-VN" smtClean="0"/>
              <a:t>9</a:t>
            </a:fld>
            <a:endParaRPr lang="vi-V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err="1"/>
              <a:t>Bước</a:t>
            </a:r>
            <a:r>
              <a:rPr lang="en-US" dirty="0"/>
              <a:t> </a:t>
            </a:r>
            <a:r>
              <a:rPr lang="en-US" dirty="0" err="1"/>
              <a:t>nào</a:t>
            </a:r>
            <a:r>
              <a:rPr lang="en-US" dirty="0"/>
              <a:t> </a:t>
            </a:r>
            <a:r>
              <a:rPr lang="en-US" dirty="0" err="1"/>
              <a:t>là</a:t>
            </a:r>
            <a:r>
              <a:rPr lang="en-US" dirty="0"/>
              <a:t> </a:t>
            </a:r>
            <a:r>
              <a:rPr lang="en-US" dirty="0" err="1"/>
              <a:t>bước</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a:t>
            </a:r>
          </a:p>
          <a:p>
            <a:pPr marL="171450" indent="-171450">
              <a:buFont typeface="Arial" panose="020B0604020202020204" pitchFamily="34" charset="0"/>
              <a:buChar char="•"/>
            </a:pPr>
            <a:r>
              <a:rPr lang="en-US" dirty="0"/>
              <a:t>Khi </a:t>
            </a:r>
            <a:r>
              <a:rPr lang="en-US" dirty="0" err="1"/>
              <a:t>giải</a:t>
            </a:r>
            <a:r>
              <a:rPr lang="en-US" dirty="0"/>
              <a:t> </a:t>
            </a:r>
            <a:r>
              <a:rPr lang="en-US" dirty="0" err="1"/>
              <a:t>dạng</a:t>
            </a:r>
            <a:r>
              <a:rPr lang="en-US" dirty="0"/>
              <a:t> </a:t>
            </a:r>
            <a:r>
              <a:rPr lang="en-US" dirty="0" err="1"/>
              <a:t>toán</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ta </a:t>
            </a:r>
            <a:r>
              <a:rPr lang="en-US" dirty="0" err="1"/>
              <a:t>cần</a:t>
            </a:r>
            <a:r>
              <a:rPr lang="en-US" dirty="0"/>
              <a:t> </a:t>
            </a:r>
            <a:r>
              <a:rPr lang="en-US" dirty="0" err="1"/>
              <a:t>chú</a:t>
            </a:r>
            <a:r>
              <a:rPr lang="en-US" dirty="0"/>
              <a:t> ý </a:t>
            </a:r>
            <a:r>
              <a:rPr lang="en-US" dirty="0" err="1"/>
              <a:t>gì</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a:t>
            </a:r>
            <a:r>
              <a:rPr lang="en-US" dirty="0" err="1"/>
              <a:t>theo</a:t>
            </a:r>
            <a:r>
              <a:rPr lang="en-US" dirty="0"/>
              <a:t> </a:t>
            </a:r>
            <a:r>
              <a:rPr lang="en-US" dirty="0" err="1"/>
              <a:t>yêu</a:t>
            </a:r>
            <a:r>
              <a:rPr lang="en-US" dirty="0"/>
              <a:t> </a:t>
            </a:r>
            <a:r>
              <a:rPr lang="en-US" dirty="0" err="1"/>
              <a:t>cầu</a:t>
            </a:r>
            <a:r>
              <a:rPr lang="en-US" dirty="0"/>
              <a:t> </a:t>
            </a:r>
            <a:r>
              <a:rPr lang="en-US" dirty="0" err="1"/>
              <a:t>bài</a:t>
            </a:r>
            <a:r>
              <a:rPr lang="en-US" dirty="0"/>
              <a:t>: </a:t>
            </a:r>
            <a:r>
              <a:rPr lang="en-US" dirty="0" err="1"/>
              <a:t>bài</a:t>
            </a:r>
            <a:r>
              <a:rPr lang="en-US" dirty="0"/>
              <a:t> </a:t>
            </a:r>
            <a:r>
              <a:rPr lang="en-US" dirty="0" err="1"/>
              <a:t>toán</a:t>
            </a:r>
            <a:r>
              <a:rPr lang="en-US" dirty="0"/>
              <a:t> </a:t>
            </a:r>
            <a:r>
              <a:rPr lang="en-US" dirty="0" err="1"/>
              <a:t>hỏi</a:t>
            </a:r>
            <a:r>
              <a:rPr lang="en-US" dirty="0"/>
              <a:t> </a:t>
            </a:r>
            <a:r>
              <a:rPr lang="en-US" dirty="0" err="1"/>
              <a:t>cái</a:t>
            </a:r>
            <a:r>
              <a:rPr lang="en-US" dirty="0"/>
              <a:t> </a:t>
            </a:r>
            <a:r>
              <a:rPr lang="en-US" dirty="0" err="1"/>
              <a:t>gì</a:t>
            </a:r>
            <a:r>
              <a:rPr lang="en-US" dirty="0"/>
              <a:t> </a:t>
            </a:r>
            <a:r>
              <a:rPr lang="en-US" dirty="0" err="1"/>
              <a:t>rút</a:t>
            </a:r>
            <a:r>
              <a:rPr lang="en-US" dirty="0"/>
              <a:t> </a:t>
            </a:r>
            <a:r>
              <a:rPr lang="en-US" dirty="0" err="1"/>
              <a:t>về</a:t>
            </a:r>
            <a:r>
              <a:rPr lang="en-US" dirty="0"/>
              <a:t> </a:t>
            </a:r>
            <a:r>
              <a:rPr lang="en-US" dirty="0" err="1"/>
              <a:t>đơn</a:t>
            </a:r>
            <a:r>
              <a:rPr lang="en-US" dirty="0"/>
              <a:t> </a:t>
            </a:r>
            <a:r>
              <a:rPr lang="en-US" dirty="0" err="1"/>
              <a:t>vị</a:t>
            </a:r>
            <a:r>
              <a:rPr lang="en-US" dirty="0"/>
              <a:t> </a:t>
            </a:r>
            <a:r>
              <a:rPr lang="en-US" dirty="0" err="1"/>
              <a:t>cái</a:t>
            </a:r>
            <a:r>
              <a:rPr lang="en-US" dirty="0"/>
              <a:t> </a:t>
            </a:r>
            <a:r>
              <a:rPr lang="en-US" dirty="0" err="1"/>
              <a:t>đó</a:t>
            </a:r>
            <a:r>
              <a:rPr lang="en-US" dirty="0"/>
              <a:t>)</a:t>
            </a:r>
          </a:p>
        </p:txBody>
      </p:sp>
      <p:sp>
        <p:nvSpPr>
          <p:cNvPr id="4" name="Slide Number Placeholder 3"/>
          <p:cNvSpPr>
            <a:spLocks noGrp="1"/>
          </p:cNvSpPr>
          <p:nvPr>
            <p:ph type="sldNum" sz="quarter" idx="5"/>
          </p:nvPr>
        </p:nvSpPr>
        <p:spPr/>
        <p:txBody>
          <a:bodyPr/>
          <a:lstStyle/>
          <a:p>
            <a:fld id="{7A1CED1F-2A60-4BCF-A982-B1DE6039188B}" type="slidenum">
              <a:rPr lang="vi-VN" smtClean="0"/>
              <a:t>11</a:t>
            </a:fld>
            <a:endParaRPr lang="vi-V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sng" kern="1200" dirty="0">
                <a:solidFill>
                  <a:schemeClr val="tx1"/>
                </a:solidFill>
                <a:effectLst/>
                <a:latin typeface="+mn-lt"/>
                <a:ea typeface="+mn-ea"/>
                <a:cs typeface="+mn-cs"/>
              </a:rPr>
              <a:t>GV </a:t>
            </a:r>
            <a:r>
              <a:rPr lang="en-US" sz="1200" b="0" i="0" u="sng" kern="1200" dirty="0" err="1">
                <a:solidFill>
                  <a:schemeClr val="tx1"/>
                </a:solidFill>
                <a:effectLst/>
                <a:latin typeface="+mn-lt"/>
                <a:ea typeface="+mn-ea"/>
                <a:cs typeface="+mn-cs"/>
              </a:rPr>
              <a:t>chốt</a:t>
            </a:r>
            <a:r>
              <a:rPr lang="en-US" sz="1200" b="0" i="0" u="sng"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toán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lệ</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dạng</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theo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cách</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Rút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về</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đơn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vị</a:t>
            </a:r>
            <a:endParaRPr lang="en-US" b="0" i="0" dirty="0"/>
          </a:p>
        </p:txBody>
      </p:sp>
      <p:sp>
        <p:nvSpPr>
          <p:cNvPr id="4" name="Slide Number Placeholder 3"/>
          <p:cNvSpPr>
            <a:spLocks noGrp="1"/>
          </p:cNvSpPr>
          <p:nvPr>
            <p:ph type="sldNum" sz="quarter" idx="10"/>
          </p:nvPr>
        </p:nvSpPr>
        <p:spPr/>
        <p:txBody>
          <a:bodyPr/>
          <a:lstStyle/>
          <a:p>
            <a:fld id="{7A1CED1F-2A60-4BCF-A982-B1DE6039188B}" type="slidenum">
              <a:rPr lang="vi-VN" smtClean="0"/>
              <a:t>12</a:t>
            </a:fld>
            <a:endParaRPr lang="vi-V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1" u="sng" kern="1200" dirty="0">
                <a:solidFill>
                  <a:schemeClr val="tx1"/>
                </a:solidFill>
                <a:effectLst/>
                <a:latin typeface="+mn-lt"/>
                <a:ea typeface="+mn-ea"/>
                <a:cs typeface="+mn-cs"/>
              </a:rPr>
              <a:t>GV </a:t>
            </a:r>
            <a:r>
              <a:rPr lang="en-US" sz="1200" b="1" i="1" u="sng" kern="1200" dirty="0" err="1">
                <a:solidFill>
                  <a:schemeClr val="tx1"/>
                </a:solidFill>
                <a:effectLst/>
                <a:latin typeface="+mn-lt"/>
                <a:ea typeface="+mn-ea"/>
                <a:cs typeface="+mn-cs"/>
              </a:rPr>
              <a:t>chốt</a:t>
            </a:r>
            <a:r>
              <a:rPr lang="en-US" sz="1200" b="1" i="1" u="sng"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giải</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toán</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lệ</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dạng</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lệ</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nghịch</a:t>
            </a:r>
            <a:r>
              <a:rPr lang="en-US" sz="1200" b="1" i="1" kern="1200" dirty="0">
                <a:solidFill>
                  <a:schemeClr val="tx1"/>
                </a:solidFill>
                <a:effectLst/>
                <a:latin typeface="+mn-lt"/>
                <a:ea typeface="+mn-ea"/>
                <a:cs typeface="+mn-cs"/>
              </a:rPr>
              <a:t>) - ở </a:t>
            </a:r>
            <a:r>
              <a:rPr lang="en-US" sz="1200" b="1" i="1" kern="1200" dirty="0" err="1">
                <a:solidFill>
                  <a:schemeClr val="tx1"/>
                </a:solidFill>
                <a:effectLst/>
                <a:latin typeface="+mn-lt"/>
                <a:ea typeface="+mn-ea"/>
                <a:cs typeface="+mn-cs"/>
              </a:rPr>
              <a:t>cách</a:t>
            </a:r>
            <a:r>
              <a:rPr lang="en-US" sz="1200" b="1" i="1" kern="1200" dirty="0">
                <a:solidFill>
                  <a:schemeClr val="tx1"/>
                </a:solidFill>
                <a:effectLst/>
                <a:latin typeface="+mn-lt"/>
                <a:ea typeface="+mn-ea"/>
                <a:cs typeface="+mn-cs"/>
              </a:rPr>
              <a:t> 2 </a:t>
            </a:r>
            <a:r>
              <a:rPr lang="en-US" sz="1200" b="1" i="1" kern="1200" dirty="0" err="1">
                <a:solidFill>
                  <a:schemeClr val="tx1"/>
                </a:solidFill>
                <a:effectLst/>
                <a:latin typeface="+mn-lt"/>
                <a:ea typeface="+mn-ea"/>
                <a:cs typeface="+mn-cs"/>
              </a:rPr>
              <a:t>tìm</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tỉ</a:t>
            </a:r>
            <a:r>
              <a:rPr lang="en-US" sz="1200" b="1" i="1" kern="1200" dirty="0">
                <a:solidFill>
                  <a:schemeClr val="tx1"/>
                </a:solidFill>
                <a:effectLst/>
                <a:latin typeface="+mn-lt"/>
                <a:ea typeface="+mn-ea"/>
                <a:cs typeface="+mn-cs"/>
              </a:rPr>
              <a:t> </a:t>
            </a:r>
            <a:r>
              <a:rPr lang="en-US" sz="1200" b="1" i="1" kern="1200" dirty="0" err="1">
                <a:solidFill>
                  <a:schemeClr val="tx1"/>
                </a:solidFill>
                <a:effectLst/>
                <a:latin typeface="+mn-lt"/>
                <a:ea typeface="+mn-ea"/>
                <a:cs typeface="+mn-cs"/>
              </a:rPr>
              <a:t>số</a:t>
            </a:r>
            <a:endParaRPr lang="en-US" sz="1200" b="1" i="1"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Muốn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giải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theo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cách</a:t>
            </a:r>
            <a:r>
              <a:rPr lang="en-US" sz="1200" b="0" i="0" kern="1200" dirty="0">
                <a:solidFill>
                  <a:schemeClr val="tx1"/>
                </a:solidFill>
                <a:effectLst/>
                <a:latin typeface="+mn-lt"/>
                <a:ea typeface="+mn-ea"/>
                <a:cs typeface="+mn-cs"/>
              </a:rPr>
              <a:t> 2 </a:t>
            </a:r>
            <a:r>
              <a:rPr lang="en-US" sz="1200" b="0" i="0" kern="1200" dirty="0" err="1">
                <a:solidFill>
                  <a:schemeClr val="tx1"/>
                </a:solidFill>
                <a:effectLst/>
                <a:latin typeface="+mn-lt"/>
                <a:ea typeface="+mn-ea"/>
                <a:cs typeface="+mn-cs"/>
              </a:rPr>
              <a:t>tìm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 ta </a:t>
            </a:r>
            <a:r>
              <a:rPr lang="en-US" sz="1200" b="0" i="0" kern="1200" dirty="0" err="1">
                <a:solidFill>
                  <a:schemeClr val="tx1"/>
                </a:solidFill>
                <a:effectLst/>
                <a:latin typeface="+mn-lt"/>
                <a:ea typeface="+mn-ea"/>
                <a:cs typeface="+mn-cs"/>
              </a:rPr>
              <a:t>cần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lưu</a:t>
            </a:r>
            <a:r>
              <a:rPr lang="en-US" sz="1200" b="0" i="0" kern="1200" dirty="0">
                <a:solidFill>
                  <a:schemeClr val="tx1"/>
                </a:solidFill>
                <a:effectLst/>
                <a:latin typeface="+mn-lt"/>
                <a:ea typeface="+mn-ea"/>
                <a:cs typeface="+mn-cs"/>
              </a:rPr>
              <a:t> ý </a:t>
            </a:r>
            <a:r>
              <a:rPr lang="en-US" sz="1200" b="0" i="0" kern="1200" dirty="0" err="1">
                <a:solidFill>
                  <a:schemeClr val="tx1"/>
                </a:solidFill>
                <a:effectLst/>
                <a:latin typeface="+mn-lt"/>
                <a:ea typeface="+mn-ea"/>
                <a:cs typeface="+mn-cs"/>
              </a:rPr>
              <a:t>gì</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phải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xem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các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đại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lượng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liên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quan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đến</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có</a:t>
            </a:r>
            <a:r>
              <a:rPr lang="en-US" sz="1200" b="0" i="0" kern="1200" dirty="0">
                <a:solidFill>
                  <a:schemeClr val="tx1"/>
                </a:solidFill>
                <a:effectLst/>
                <a:latin typeface="+mn-lt"/>
                <a:ea typeface="+mn-ea"/>
                <a:cs typeface="+mn-cs"/>
              </a:rPr>
              <a:t> chia </a:t>
            </a:r>
            <a:r>
              <a:rPr lang="en-US" sz="1200" b="0" i="0" kern="1200" dirty="0" err="1">
                <a:solidFill>
                  <a:schemeClr val="tx1"/>
                </a:solidFill>
                <a:effectLst/>
                <a:latin typeface="+mn-lt"/>
                <a:ea typeface="+mn-ea"/>
                <a:cs typeface="+mn-cs"/>
              </a:rPr>
              <a:t>hết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cho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nhau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không</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thì</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mới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tìm</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tỉ</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số</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=&gt; Qua 3 BT con </a:t>
            </a:r>
            <a:r>
              <a:rPr lang="en-US" sz="1200" b="0" i="0" kern="1200" dirty="0" err="1">
                <a:solidFill>
                  <a:schemeClr val="tx1"/>
                </a:solidFill>
                <a:effectLst/>
                <a:latin typeface="+mn-lt"/>
                <a:ea typeface="+mn-ea"/>
                <a:cs typeface="+mn-cs"/>
              </a:rPr>
              <a:t>đạt</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được</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yêu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cầu</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nào</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của</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bài</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học</a:t>
            </a:r>
            <a:r>
              <a:rPr lang="en-US" sz="1200" b="0" i="0" kern="1200" dirty="0">
                <a:solidFill>
                  <a:schemeClr val="tx1"/>
                </a:solidFill>
                <a:effectLst/>
                <a:latin typeface="+mn-lt"/>
                <a:ea typeface="+mn-ea"/>
                <a:cs typeface="+mn-cs"/>
              </a:rPr>
              <a:t>?</a:t>
            </a:r>
            <a:endParaRPr lang="en-US" b="0" i="0" dirty="0"/>
          </a:p>
        </p:txBody>
      </p:sp>
      <p:sp>
        <p:nvSpPr>
          <p:cNvPr id="4" name="Slide Number Placeholder 3"/>
          <p:cNvSpPr>
            <a:spLocks noGrp="1"/>
          </p:cNvSpPr>
          <p:nvPr>
            <p:ph type="sldNum" sz="quarter" idx="10"/>
          </p:nvPr>
        </p:nvSpPr>
        <p:spPr/>
        <p:txBody>
          <a:bodyPr/>
          <a:lstStyle/>
          <a:p>
            <a:fld id="{7A1CED1F-2A60-4BCF-A982-B1DE6039188B}" type="slidenum">
              <a:rPr lang="vi-VN" smtClean="0"/>
              <a:t>13</a:t>
            </a:fld>
            <a:endParaRPr lang="vi-V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Kích</a:t>
            </a:r>
            <a:r>
              <a:rPr lang="en-US" dirty="0"/>
              <a:t> </a:t>
            </a:r>
            <a:r>
              <a:rPr lang="en-US" dirty="0" err="1"/>
              <a:t>vào</a:t>
            </a:r>
            <a:r>
              <a:rPr lang="en-US" dirty="0"/>
              <a:t> </a:t>
            </a:r>
            <a:r>
              <a:rPr lang="en-US" dirty="0" err="1"/>
              <a:t>đáp</a:t>
            </a:r>
            <a:r>
              <a:rPr lang="en-US" dirty="0"/>
              <a:t> </a:t>
            </a:r>
            <a:r>
              <a:rPr lang="en-US" dirty="0" err="1"/>
              <a:t>án</a:t>
            </a:r>
            <a:r>
              <a:rPr lang="en-US" dirty="0"/>
              <a:t> </a:t>
            </a:r>
            <a:r>
              <a:rPr lang="en-US" dirty="0" err="1"/>
              <a:t>để</a:t>
            </a:r>
            <a:r>
              <a:rPr lang="en-US" dirty="0"/>
              <a:t> </a:t>
            </a:r>
            <a:r>
              <a:rPr lang="en-US" dirty="0" err="1"/>
              <a:t>biết</a:t>
            </a:r>
            <a:r>
              <a:rPr lang="en-US" dirty="0"/>
              <a:t> </a:t>
            </a:r>
            <a:r>
              <a:rPr lang="en-US" dirty="0" err="1"/>
              <a:t>đúng</a:t>
            </a:r>
            <a:r>
              <a:rPr lang="en-US" dirty="0"/>
              <a:t> </a:t>
            </a:r>
            <a:r>
              <a:rPr lang="en-US" dirty="0" err="1"/>
              <a:t>sai</a:t>
            </a:r>
            <a:r>
              <a:rPr lang="en-US" dirty="0"/>
              <a:t>.</a:t>
            </a:r>
          </a:p>
        </p:txBody>
      </p:sp>
      <p:sp>
        <p:nvSpPr>
          <p:cNvPr id="4" name="Slide Number Placeholder 3"/>
          <p:cNvSpPr>
            <a:spLocks noGrp="1"/>
          </p:cNvSpPr>
          <p:nvPr>
            <p:ph type="sldNum" sz="quarter" idx="5"/>
          </p:nvPr>
        </p:nvSpPr>
        <p:spPr/>
        <p:txBody>
          <a:bodyPr/>
          <a:lstStyle/>
          <a:p>
            <a:fld id="{7A1CED1F-2A60-4BCF-A982-B1DE6039188B}" type="slidenum">
              <a:rPr lang="vi-VN" smtClean="0"/>
              <a:t>15</a:t>
            </a:fld>
            <a:endParaRPr lang="vi-VN"/>
          </a:p>
        </p:txBody>
      </p:sp>
    </p:spTree>
    <p:extLst>
      <p:ext uri="{BB962C8B-B14F-4D97-AF65-F5344CB8AC3E}">
        <p14:creationId xmlns:p14="http://schemas.microsoft.com/office/powerpoint/2010/main" val="1451440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21/09/2022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21/09/2022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21/09/2022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F2590F92-C213-49FD-BDB8-A4E658763B20}" type="slidenum">
              <a:rPr lang="en-US"/>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4980"/>
            </a:lvl1pPr>
          </a:lstStyle>
          <a:p>
            <a:r>
              <a:rPr lang="en-US"/>
              <a:t>Click to edit Master title style</a:t>
            </a:r>
            <a:endParaRPr lang="en-US" dirty="0"/>
          </a:p>
        </p:txBody>
      </p:sp>
      <p:sp>
        <p:nvSpPr>
          <p:cNvPr id="3" name="Subtitle 2"/>
          <p:cNvSpPr>
            <a:spLocks noGrp="1"/>
          </p:cNvSpPr>
          <p:nvPr>
            <p:ph type="subTitle" idx="1"/>
          </p:nvPr>
        </p:nvSpPr>
        <p:spPr>
          <a:xfrm>
            <a:off x="1524001" y="3602038"/>
            <a:ext cx="9144001" cy="1655762"/>
          </a:xfrm>
        </p:spPr>
        <p:txBody>
          <a:bodyPr/>
          <a:lstStyle>
            <a:lvl1pPr marL="0" indent="0" algn="ctr">
              <a:buNone/>
              <a:defRPr sz="1990"/>
            </a:lvl1pPr>
            <a:lvl2pPr marL="379730" indent="0" algn="ctr">
              <a:buNone/>
              <a:defRPr sz="1660"/>
            </a:lvl2pPr>
            <a:lvl3pPr marL="758825" indent="0" algn="ctr">
              <a:buNone/>
              <a:defRPr sz="1495"/>
            </a:lvl3pPr>
            <a:lvl4pPr marL="1138555" indent="0" algn="ctr">
              <a:buNone/>
              <a:defRPr sz="1330"/>
            </a:lvl4pPr>
            <a:lvl5pPr marL="1517650" indent="0" algn="ctr">
              <a:buNone/>
              <a:defRPr sz="1330"/>
            </a:lvl5pPr>
            <a:lvl6pPr marL="1897380" indent="0" algn="ctr">
              <a:buNone/>
              <a:defRPr sz="1330"/>
            </a:lvl6pPr>
            <a:lvl7pPr marL="2277110" indent="0" algn="ctr">
              <a:buNone/>
              <a:defRPr sz="1330"/>
            </a:lvl7pPr>
            <a:lvl8pPr marL="2656205" indent="0" algn="ctr">
              <a:buNone/>
              <a:defRPr sz="1330"/>
            </a:lvl8pPr>
            <a:lvl9pPr marL="3035935" indent="0" algn="ctr">
              <a:buNone/>
              <a:defRPr sz="133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A3416F5-6A5B-49A6-9E3C-3DE28612734A}" type="slidenum">
              <a:rPr lang="en-US" altLang="en-US"/>
              <a:t>‹#›</a:t>
            </a:fld>
            <a:endParaRPr lang="en-US"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C8796A2C-A5F2-4287-AC59-D806AAF1B99E}" type="slidenum">
              <a:rPr lang="en-US" altLang="en-US"/>
              <a:t>‹#›</a:t>
            </a:fld>
            <a:endParaRPr lang="en-US"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4980"/>
            </a:lvl1pPr>
          </a:lstStyle>
          <a:p>
            <a:r>
              <a:rPr lang="en-US"/>
              <a:t>Click to edit Master title style</a:t>
            </a:r>
            <a:endParaRPr lang="en-US" dirty="0"/>
          </a:p>
        </p:txBody>
      </p:sp>
      <p:sp>
        <p:nvSpPr>
          <p:cNvPr id="3" name="Text Placeholder 2"/>
          <p:cNvSpPr>
            <a:spLocks noGrp="1"/>
          </p:cNvSpPr>
          <p:nvPr>
            <p:ph type="body" idx="1"/>
          </p:nvPr>
        </p:nvSpPr>
        <p:spPr>
          <a:xfrm>
            <a:off x="831852" y="4589466"/>
            <a:ext cx="10515600" cy="1500187"/>
          </a:xfrm>
        </p:spPr>
        <p:txBody>
          <a:bodyPr/>
          <a:lstStyle>
            <a:lvl1pPr marL="0" indent="0">
              <a:buNone/>
              <a:defRPr sz="1990">
                <a:solidFill>
                  <a:schemeClr val="tx1"/>
                </a:solidFill>
              </a:defRPr>
            </a:lvl1pPr>
            <a:lvl2pPr marL="379730" indent="0">
              <a:buNone/>
              <a:defRPr sz="1660">
                <a:solidFill>
                  <a:schemeClr val="tx1">
                    <a:tint val="75000"/>
                  </a:schemeClr>
                </a:solidFill>
              </a:defRPr>
            </a:lvl2pPr>
            <a:lvl3pPr marL="758825" indent="0">
              <a:buNone/>
              <a:defRPr sz="1495">
                <a:solidFill>
                  <a:schemeClr val="tx1">
                    <a:tint val="75000"/>
                  </a:schemeClr>
                </a:solidFill>
              </a:defRPr>
            </a:lvl3pPr>
            <a:lvl4pPr marL="1138555" indent="0">
              <a:buNone/>
              <a:defRPr sz="1330">
                <a:solidFill>
                  <a:schemeClr val="tx1">
                    <a:tint val="75000"/>
                  </a:schemeClr>
                </a:solidFill>
              </a:defRPr>
            </a:lvl4pPr>
            <a:lvl5pPr marL="1517650" indent="0">
              <a:buNone/>
              <a:defRPr sz="1330">
                <a:solidFill>
                  <a:schemeClr val="tx1">
                    <a:tint val="75000"/>
                  </a:schemeClr>
                </a:solidFill>
              </a:defRPr>
            </a:lvl5pPr>
            <a:lvl6pPr marL="1897380" indent="0">
              <a:buNone/>
              <a:defRPr sz="1330">
                <a:solidFill>
                  <a:schemeClr val="tx1">
                    <a:tint val="75000"/>
                  </a:schemeClr>
                </a:solidFill>
              </a:defRPr>
            </a:lvl6pPr>
            <a:lvl7pPr marL="2277110" indent="0">
              <a:buNone/>
              <a:defRPr sz="1330">
                <a:solidFill>
                  <a:schemeClr val="tx1">
                    <a:tint val="75000"/>
                  </a:schemeClr>
                </a:solidFill>
              </a:defRPr>
            </a:lvl7pPr>
            <a:lvl8pPr marL="2656205" indent="0">
              <a:buNone/>
              <a:defRPr sz="1330">
                <a:solidFill>
                  <a:schemeClr val="tx1">
                    <a:tint val="75000"/>
                  </a:schemeClr>
                </a:solidFill>
              </a:defRPr>
            </a:lvl8pPr>
            <a:lvl9pPr marL="3035935" indent="0">
              <a:buNone/>
              <a:defRPr sz="133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838C8C2-EE21-4B59-9DE9-B46CFC253B27}" type="slidenum">
              <a:rPr lang="en-US" altLang="en-US"/>
              <a:t>‹#›</a:t>
            </a:fld>
            <a:endParaRPr lang="en-US"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2"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ED88DE52-7C9C-47AE-9801-EEEC88030913}" type="slidenum">
              <a:rPr lang="en-US" altLang="en-US"/>
              <a:t>‹#›</a:t>
            </a:fld>
            <a:endParaRPr lang="en-US"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91" y="1681163"/>
            <a:ext cx="5157787" cy="823912"/>
          </a:xfrm>
        </p:spPr>
        <p:txBody>
          <a:bodyPr anchor="b"/>
          <a:lstStyle>
            <a:lvl1pPr marL="0" indent="0">
              <a:buNone/>
              <a:defRPr sz="1990" b="1"/>
            </a:lvl1pPr>
            <a:lvl2pPr marL="379730" indent="0">
              <a:buNone/>
              <a:defRPr sz="1660" b="1"/>
            </a:lvl2pPr>
            <a:lvl3pPr marL="758825" indent="0">
              <a:buNone/>
              <a:defRPr sz="1495" b="1"/>
            </a:lvl3pPr>
            <a:lvl4pPr marL="1138555" indent="0">
              <a:buNone/>
              <a:defRPr sz="1330" b="1"/>
            </a:lvl4pPr>
            <a:lvl5pPr marL="1517650" indent="0">
              <a:buNone/>
              <a:defRPr sz="1330" b="1"/>
            </a:lvl5pPr>
            <a:lvl6pPr marL="1897380" indent="0">
              <a:buNone/>
              <a:defRPr sz="1330" b="1"/>
            </a:lvl6pPr>
            <a:lvl7pPr marL="2277110" indent="0">
              <a:buNone/>
              <a:defRPr sz="1330" b="1"/>
            </a:lvl7pPr>
            <a:lvl8pPr marL="2656205" indent="0">
              <a:buNone/>
              <a:defRPr sz="1330" b="1"/>
            </a:lvl8pPr>
            <a:lvl9pPr marL="3035935" indent="0">
              <a:buNone/>
              <a:defRPr sz="1330" b="1"/>
            </a:lvl9pPr>
          </a:lstStyle>
          <a:p>
            <a:pPr lvl="0"/>
            <a:r>
              <a:rPr lang="en-US"/>
              <a:t>Edit Master text styles</a:t>
            </a:r>
          </a:p>
        </p:txBody>
      </p:sp>
      <p:sp>
        <p:nvSpPr>
          <p:cNvPr id="4" name="Content Placeholder 3"/>
          <p:cNvSpPr>
            <a:spLocks noGrp="1"/>
          </p:cNvSpPr>
          <p:nvPr>
            <p:ph sz="half" idx="2"/>
          </p:nvPr>
        </p:nvSpPr>
        <p:spPr>
          <a:xfrm>
            <a:off x="839791"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990" b="1"/>
            </a:lvl1pPr>
            <a:lvl2pPr marL="379730" indent="0">
              <a:buNone/>
              <a:defRPr sz="1660" b="1"/>
            </a:lvl2pPr>
            <a:lvl3pPr marL="758825" indent="0">
              <a:buNone/>
              <a:defRPr sz="1495" b="1"/>
            </a:lvl3pPr>
            <a:lvl4pPr marL="1138555" indent="0">
              <a:buNone/>
              <a:defRPr sz="1330" b="1"/>
            </a:lvl4pPr>
            <a:lvl5pPr marL="1517650" indent="0">
              <a:buNone/>
              <a:defRPr sz="1330" b="1"/>
            </a:lvl5pPr>
            <a:lvl6pPr marL="1897380" indent="0">
              <a:buNone/>
              <a:defRPr sz="1330" b="1"/>
            </a:lvl6pPr>
            <a:lvl7pPr marL="2277110" indent="0">
              <a:buNone/>
              <a:defRPr sz="1330" b="1"/>
            </a:lvl7pPr>
            <a:lvl8pPr marL="2656205" indent="0">
              <a:buNone/>
              <a:defRPr sz="1330" b="1"/>
            </a:lvl8pPr>
            <a:lvl9pPr marL="3035935" indent="0">
              <a:buNone/>
              <a:defRPr sz="1330" b="1"/>
            </a:lvl9pPr>
          </a:lstStyle>
          <a:p>
            <a:pPr lvl="0"/>
            <a:r>
              <a:rPr lang="en-US"/>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5999B62C-F642-4502-9F04-A8750A2B07BA}" type="slidenum">
              <a:rPr lang="en-US" altLang="en-US"/>
              <a:t>‹#›</a:t>
            </a:fld>
            <a:endParaRPr lang="en-US"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D73B7EA-8E85-4CBE-ACA7-B031DEB4D099}" type="slidenum">
              <a:rPr lang="en-US" altLang="en-US"/>
              <a:t>‹#›</a:t>
            </a:fld>
            <a:endParaRPr lang="en-US"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936560A9-E305-469B-A6EC-E7B77E0007AC}" type="slidenum">
              <a:rPr lang="en-US" altLang="en-US"/>
              <a:t>‹#›</a:t>
            </a:fld>
            <a:endParaRPr lang="en-US"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F4C9A0EC-FB5A-4645-BDA8-B69FA18BFD46}" type="datetimeFigureOut">
              <a:rPr lang="vi-VN" smtClean="0"/>
              <a:t>21/09/2022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655"/>
            </a:lvl1pPr>
          </a:lstStyle>
          <a:p>
            <a:r>
              <a:rPr lang="en-US"/>
              <a:t>Click to edit Master title style</a:t>
            </a:r>
            <a:endParaRPr lang="en-US" dirty="0"/>
          </a:p>
        </p:txBody>
      </p:sp>
      <p:sp>
        <p:nvSpPr>
          <p:cNvPr id="3" name="Content Placeholder 2"/>
          <p:cNvSpPr>
            <a:spLocks noGrp="1"/>
          </p:cNvSpPr>
          <p:nvPr>
            <p:ph idx="1"/>
          </p:nvPr>
        </p:nvSpPr>
        <p:spPr>
          <a:xfrm>
            <a:off x="5183189" y="987428"/>
            <a:ext cx="6172199" cy="4873625"/>
          </a:xfrm>
        </p:spPr>
        <p:txBody>
          <a:bodyPr/>
          <a:lstStyle>
            <a:lvl1pPr>
              <a:defRPr sz="2655"/>
            </a:lvl1pPr>
            <a:lvl2pPr>
              <a:defRPr sz="2325"/>
            </a:lvl2pPr>
            <a:lvl3pPr>
              <a:defRPr sz="1990"/>
            </a:lvl3pPr>
            <a:lvl4pPr>
              <a:defRPr sz="1660"/>
            </a:lvl4pPr>
            <a:lvl5pPr>
              <a:defRPr sz="1660"/>
            </a:lvl5pPr>
            <a:lvl6pPr>
              <a:defRPr sz="1660"/>
            </a:lvl6pPr>
            <a:lvl7pPr>
              <a:defRPr sz="1660"/>
            </a:lvl7pPr>
            <a:lvl8pPr>
              <a:defRPr sz="1660"/>
            </a:lvl8pPr>
            <a:lvl9pPr>
              <a:defRPr sz="166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30"/>
            </a:lvl1pPr>
            <a:lvl2pPr marL="379730" indent="0">
              <a:buNone/>
              <a:defRPr sz="1160"/>
            </a:lvl2pPr>
            <a:lvl3pPr marL="758825" indent="0">
              <a:buNone/>
              <a:defRPr sz="995"/>
            </a:lvl3pPr>
            <a:lvl4pPr marL="1138555" indent="0">
              <a:buNone/>
              <a:defRPr sz="830"/>
            </a:lvl4pPr>
            <a:lvl5pPr marL="1517650" indent="0">
              <a:buNone/>
              <a:defRPr sz="830"/>
            </a:lvl5pPr>
            <a:lvl6pPr marL="1897380" indent="0">
              <a:buNone/>
              <a:defRPr sz="830"/>
            </a:lvl6pPr>
            <a:lvl7pPr marL="2277110" indent="0">
              <a:buNone/>
              <a:defRPr sz="830"/>
            </a:lvl7pPr>
            <a:lvl8pPr marL="2656205" indent="0">
              <a:buNone/>
              <a:defRPr sz="830"/>
            </a:lvl8pPr>
            <a:lvl9pPr marL="3035935" indent="0">
              <a:buNone/>
              <a:defRPr sz="83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517C869-A5AA-46A8-8A87-EC8262A179A1}" type="slidenum">
              <a:rPr lang="en-US" altLang="en-US"/>
              <a:t>‹#›</a:t>
            </a:fld>
            <a:endParaRPr lang="en-US"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655"/>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9" y="987428"/>
            <a:ext cx="6172199" cy="4873625"/>
          </a:xfrm>
        </p:spPr>
        <p:txBody>
          <a:bodyPr rtlCol="0">
            <a:normAutofit/>
          </a:bodyPr>
          <a:lstStyle>
            <a:lvl1pPr marL="0" indent="0">
              <a:buNone/>
              <a:defRPr sz="2655"/>
            </a:lvl1pPr>
            <a:lvl2pPr marL="379730" indent="0">
              <a:buNone/>
              <a:defRPr sz="2325"/>
            </a:lvl2pPr>
            <a:lvl3pPr marL="758825" indent="0">
              <a:buNone/>
              <a:defRPr sz="1990"/>
            </a:lvl3pPr>
            <a:lvl4pPr marL="1138555" indent="0">
              <a:buNone/>
              <a:defRPr sz="1660"/>
            </a:lvl4pPr>
            <a:lvl5pPr marL="1517650" indent="0">
              <a:buNone/>
              <a:defRPr sz="1660"/>
            </a:lvl5pPr>
            <a:lvl6pPr marL="1897380" indent="0">
              <a:buNone/>
              <a:defRPr sz="1660"/>
            </a:lvl6pPr>
            <a:lvl7pPr marL="2277110" indent="0">
              <a:buNone/>
              <a:defRPr sz="1660"/>
            </a:lvl7pPr>
            <a:lvl8pPr marL="2656205" indent="0">
              <a:buNone/>
              <a:defRPr sz="1660"/>
            </a:lvl8pPr>
            <a:lvl9pPr marL="3035935" indent="0">
              <a:buNone/>
              <a:defRPr sz="166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330"/>
            </a:lvl1pPr>
            <a:lvl2pPr marL="379730" indent="0">
              <a:buNone/>
              <a:defRPr sz="1160"/>
            </a:lvl2pPr>
            <a:lvl3pPr marL="758825" indent="0">
              <a:buNone/>
              <a:defRPr sz="995"/>
            </a:lvl3pPr>
            <a:lvl4pPr marL="1138555" indent="0">
              <a:buNone/>
              <a:defRPr sz="830"/>
            </a:lvl4pPr>
            <a:lvl5pPr marL="1517650" indent="0">
              <a:buNone/>
              <a:defRPr sz="830"/>
            </a:lvl5pPr>
            <a:lvl6pPr marL="1897380" indent="0">
              <a:buNone/>
              <a:defRPr sz="830"/>
            </a:lvl6pPr>
            <a:lvl7pPr marL="2277110" indent="0">
              <a:buNone/>
              <a:defRPr sz="830"/>
            </a:lvl7pPr>
            <a:lvl8pPr marL="2656205" indent="0">
              <a:buNone/>
              <a:defRPr sz="830"/>
            </a:lvl8pPr>
            <a:lvl9pPr marL="3035935" indent="0">
              <a:buNone/>
              <a:defRPr sz="830"/>
            </a:lvl9pPr>
          </a:lstStyle>
          <a:p>
            <a:pPr lvl="0"/>
            <a:r>
              <a:rPr lang="en-US"/>
              <a:t>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4B27A986-FBE8-4EC5-889B-A5FC073389C3}" type="slidenum">
              <a:rPr lang="en-US" altLang="en-US"/>
              <a:t>‹#›</a:t>
            </a:fld>
            <a:endParaRPr lang="en-US"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D53371A-A444-46CE-A89A-729B940CE288}" type="slidenum">
              <a:rPr lang="en-US" altLang="en-US"/>
              <a:t>‹#›</a:t>
            </a:fld>
            <a:endParaRPr lang="en-US"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2" y="365125"/>
            <a:ext cx="7734299"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DB592515-E6AC-41BC-8296-5CAC9CBB8B8A}" type="slidenum">
              <a:rPr lang="en-US" altLang="en-US"/>
              <a:t>‹#›</a:t>
            </a:fld>
            <a:endParaRPr lang="en-US"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able Placeholder 2"/>
          <p:cNvSpPr>
            <a:spLocks noGrp="1"/>
          </p:cNvSpPr>
          <p:nvPr>
            <p:ph type="tbl" idx="1"/>
          </p:nvPr>
        </p:nvSpPr>
        <p:spPr>
          <a:xfrm>
            <a:off x="609600" y="1600201"/>
            <a:ext cx="10972800" cy="4530725"/>
          </a:xfrm>
        </p:spPr>
        <p:txBody>
          <a:bodyPr rtlCol="0">
            <a:normAutofit/>
          </a:bodyPr>
          <a:lstStyle/>
          <a:p>
            <a:pPr lvl="0"/>
            <a:endParaRPr lang="en-US" noProof="0"/>
          </a:p>
        </p:txBody>
      </p:sp>
      <p:sp>
        <p:nvSpPr>
          <p:cNvPr id="4" name="Date Placeholder 3"/>
          <p:cNvSpPr>
            <a:spLocks noGrp="1"/>
          </p:cNvSpPr>
          <p:nvPr>
            <p:ph type="dt" sz="half" idx="10"/>
          </p:nvPr>
        </p:nvSpPr>
        <p:spPr>
          <a:xfrm>
            <a:off x="609600" y="6248400"/>
            <a:ext cx="2844800" cy="457200"/>
          </a:xfrm>
        </p:spPr>
        <p:txBody>
          <a:bodyPr/>
          <a:lstStyle>
            <a:lvl1pPr>
              <a:defRPr/>
            </a:lvl1pPr>
          </a:lstStyle>
          <a:p>
            <a:pPr>
              <a:defRPr/>
            </a:pPr>
            <a:endParaRPr lang="en-US"/>
          </a:p>
        </p:txBody>
      </p:sp>
      <p:sp>
        <p:nvSpPr>
          <p:cNvPr id="5" name="Footer Placeholder 4"/>
          <p:cNvSpPr>
            <a:spLocks noGrp="1"/>
          </p:cNvSpPr>
          <p:nvPr>
            <p:ph type="ftr" sz="quarter" idx="11"/>
          </p:nvPr>
        </p:nvSpPr>
        <p:spPr>
          <a:xfrm>
            <a:off x="4165600" y="6248400"/>
            <a:ext cx="3860800" cy="457200"/>
          </a:xfr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8737600" y="6248400"/>
            <a:ext cx="2844800" cy="457200"/>
          </a:xfrm>
        </p:spPr>
        <p:txBody>
          <a:bodyPr/>
          <a:lstStyle>
            <a:lvl1pPr>
              <a:defRPr/>
            </a:lvl1pPr>
          </a:lstStyle>
          <a:p>
            <a:pPr>
              <a:defRPr/>
            </a:pPr>
            <a:fld id="{F2590F92-C213-49FD-BDB8-A4E658763B20}" type="slidenum">
              <a:rPr lang="en-US"/>
              <a:t>‹#›</a:t>
            </a:fld>
            <a:endParaRPr lang="en-US"/>
          </a:p>
        </p:txBody>
      </p:sp>
    </p:spTree>
    <p:extLst>
      <p:ext uri="{BB962C8B-B14F-4D97-AF65-F5344CB8AC3E}">
        <p14:creationId xmlns:p14="http://schemas.microsoft.com/office/powerpoint/2010/main" val="3211814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4C9A0EC-FB5A-4645-BDA8-B69FA18BFD46}" type="datetimeFigureOut">
              <a:rPr lang="vi-VN" smtClean="0"/>
              <a:t>21/09/2022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F4C9A0EC-FB5A-4645-BDA8-B69FA18BFD46}" type="datetimeFigureOut">
              <a:rPr lang="vi-VN" smtClean="0"/>
              <a:t>21/09/2022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F4C9A0EC-FB5A-4645-BDA8-B69FA18BFD46}" type="datetimeFigureOut">
              <a:rPr lang="vi-VN" smtClean="0"/>
              <a:t>21/09/2022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F4C9A0EC-FB5A-4645-BDA8-B69FA18BFD46}" type="datetimeFigureOut">
              <a:rPr lang="vi-VN" smtClean="0"/>
              <a:t>21/09/2022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C9A0EC-FB5A-4645-BDA8-B69FA18BFD46}" type="datetimeFigureOut">
              <a:rPr lang="vi-VN" smtClean="0"/>
              <a:t>21/09/2022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C9A0EC-FB5A-4645-BDA8-B69FA18BFD46}" type="datetimeFigureOut">
              <a:rPr lang="vi-VN" smtClean="0"/>
              <a:t>21/09/2022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F4C9A0EC-FB5A-4645-BDA8-B69FA18BFD46}" type="datetimeFigureOut">
              <a:rPr lang="vi-VN" smtClean="0"/>
              <a:t>21/09/2022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D8500EDF-A05D-4D11-B793-4CEBAED8796B}" type="slidenum">
              <a:rPr lang="vi-VN" smtClean="0"/>
              <a:t>‹#›</a:t>
            </a:fld>
            <a:endParaRPr lang="vi-V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C9A0EC-FB5A-4645-BDA8-B69FA18BFD46}" type="datetimeFigureOut">
              <a:rPr lang="vi-VN" smtClean="0"/>
              <a:t>21/09/2022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500EDF-A05D-4D11-B793-4CEBAED8796B}" type="slidenum">
              <a:rPr lang="vi-VN" smtClean="0"/>
              <a:t>‹#›</a:t>
            </a:fld>
            <a:endParaRPr lang="vi-V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982" y="365126"/>
            <a:ext cx="10514037"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en-US" altLang="en-US"/>
              <a:t>Click to edit Master title style</a:t>
            </a:r>
          </a:p>
        </p:txBody>
      </p:sp>
      <p:sp>
        <p:nvSpPr>
          <p:cNvPr id="1027" name="Text Placeholder 2"/>
          <p:cNvSpPr>
            <a:spLocks noGrp="1"/>
          </p:cNvSpPr>
          <p:nvPr>
            <p:ph type="body" idx="1"/>
          </p:nvPr>
        </p:nvSpPr>
        <p:spPr bwMode="auto">
          <a:xfrm>
            <a:off x="838982" y="1825625"/>
            <a:ext cx="10514037"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982" y="6356351"/>
            <a:ext cx="2741350" cy="365125"/>
          </a:xfrm>
          <a:prstGeom prst="rect">
            <a:avLst/>
          </a:prstGeom>
        </p:spPr>
        <p:txBody>
          <a:bodyPr vert="horz" lIns="91440" tIns="45720" rIns="91440" bIns="45720" rtlCol="0" anchor="ctr"/>
          <a:lstStyle>
            <a:lvl1pPr algn="l">
              <a:defRPr sz="995">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4039349" y="6356351"/>
            <a:ext cx="4113302" cy="365125"/>
          </a:xfrm>
          <a:prstGeom prst="rect">
            <a:avLst/>
          </a:prstGeom>
        </p:spPr>
        <p:txBody>
          <a:bodyPr vert="horz" lIns="91440" tIns="45720" rIns="91440" bIns="45720" rtlCol="0" anchor="ctr"/>
          <a:lstStyle>
            <a:lvl1pPr algn="ctr">
              <a:defRPr sz="995">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8611668" y="6356351"/>
            <a:ext cx="2741350" cy="365125"/>
          </a:xfrm>
          <a:prstGeom prst="rect">
            <a:avLst/>
          </a:prstGeom>
        </p:spPr>
        <p:txBody>
          <a:bodyPr vert="horz" wrap="square" lIns="91440" tIns="45720" rIns="91440" bIns="45720" numCol="1" anchor="ctr" anchorCtr="0" compatLnSpc="1"/>
          <a:lstStyle>
            <a:lvl1pPr algn="r">
              <a:defRPr sz="900">
                <a:solidFill>
                  <a:srgbClr val="898989"/>
                </a:solidFill>
              </a:defRPr>
            </a:lvl1pPr>
          </a:lstStyle>
          <a:p>
            <a:fld id="{849F4535-575B-484C-8E3A-FBC651E1D090}"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758825" rtl="0" eaLnBrk="0" fontAlgn="base" hangingPunct="0">
        <a:lnSpc>
          <a:spcPct val="90000"/>
        </a:lnSpc>
        <a:spcBef>
          <a:spcPct val="0"/>
        </a:spcBef>
        <a:spcAft>
          <a:spcPct val="0"/>
        </a:spcAft>
        <a:defRPr sz="3600" kern="1200">
          <a:solidFill>
            <a:schemeClr val="tx1"/>
          </a:solidFill>
          <a:latin typeface="+mj-lt"/>
          <a:ea typeface="+mj-ea"/>
          <a:cs typeface="+mj-cs"/>
        </a:defRPr>
      </a:lvl1pPr>
      <a:lvl2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2pPr>
      <a:lvl3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3pPr>
      <a:lvl4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4pPr>
      <a:lvl5pPr algn="l" defTabSz="758825" rtl="0" eaLnBrk="0" fontAlgn="base" hangingPunct="0">
        <a:lnSpc>
          <a:spcPct val="90000"/>
        </a:lnSpc>
        <a:spcBef>
          <a:spcPct val="0"/>
        </a:spcBef>
        <a:spcAft>
          <a:spcPct val="0"/>
        </a:spcAft>
        <a:defRPr sz="3600">
          <a:solidFill>
            <a:schemeClr val="tx1"/>
          </a:solidFill>
          <a:latin typeface="Calibri Light" panose="020F0302020204030204" pitchFamily="34" charset="0"/>
        </a:defRPr>
      </a:lvl5pPr>
      <a:lvl6pPr marL="457200" algn="l" defTabSz="758825" rtl="0" fontAlgn="base">
        <a:lnSpc>
          <a:spcPct val="90000"/>
        </a:lnSpc>
        <a:spcBef>
          <a:spcPct val="0"/>
        </a:spcBef>
        <a:spcAft>
          <a:spcPct val="0"/>
        </a:spcAft>
        <a:defRPr sz="3600">
          <a:solidFill>
            <a:schemeClr val="tx1"/>
          </a:solidFill>
          <a:latin typeface="Calibri Light" panose="020F0302020204030204" pitchFamily="34" charset="0"/>
        </a:defRPr>
      </a:lvl6pPr>
      <a:lvl7pPr marL="914400" algn="l" defTabSz="758825" rtl="0" fontAlgn="base">
        <a:lnSpc>
          <a:spcPct val="90000"/>
        </a:lnSpc>
        <a:spcBef>
          <a:spcPct val="0"/>
        </a:spcBef>
        <a:spcAft>
          <a:spcPct val="0"/>
        </a:spcAft>
        <a:defRPr sz="3600">
          <a:solidFill>
            <a:schemeClr val="tx1"/>
          </a:solidFill>
          <a:latin typeface="Calibri Light" panose="020F0302020204030204" pitchFamily="34" charset="0"/>
        </a:defRPr>
      </a:lvl7pPr>
      <a:lvl8pPr marL="1371600" algn="l" defTabSz="758825" rtl="0" fontAlgn="base">
        <a:lnSpc>
          <a:spcPct val="90000"/>
        </a:lnSpc>
        <a:spcBef>
          <a:spcPct val="0"/>
        </a:spcBef>
        <a:spcAft>
          <a:spcPct val="0"/>
        </a:spcAft>
        <a:defRPr sz="3600">
          <a:solidFill>
            <a:schemeClr val="tx1"/>
          </a:solidFill>
          <a:latin typeface="Calibri Light" panose="020F0302020204030204" pitchFamily="34" charset="0"/>
        </a:defRPr>
      </a:lvl8pPr>
      <a:lvl9pPr marL="1828800" algn="l" defTabSz="758825" rtl="0" fontAlgn="base">
        <a:lnSpc>
          <a:spcPct val="90000"/>
        </a:lnSpc>
        <a:spcBef>
          <a:spcPct val="0"/>
        </a:spcBef>
        <a:spcAft>
          <a:spcPct val="0"/>
        </a:spcAft>
        <a:defRPr sz="3600">
          <a:solidFill>
            <a:schemeClr val="tx1"/>
          </a:solidFill>
          <a:latin typeface="Calibri Light" panose="020F0302020204030204" pitchFamily="34" charset="0"/>
        </a:defRPr>
      </a:lvl9pPr>
    </p:titleStyle>
    <p:bodyStyle>
      <a:lvl1pPr marL="189230" indent="-189230" algn="l" defTabSz="758825" rtl="0" eaLnBrk="0" fontAlgn="base" hangingPunct="0">
        <a:lnSpc>
          <a:spcPct val="90000"/>
        </a:lnSpc>
        <a:spcBef>
          <a:spcPts val="825"/>
        </a:spcBef>
        <a:spcAft>
          <a:spcPct val="0"/>
        </a:spcAft>
        <a:buFont typeface="Arial" panose="020B0604020202020204" pitchFamily="34" charset="0"/>
        <a:buChar char="•"/>
        <a:defRPr sz="2300" kern="1200">
          <a:solidFill>
            <a:schemeClr val="tx1"/>
          </a:solidFill>
          <a:latin typeface="+mn-lt"/>
          <a:ea typeface="+mn-ea"/>
          <a:cs typeface="+mn-cs"/>
        </a:defRPr>
      </a:lvl1pPr>
      <a:lvl2pPr marL="568325" indent="-189230" algn="l" defTabSz="758825" rtl="0" eaLnBrk="0" fontAlgn="base" hangingPunct="0">
        <a:lnSpc>
          <a:spcPct val="90000"/>
        </a:lnSpc>
        <a:spcBef>
          <a:spcPts val="415"/>
        </a:spcBef>
        <a:spcAft>
          <a:spcPct val="0"/>
        </a:spcAft>
        <a:buFont typeface="Arial" panose="020B0604020202020204" pitchFamily="34" charset="0"/>
        <a:buChar char="•"/>
        <a:defRPr sz="1900" kern="1200">
          <a:solidFill>
            <a:schemeClr val="tx1"/>
          </a:solidFill>
          <a:latin typeface="+mn-lt"/>
          <a:ea typeface="+mn-ea"/>
          <a:cs typeface="+mn-cs"/>
        </a:defRPr>
      </a:lvl2pPr>
      <a:lvl3pPr marL="948055" indent="-189230" algn="l" defTabSz="758825" rtl="0" eaLnBrk="0" fontAlgn="base" hangingPunct="0">
        <a:lnSpc>
          <a:spcPct val="90000"/>
        </a:lnSpc>
        <a:spcBef>
          <a:spcPts val="415"/>
        </a:spcBef>
        <a:spcAft>
          <a:spcPct val="0"/>
        </a:spcAft>
        <a:buFont typeface="Arial" panose="020B0604020202020204" pitchFamily="34" charset="0"/>
        <a:buChar char="•"/>
        <a:defRPr sz="1600" kern="1200">
          <a:solidFill>
            <a:schemeClr val="tx1"/>
          </a:solidFill>
          <a:latin typeface="+mn-lt"/>
          <a:ea typeface="+mn-ea"/>
          <a:cs typeface="+mn-cs"/>
        </a:defRPr>
      </a:lvl3pPr>
      <a:lvl4pPr marL="1327150" indent="-189230" algn="l" defTabSz="758825" rtl="0" eaLnBrk="0" fontAlgn="base" hangingPunct="0">
        <a:lnSpc>
          <a:spcPct val="90000"/>
        </a:lnSpc>
        <a:spcBef>
          <a:spcPts val="415"/>
        </a:spcBef>
        <a:spcAft>
          <a:spcPct val="0"/>
        </a:spcAft>
        <a:buFont typeface="Arial" panose="020B0604020202020204" pitchFamily="34" charset="0"/>
        <a:buChar char="•"/>
        <a:defRPr sz="1400" kern="1200">
          <a:solidFill>
            <a:schemeClr val="tx1"/>
          </a:solidFill>
          <a:latin typeface="+mn-lt"/>
          <a:ea typeface="+mn-ea"/>
          <a:cs typeface="+mn-cs"/>
        </a:defRPr>
      </a:lvl4pPr>
      <a:lvl5pPr marL="1706880" indent="-189230" algn="l" defTabSz="758825" rtl="0" eaLnBrk="0" fontAlgn="base" hangingPunct="0">
        <a:lnSpc>
          <a:spcPct val="90000"/>
        </a:lnSpc>
        <a:spcBef>
          <a:spcPts val="415"/>
        </a:spcBef>
        <a:spcAft>
          <a:spcPct val="0"/>
        </a:spcAft>
        <a:buFont typeface="Arial" panose="020B0604020202020204" pitchFamily="34" charset="0"/>
        <a:buChar char="•"/>
        <a:defRPr sz="1400" kern="1200">
          <a:solidFill>
            <a:schemeClr val="tx1"/>
          </a:solidFill>
          <a:latin typeface="+mn-lt"/>
          <a:ea typeface="+mn-ea"/>
          <a:cs typeface="+mn-cs"/>
        </a:defRPr>
      </a:lvl5pPr>
      <a:lvl6pPr marL="2087245"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6pPr>
      <a:lvl7pPr marL="246634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7pPr>
      <a:lvl8pPr marL="284607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8pPr>
      <a:lvl9pPr marL="3225800" indent="-189865" algn="l" defTabSz="758825" rtl="0" eaLnBrk="1" latinLnBrk="0" hangingPunct="1">
        <a:lnSpc>
          <a:spcPct val="90000"/>
        </a:lnSpc>
        <a:spcBef>
          <a:spcPts val="415"/>
        </a:spcBef>
        <a:buFont typeface="Arial" panose="020B0604020202020204" pitchFamily="34" charset="0"/>
        <a:buChar char="•"/>
        <a:defRPr sz="1495" kern="1200">
          <a:solidFill>
            <a:schemeClr val="tx1"/>
          </a:solidFill>
          <a:latin typeface="+mn-lt"/>
          <a:ea typeface="+mn-ea"/>
          <a:cs typeface="+mn-cs"/>
        </a:defRPr>
      </a:lvl9pPr>
    </p:bodyStyle>
    <p:otherStyle>
      <a:defPPr>
        <a:defRPr lang="en-US"/>
      </a:defPPr>
      <a:lvl1pPr marL="0" algn="l" defTabSz="758825" rtl="0" eaLnBrk="1" latinLnBrk="0" hangingPunct="1">
        <a:defRPr sz="1495" kern="1200">
          <a:solidFill>
            <a:schemeClr val="tx1"/>
          </a:solidFill>
          <a:latin typeface="+mn-lt"/>
          <a:ea typeface="+mn-ea"/>
          <a:cs typeface="+mn-cs"/>
        </a:defRPr>
      </a:lvl1pPr>
      <a:lvl2pPr marL="379730" algn="l" defTabSz="758825" rtl="0" eaLnBrk="1" latinLnBrk="0" hangingPunct="1">
        <a:defRPr sz="1495" kern="1200">
          <a:solidFill>
            <a:schemeClr val="tx1"/>
          </a:solidFill>
          <a:latin typeface="+mn-lt"/>
          <a:ea typeface="+mn-ea"/>
          <a:cs typeface="+mn-cs"/>
        </a:defRPr>
      </a:lvl2pPr>
      <a:lvl3pPr marL="758825" algn="l" defTabSz="758825" rtl="0" eaLnBrk="1" latinLnBrk="0" hangingPunct="1">
        <a:defRPr sz="1495" kern="1200">
          <a:solidFill>
            <a:schemeClr val="tx1"/>
          </a:solidFill>
          <a:latin typeface="+mn-lt"/>
          <a:ea typeface="+mn-ea"/>
          <a:cs typeface="+mn-cs"/>
        </a:defRPr>
      </a:lvl3pPr>
      <a:lvl4pPr marL="1138555" algn="l" defTabSz="758825" rtl="0" eaLnBrk="1" latinLnBrk="0" hangingPunct="1">
        <a:defRPr sz="1495" kern="1200">
          <a:solidFill>
            <a:schemeClr val="tx1"/>
          </a:solidFill>
          <a:latin typeface="+mn-lt"/>
          <a:ea typeface="+mn-ea"/>
          <a:cs typeface="+mn-cs"/>
        </a:defRPr>
      </a:lvl4pPr>
      <a:lvl5pPr marL="1517650" algn="l" defTabSz="758825" rtl="0" eaLnBrk="1" latinLnBrk="0" hangingPunct="1">
        <a:defRPr sz="1495" kern="1200">
          <a:solidFill>
            <a:schemeClr val="tx1"/>
          </a:solidFill>
          <a:latin typeface="+mn-lt"/>
          <a:ea typeface="+mn-ea"/>
          <a:cs typeface="+mn-cs"/>
        </a:defRPr>
      </a:lvl5pPr>
      <a:lvl6pPr marL="1897380" algn="l" defTabSz="758825" rtl="0" eaLnBrk="1" latinLnBrk="0" hangingPunct="1">
        <a:defRPr sz="1495" kern="1200">
          <a:solidFill>
            <a:schemeClr val="tx1"/>
          </a:solidFill>
          <a:latin typeface="+mn-lt"/>
          <a:ea typeface="+mn-ea"/>
          <a:cs typeface="+mn-cs"/>
        </a:defRPr>
      </a:lvl6pPr>
      <a:lvl7pPr marL="2277110" algn="l" defTabSz="758825" rtl="0" eaLnBrk="1" latinLnBrk="0" hangingPunct="1">
        <a:defRPr sz="1495" kern="1200">
          <a:solidFill>
            <a:schemeClr val="tx1"/>
          </a:solidFill>
          <a:latin typeface="+mn-lt"/>
          <a:ea typeface="+mn-ea"/>
          <a:cs typeface="+mn-cs"/>
        </a:defRPr>
      </a:lvl7pPr>
      <a:lvl8pPr marL="2656205" algn="l" defTabSz="758825" rtl="0" eaLnBrk="1" latinLnBrk="0" hangingPunct="1">
        <a:defRPr sz="1495" kern="1200">
          <a:solidFill>
            <a:schemeClr val="tx1"/>
          </a:solidFill>
          <a:latin typeface="+mn-lt"/>
          <a:ea typeface="+mn-ea"/>
          <a:cs typeface="+mn-cs"/>
        </a:defRPr>
      </a:lvl8pPr>
      <a:lvl9pPr marL="3035935" algn="l" defTabSz="758825" rtl="0" eaLnBrk="1" latinLnBrk="0" hangingPunct="1">
        <a:defRPr sz="149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microsoft.com/office/2007/relationships/hdphoto" Target="../media/hdphoto2.wdp"/><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1.wav"/><Relationship Id="rId7" Type="http://schemas.microsoft.com/office/2007/relationships/hdphoto" Target="../media/hdphoto2.wdp"/><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11" Type="http://schemas.microsoft.com/office/2007/relationships/hdphoto" Target="../media/hdphoto3.wdp"/><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audio" Target="../media/audio2.wav"/><Relationship Id="rId9" Type="http://schemas.openxmlformats.org/officeDocument/2006/relationships/image" Target="../media/image7.png"/></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audio" Target="../media/audio2.wav"/><Relationship Id="rId7"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9.png"/><Relationship Id="rId10" Type="http://schemas.openxmlformats.org/officeDocument/2006/relationships/image" Target="../media/image12.png"/><Relationship Id="rId4" Type="http://schemas.openxmlformats.org/officeDocument/2006/relationships/image" Target="../media/image8.png"/><Relationship Id="rId9" Type="http://schemas.openxmlformats.org/officeDocument/2006/relationships/image" Target="NUL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microsoft.com/office/2007/relationships/hdphoto" Target="../media/hdphoto5.wdp"/><Relationship Id="rId5" Type="http://schemas.openxmlformats.org/officeDocument/2006/relationships/image" Target="../media/image14.png"/><Relationship Id="rId4" Type="http://schemas.openxmlformats.org/officeDocument/2006/relationships/slide" Target="slide18.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64E969-1442-45E1-B5D9-5F835F46D0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TextBox 3"/>
          <p:cNvSpPr txBox="1"/>
          <p:nvPr/>
        </p:nvSpPr>
        <p:spPr>
          <a:xfrm>
            <a:off x="2339367" y="2044703"/>
            <a:ext cx="9948814" cy="2862322"/>
          </a:xfrm>
          <a:prstGeom prst="rect">
            <a:avLst/>
          </a:prstGeom>
          <a:noFill/>
        </p:spPr>
        <p:txBody>
          <a:bodyPr wrap="none" rtlCol="0">
            <a:spAutoFit/>
          </a:bodyPr>
          <a:lstStyle/>
          <a:p>
            <a:pPr algn="ctr"/>
            <a:r>
              <a:rPr lang="en-US" sz="6000" b="1" dirty="0">
                <a:solidFill>
                  <a:srgbClr val="FF0000"/>
                </a:solidFill>
                <a:latin typeface="Times New Roman" panose="02020603050405020304" pitchFamily="18" charset="0"/>
                <a:cs typeface="Times New Roman" panose="02020603050405020304" pitchFamily="18" charset="0"/>
              </a:rPr>
              <a:t>BÀI: ÔN TẬP VÀ BỔ SUNG </a:t>
            </a:r>
          </a:p>
          <a:p>
            <a:pPr algn="ctr"/>
            <a:r>
              <a:rPr lang="en-US" sz="6000" b="1" dirty="0">
                <a:solidFill>
                  <a:srgbClr val="FF0000"/>
                </a:solidFill>
                <a:latin typeface="Times New Roman" panose="02020603050405020304" pitchFamily="18" charset="0"/>
                <a:cs typeface="Times New Roman" panose="02020603050405020304" pitchFamily="18" charset="0"/>
              </a:rPr>
              <a:t>VỀ GIẢI TOÁN (TT) </a:t>
            </a:r>
          </a:p>
          <a:p>
            <a:pPr algn="ctr"/>
            <a:r>
              <a:rPr lang="en-US" sz="6000" b="1" dirty="0">
                <a:solidFill>
                  <a:srgbClr val="FF0000"/>
                </a:solidFill>
                <a:latin typeface="Times New Roman" panose="02020603050405020304" pitchFamily="18" charset="0"/>
                <a:cs typeface="Times New Roman" panose="02020603050405020304" pitchFamily="18" charset="0"/>
              </a:rPr>
              <a:t>(Trang 20)</a:t>
            </a:r>
          </a:p>
        </p:txBody>
      </p:sp>
      <p:graphicFrame>
        <p:nvGraphicFramePr>
          <p:cNvPr id="2" name="Object 1"/>
          <p:cNvGraphicFramePr>
            <a:graphicFrameLocks noChangeAspect="1"/>
          </p:cNvGraphicFramePr>
          <p:nvPr/>
        </p:nvGraphicFramePr>
        <p:xfrm>
          <a:off x="9268691" y="4892920"/>
          <a:ext cx="2576945" cy="1674134"/>
        </p:xfrm>
        <a:graphic>
          <a:graphicData uri="http://schemas.openxmlformats.org/presentationml/2006/ole">
            <mc:AlternateContent xmlns:mc="http://schemas.openxmlformats.org/markup-compatibility/2006">
              <mc:Choice xmlns:v="urn:schemas-microsoft-com:vml" Requires="v">
                <p:oleObj name="Clip" r:id="rId4" imgW="2192020" imgH="1424940" progId="MS_ClipArt_Gallery.2">
                  <p:embed/>
                </p:oleObj>
              </mc:Choice>
              <mc:Fallback>
                <p:oleObj name="Clip" r:id="rId4" imgW="2192020" imgH="1424940" progId="MS_ClipArt_Gallery.2">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68691" y="4892920"/>
                        <a:ext cx="2576945" cy="1674134"/>
                      </a:xfrm>
                      <a:prstGeom prst="rect">
                        <a:avLst/>
                      </a:prstGeom>
                      <a:noFill/>
                      <a:ln>
                        <a:noFill/>
                      </a:ln>
                    </p:spPr>
                  </p:pic>
                </p:oleObj>
              </mc:Fallback>
            </mc:AlternateContent>
          </a:graphicData>
        </a:graphic>
      </p:graphicFrame>
      <p:sp>
        <p:nvSpPr>
          <p:cNvPr id="6" name="TextBox 5"/>
          <p:cNvSpPr txBox="1"/>
          <p:nvPr/>
        </p:nvSpPr>
        <p:spPr>
          <a:xfrm>
            <a:off x="5011755" y="702242"/>
            <a:ext cx="4256936" cy="923330"/>
          </a:xfrm>
          <a:prstGeom prst="rect">
            <a:avLst/>
          </a:prstGeom>
          <a:noFill/>
        </p:spPr>
        <p:txBody>
          <a:bodyPr wrap="none" rtlCol="0">
            <a:spAutoFit/>
          </a:bodyPr>
          <a:lstStyle/>
          <a:p>
            <a:pPr algn="ctr"/>
            <a:r>
              <a:rPr lang="en-US" sz="5400" b="1" dirty="0">
                <a:latin typeface="Times New Roman" panose="02020603050405020304" pitchFamily="18" charset="0"/>
                <a:cs typeface="Times New Roman" panose="02020603050405020304" pitchFamily="18" charset="0"/>
              </a:rPr>
              <a:t>MÔN: TOÁN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F443CB9-0933-4F29-8E7E-8DC745A47C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4" y="5120"/>
            <a:ext cx="12088091" cy="6852880"/>
          </a:xfrm>
          <a:prstGeom prst="rect">
            <a:avLst/>
          </a:prstGeom>
        </p:spPr>
      </p:pic>
      <p:sp>
        <p:nvSpPr>
          <p:cNvPr id="5" name="Title 1">
            <a:extLst>
              <a:ext uri="{FF2B5EF4-FFF2-40B4-BE49-F238E27FC236}">
                <a16:creationId xmlns:a16="http://schemas.microsoft.com/office/drawing/2014/main" id="{409544AE-0F83-4743-AB8A-971AE1BA5945}"/>
              </a:ext>
            </a:extLst>
          </p:cNvPr>
          <p:cNvSpPr txBox="1">
            <a:spLocks/>
          </p:cNvSpPr>
          <p:nvPr/>
        </p:nvSpPr>
        <p:spPr>
          <a:xfrm>
            <a:off x="2618409" y="2252190"/>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THỰC HÀNH</a:t>
            </a:r>
          </a:p>
        </p:txBody>
      </p:sp>
    </p:spTree>
    <p:extLst>
      <p:ext uri="{BB962C8B-B14F-4D97-AF65-F5344CB8AC3E}">
        <p14:creationId xmlns:p14="http://schemas.microsoft.com/office/powerpoint/2010/main" val="17809843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Text Box 4"/>
          <p:cNvSpPr txBox="1">
            <a:spLocks noChangeArrowheads="1"/>
          </p:cNvSpPr>
          <p:nvPr/>
        </p:nvSpPr>
        <p:spPr bwMode="auto">
          <a:xfrm>
            <a:off x="-138546" y="206719"/>
            <a:ext cx="11970327"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lgn="just" eaLnBrk="1" hangingPunct="1">
              <a:spcBef>
                <a:spcPct val="50000"/>
              </a:spcBef>
            </a:pPr>
            <a:r>
              <a:rPr lang="en-US" sz="3200" dirty="0">
                <a:solidFill>
                  <a:schemeClr val="tx1"/>
                </a:solidFill>
              </a:rPr>
              <a:t>       </a:t>
            </a:r>
            <a:r>
              <a:rPr lang="en-US" sz="3200" b="1" u="sng" dirty="0" err="1">
                <a:solidFill>
                  <a:schemeClr val="tx1"/>
                </a:solidFill>
              </a:rPr>
              <a:t>Bài</a:t>
            </a:r>
            <a:r>
              <a:rPr lang="en-US" sz="3200" b="1" u="sng" dirty="0">
                <a:solidFill>
                  <a:schemeClr val="tx1"/>
                </a:solidFill>
              </a:rPr>
              <a:t> 1:</a:t>
            </a:r>
            <a:r>
              <a:rPr lang="en-US" sz="3200" dirty="0">
                <a:solidFill>
                  <a:schemeClr val="tx1"/>
                </a:solidFill>
              </a:rPr>
              <a:t> 10 </a:t>
            </a:r>
            <a:r>
              <a:rPr lang="en-US" sz="3200" dirty="0" err="1">
                <a:solidFill>
                  <a:schemeClr val="tx1"/>
                </a:solidFill>
              </a:rPr>
              <a:t>người</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một</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phải</a:t>
            </a:r>
            <a:r>
              <a:rPr lang="en-US" sz="3200" dirty="0">
                <a:solidFill>
                  <a:schemeClr val="tx1"/>
                </a:solidFill>
              </a:rPr>
              <a:t> </a:t>
            </a:r>
            <a:r>
              <a:rPr lang="en-US" sz="3200" dirty="0" err="1">
                <a:solidFill>
                  <a:schemeClr val="tx1"/>
                </a:solidFill>
              </a:rPr>
              <a:t>hết</a:t>
            </a:r>
            <a:r>
              <a:rPr lang="en-US" sz="3200" dirty="0">
                <a:solidFill>
                  <a:schemeClr val="tx1"/>
                </a:solidFill>
              </a:rPr>
              <a:t> 7 </a:t>
            </a:r>
            <a:r>
              <a:rPr lang="en-US" sz="3200" dirty="0" err="1">
                <a:solidFill>
                  <a:schemeClr val="tx1"/>
                </a:solidFill>
              </a:rPr>
              <a:t>ngày</a:t>
            </a:r>
            <a:r>
              <a:rPr lang="en-US" sz="3200" dirty="0">
                <a:solidFill>
                  <a:schemeClr val="tx1"/>
                </a:solidFill>
              </a:rPr>
              <a:t>. Nay </a:t>
            </a:r>
            <a:r>
              <a:rPr lang="en-US" sz="3200" dirty="0" err="1">
                <a:solidFill>
                  <a:schemeClr val="tx1"/>
                </a:solidFill>
              </a:rPr>
              <a:t>muốn</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trong</a:t>
            </a:r>
            <a:r>
              <a:rPr lang="en-US" sz="3200" dirty="0">
                <a:solidFill>
                  <a:schemeClr val="tx1"/>
                </a:solidFill>
              </a:rPr>
              <a:t> 5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bao </a:t>
            </a:r>
            <a:r>
              <a:rPr lang="en-US" sz="3200" dirty="0" err="1">
                <a:solidFill>
                  <a:schemeClr val="tx1"/>
                </a:solidFill>
              </a:rPr>
              <a:t>nhiêu</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i="1" dirty="0">
                <a:solidFill>
                  <a:schemeClr val="tx1"/>
                </a:solidFill>
              </a:rPr>
              <a:t>(</a:t>
            </a:r>
            <a:r>
              <a:rPr lang="en-US" sz="3200" i="1" dirty="0" err="1">
                <a:solidFill>
                  <a:schemeClr val="tx1"/>
                </a:solidFill>
              </a:rPr>
              <a:t>Mức</a:t>
            </a:r>
            <a:r>
              <a:rPr lang="en-US" sz="3200" i="1" dirty="0">
                <a:solidFill>
                  <a:schemeClr val="tx1"/>
                </a:solidFill>
              </a:rPr>
              <a:t> </a:t>
            </a:r>
            <a:r>
              <a:rPr lang="en-US" sz="3200" i="1" dirty="0" err="1">
                <a:solidFill>
                  <a:schemeClr val="tx1"/>
                </a:solidFill>
              </a:rPr>
              <a:t>làm</a:t>
            </a:r>
            <a:r>
              <a:rPr lang="en-US" sz="3200" i="1" dirty="0">
                <a:solidFill>
                  <a:schemeClr val="tx1"/>
                </a:solidFill>
              </a:rPr>
              <a:t> </a:t>
            </a:r>
            <a:r>
              <a:rPr lang="en-US" sz="3200" i="1" dirty="0" err="1">
                <a:solidFill>
                  <a:schemeClr val="tx1"/>
                </a:solidFill>
              </a:rPr>
              <a:t>của</a:t>
            </a:r>
            <a:r>
              <a:rPr lang="en-US" sz="3200" i="1" dirty="0">
                <a:solidFill>
                  <a:schemeClr val="tx1"/>
                </a:solidFill>
              </a:rPr>
              <a:t> </a:t>
            </a:r>
            <a:r>
              <a:rPr lang="en-US" sz="3200" i="1" dirty="0" err="1">
                <a:solidFill>
                  <a:schemeClr val="tx1"/>
                </a:solidFill>
              </a:rPr>
              <a:t>mỗi</a:t>
            </a:r>
            <a:r>
              <a:rPr lang="en-US" sz="3200" i="1" dirty="0">
                <a:solidFill>
                  <a:schemeClr val="tx1"/>
                </a:solidFill>
              </a:rPr>
              <a:t> </a:t>
            </a:r>
            <a:r>
              <a:rPr lang="en-US" sz="3200" i="1" dirty="0" err="1">
                <a:solidFill>
                  <a:schemeClr val="tx1"/>
                </a:solidFill>
              </a:rPr>
              <a:t>người</a:t>
            </a:r>
            <a:r>
              <a:rPr lang="en-US" sz="3200" i="1" dirty="0">
                <a:solidFill>
                  <a:schemeClr val="tx1"/>
                </a:solidFill>
              </a:rPr>
              <a:t>  </a:t>
            </a:r>
            <a:r>
              <a:rPr lang="en-US" sz="3200" i="1" dirty="0" err="1">
                <a:solidFill>
                  <a:schemeClr val="tx1"/>
                </a:solidFill>
              </a:rPr>
              <a:t>như</a:t>
            </a:r>
            <a:r>
              <a:rPr lang="en-US" sz="3200" i="1" dirty="0">
                <a:solidFill>
                  <a:schemeClr val="tx1"/>
                </a:solidFill>
              </a:rPr>
              <a:t> </a:t>
            </a:r>
            <a:r>
              <a:rPr lang="en-US" sz="3200" i="1" dirty="0" err="1">
                <a:solidFill>
                  <a:schemeClr val="tx1"/>
                </a:solidFill>
              </a:rPr>
              <a:t>nhau</a:t>
            </a:r>
            <a:r>
              <a:rPr lang="en-US" sz="3200" i="1" dirty="0">
                <a:solidFill>
                  <a:schemeClr val="tx1"/>
                </a:solidFill>
              </a:rPr>
              <a:t>).</a:t>
            </a:r>
          </a:p>
        </p:txBody>
      </p:sp>
      <p:sp>
        <p:nvSpPr>
          <p:cNvPr id="10243" name="Text Box 6"/>
          <p:cNvSpPr txBox="1">
            <a:spLocks noChangeArrowheads="1"/>
          </p:cNvSpPr>
          <p:nvPr/>
        </p:nvSpPr>
        <p:spPr bwMode="auto">
          <a:xfrm>
            <a:off x="5689600" y="4267201"/>
            <a:ext cx="5181600" cy="5191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a:p>
        </p:txBody>
      </p:sp>
      <p:sp>
        <p:nvSpPr>
          <p:cNvPr id="4" name="Text Box 4"/>
          <p:cNvSpPr txBox="1">
            <a:spLocks noChangeArrowheads="1"/>
          </p:cNvSpPr>
          <p:nvPr/>
        </p:nvSpPr>
        <p:spPr bwMode="auto">
          <a:xfrm>
            <a:off x="239485" y="1879016"/>
            <a:ext cx="3930733" cy="156966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r>
              <a:rPr lang="en-US" dirty="0">
                <a:solidFill>
                  <a:srgbClr val="3333FF"/>
                </a:solidFill>
              </a:rPr>
              <a:t>        </a:t>
            </a:r>
            <a:r>
              <a:rPr lang="en-US" sz="3200" b="1" i="1" u="sng" dirty="0" err="1">
                <a:solidFill>
                  <a:srgbClr val="3333FF"/>
                </a:solidFill>
              </a:rPr>
              <a:t>Tóm</a:t>
            </a:r>
            <a:r>
              <a:rPr lang="en-US" sz="3200" b="1" i="1" u="sng" dirty="0">
                <a:solidFill>
                  <a:srgbClr val="3333FF"/>
                </a:solidFill>
              </a:rPr>
              <a:t> </a:t>
            </a:r>
            <a:r>
              <a:rPr lang="en-US" sz="3200" b="1" i="1" u="sng" dirty="0" err="1">
                <a:solidFill>
                  <a:srgbClr val="3333FF"/>
                </a:solidFill>
              </a:rPr>
              <a:t>tắt</a:t>
            </a:r>
            <a:r>
              <a:rPr lang="en-US" sz="3200" b="1" i="1" u="sng" dirty="0">
                <a:solidFill>
                  <a:srgbClr val="3333FF"/>
                </a:solidFill>
              </a:rPr>
              <a:t>:</a:t>
            </a:r>
          </a:p>
          <a:p>
            <a:r>
              <a:rPr lang="en-US" sz="3200" dirty="0">
                <a:solidFill>
                  <a:srgbClr val="3333FF"/>
                </a:solidFill>
              </a:rPr>
              <a:t> </a:t>
            </a:r>
            <a:r>
              <a:rPr lang="en-US" sz="3200" b="1" dirty="0">
                <a:solidFill>
                  <a:srgbClr val="3333FF"/>
                </a:solidFill>
              </a:rPr>
              <a:t>7 </a:t>
            </a:r>
            <a:r>
              <a:rPr lang="en-US" sz="3200" b="1" dirty="0" err="1">
                <a:solidFill>
                  <a:srgbClr val="3333FF"/>
                </a:solidFill>
              </a:rPr>
              <a:t>ngày</a:t>
            </a:r>
            <a:r>
              <a:rPr lang="en-US" sz="3200" b="1" dirty="0">
                <a:solidFill>
                  <a:srgbClr val="3333FF"/>
                </a:solidFill>
              </a:rPr>
              <a:t>: 10 </a:t>
            </a:r>
            <a:r>
              <a:rPr lang="en-US" sz="3200" b="1" dirty="0" err="1">
                <a:solidFill>
                  <a:srgbClr val="3333FF"/>
                </a:solidFill>
              </a:rPr>
              <a:t>người</a:t>
            </a:r>
            <a:endParaRPr lang="en-US" sz="3200" b="1" dirty="0">
              <a:solidFill>
                <a:srgbClr val="3333FF"/>
              </a:solidFill>
            </a:endParaRPr>
          </a:p>
          <a:p>
            <a:r>
              <a:rPr lang="en-US" sz="3200" b="1" dirty="0">
                <a:solidFill>
                  <a:srgbClr val="3333FF"/>
                </a:solidFill>
              </a:rPr>
              <a:t> 5 </a:t>
            </a:r>
            <a:r>
              <a:rPr lang="en-US" sz="3200" b="1" dirty="0" err="1">
                <a:solidFill>
                  <a:srgbClr val="3333FF"/>
                </a:solidFill>
              </a:rPr>
              <a:t>ngày</a:t>
            </a:r>
            <a:r>
              <a:rPr lang="en-US" sz="3200" b="1" dirty="0">
                <a:solidFill>
                  <a:srgbClr val="3333FF"/>
                </a:solidFill>
              </a:rPr>
              <a:t>: … </a:t>
            </a:r>
            <a:r>
              <a:rPr lang="en-US" sz="3200" b="1" dirty="0" err="1">
                <a:solidFill>
                  <a:srgbClr val="3333FF"/>
                </a:solidFill>
              </a:rPr>
              <a:t>người</a:t>
            </a:r>
            <a:r>
              <a:rPr lang="en-US" sz="3200" b="1" dirty="0">
                <a:solidFill>
                  <a:srgbClr val="3333FF"/>
                </a:solidFill>
              </a:rPr>
              <a:t>? </a:t>
            </a:r>
          </a:p>
        </p:txBody>
      </p:sp>
      <p:sp>
        <p:nvSpPr>
          <p:cNvPr id="5" name="Text Box 7"/>
          <p:cNvSpPr txBox="1">
            <a:spLocks noChangeArrowheads="1"/>
          </p:cNvSpPr>
          <p:nvPr/>
        </p:nvSpPr>
        <p:spPr bwMode="auto">
          <a:xfrm>
            <a:off x="2320141" y="3188796"/>
            <a:ext cx="9406576" cy="3785652"/>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ts val="600"/>
              </a:spcBef>
            </a:pPr>
            <a:r>
              <a:rPr lang="en-US" sz="3200" dirty="0">
                <a:solidFill>
                  <a:schemeClr val="tx1"/>
                </a:solidFill>
              </a:rPr>
              <a:t>                          </a:t>
            </a:r>
            <a:r>
              <a:rPr lang="en-US" sz="3200" b="1" i="1" u="sng" dirty="0" err="1">
                <a:solidFill>
                  <a:schemeClr val="tx1"/>
                </a:solidFill>
              </a:rPr>
              <a:t>Bài</a:t>
            </a:r>
            <a:r>
              <a:rPr lang="en-US" sz="3200" b="1" i="1" u="sng" dirty="0">
                <a:solidFill>
                  <a:schemeClr val="tx1"/>
                </a:solidFill>
              </a:rPr>
              <a:t> </a:t>
            </a:r>
            <a:r>
              <a:rPr lang="en-US" sz="3200" b="1" i="1" u="sng" dirty="0" err="1">
                <a:solidFill>
                  <a:schemeClr val="tx1"/>
                </a:solidFill>
              </a:rPr>
              <a:t>giải</a:t>
            </a:r>
            <a:r>
              <a:rPr lang="en-US" sz="3200" dirty="0">
                <a:solidFill>
                  <a:schemeClr val="tx1"/>
                </a:solidFill>
              </a:rPr>
              <a:t> </a:t>
            </a:r>
          </a:p>
          <a:p>
            <a:pPr algn="ctr">
              <a:spcBef>
                <a:spcPts val="600"/>
              </a:spcBef>
            </a:pPr>
            <a:r>
              <a:rPr lang="en-US" sz="3200" dirty="0" err="1">
                <a:solidFill>
                  <a:schemeClr val="tx1"/>
                </a:solidFill>
              </a:rPr>
              <a:t>Để</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trong</a:t>
            </a:r>
            <a:r>
              <a:rPr lang="en-US" sz="3200" dirty="0">
                <a:solidFill>
                  <a:schemeClr val="tx1"/>
                </a:solidFill>
              </a:rPr>
              <a:t> 1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10 x 7 = 70 (</a:t>
            </a:r>
            <a:r>
              <a:rPr lang="en-US" sz="3200" dirty="0" err="1">
                <a:solidFill>
                  <a:schemeClr val="tx1"/>
                </a:solidFill>
              </a:rPr>
              <a:t>người</a:t>
            </a:r>
            <a:r>
              <a:rPr lang="en-US" sz="3200" dirty="0">
                <a:solidFill>
                  <a:schemeClr val="tx1"/>
                </a:solidFill>
              </a:rPr>
              <a:t>)</a:t>
            </a:r>
          </a:p>
          <a:p>
            <a:pPr algn="ctr">
              <a:spcBef>
                <a:spcPts val="600"/>
              </a:spcBef>
            </a:pPr>
            <a:r>
              <a:rPr lang="en-US" sz="3200" dirty="0" err="1">
                <a:solidFill>
                  <a:schemeClr val="tx1"/>
                </a:solidFill>
              </a:rPr>
              <a:t>Để</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công</a:t>
            </a:r>
            <a:r>
              <a:rPr lang="en-US" sz="3200" dirty="0">
                <a:solidFill>
                  <a:schemeClr val="tx1"/>
                </a:solidFill>
              </a:rPr>
              <a:t> </a:t>
            </a:r>
            <a:r>
              <a:rPr lang="en-US" sz="3200" dirty="0" err="1">
                <a:solidFill>
                  <a:schemeClr val="tx1"/>
                </a:solidFill>
              </a:rPr>
              <a:t>việc</a:t>
            </a:r>
            <a:r>
              <a:rPr lang="en-US" sz="3200" dirty="0">
                <a:solidFill>
                  <a:schemeClr val="tx1"/>
                </a:solidFill>
              </a:rPr>
              <a:t> </a:t>
            </a:r>
            <a:r>
              <a:rPr lang="en-US" sz="3200" dirty="0" err="1">
                <a:solidFill>
                  <a:schemeClr val="tx1"/>
                </a:solidFill>
              </a:rPr>
              <a:t>trong</a:t>
            </a:r>
            <a:r>
              <a:rPr lang="en-US" sz="3200" dirty="0">
                <a:solidFill>
                  <a:schemeClr val="tx1"/>
                </a:solidFill>
              </a:rPr>
              <a:t> 5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70 : 5 = 14 (</a:t>
            </a:r>
            <a:r>
              <a:rPr lang="en-US" sz="3200" dirty="0" err="1">
                <a:solidFill>
                  <a:schemeClr val="tx1"/>
                </a:solidFill>
              </a:rPr>
              <a:t>người</a:t>
            </a:r>
            <a:r>
              <a:rPr lang="en-US" sz="3200" dirty="0">
                <a:solidFill>
                  <a:schemeClr val="tx1"/>
                </a:solidFill>
              </a:rPr>
              <a:t>)</a:t>
            </a:r>
          </a:p>
          <a:p>
            <a:pPr>
              <a:spcBef>
                <a:spcPts val="600"/>
              </a:spcBef>
            </a:pPr>
            <a:r>
              <a:rPr lang="en-US" sz="3200" dirty="0">
                <a:solidFill>
                  <a:schemeClr val="tx1"/>
                </a:solidFill>
              </a:rPr>
              <a:t>              			 </a:t>
            </a:r>
            <a:r>
              <a:rPr lang="en-US" sz="3200" i="1" dirty="0" err="1">
                <a:solidFill>
                  <a:schemeClr val="tx1"/>
                </a:solidFill>
              </a:rPr>
              <a:t>Đáp</a:t>
            </a:r>
            <a:r>
              <a:rPr lang="en-US" sz="3200" i="1" dirty="0">
                <a:solidFill>
                  <a:schemeClr val="tx1"/>
                </a:solidFill>
              </a:rPr>
              <a:t> </a:t>
            </a:r>
            <a:r>
              <a:rPr lang="en-US" sz="3200" i="1" dirty="0" err="1">
                <a:solidFill>
                  <a:schemeClr val="tx1"/>
                </a:solidFill>
              </a:rPr>
              <a:t>số</a:t>
            </a:r>
            <a:r>
              <a:rPr lang="en-US" sz="3200" i="1" dirty="0">
                <a:solidFill>
                  <a:schemeClr val="tx1"/>
                </a:solidFill>
              </a:rPr>
              <a:t>: 14 </a:t>
            </a:r>
            <a:r>
              <a:rPr lang="en-US" sz="3200" i="1" dirty="0" err="1">
                <a:solidFill>
                  <a:schemeClr val="tx1"/>
                </a:solidFill>
              </a:rPr>
              <a:t>người</a:t>
            </a:r>
            <a:r>
              <a:rPr lang="en-US" sz="3200" i="1" dirty="0">
                <a:solidFill>
                  <a:schemeClr val="tx1"/>
                </a:solidFill>
              </a:rPr>
              <a:t> </a:t>
            </a:r>
          </a:p>
          <a:p>
            <a:pPr>
              <a:spcBef>
                <a:spcPts val="600"/>
              </a:spcBef>
            </a:pP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nodeType="clickEffect">
                                  <p:stCondLst>
                                    <p:cond delay="0"/>
                                  </p:stCondLst>
                                  <p:iterate type="lt">
                                    <p:tmPct val="50000"/>
                                  </p:iterate>
                                  <p:childTnLst>
                                    <p:set>
                                      <p:cBhvr>
                                        <p:cTn id="6" dur="1" fill="hold">
                                          <p:stCondLst>
                                            <p:cond delay="0"/>
                                          </p:stCondLst>
                                        </p:cTn>
                                        <p:tgtEl>
                                          <p:spTgt spid="49156">
                                            <p:txEl>
                                              <p:pRg st="0" end="0"/>
                                            </p:txEl>
                                          </p:spTgt>
                                        </p:tgtEl>
                                        <p:attrNameLst>
                                          <p:attrName>style.visibility</p:attrName>
                                        </p:attrNameLst>
                                      </p:cBhvr>
                                      <p:to>
                                        <p:strVal val="visible"/>
                                      </p:to>
                                    </p:set>
                                    <p:anim calcmode="discrete" valueType="clr">
                                      <p:cBhvr override="childStyle">
                                        <p:cTn id="7" dur="80"/>
                                        <p:tgtEl>
                                          <p:spTgt spid="491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9156">
                                            <p:txEl>
                                              <p:pRg st="0" end="0"/>
                                            </p:txEl>
                                          </p:spTgt>
                                        </p:tgtEl>
                                        <p:attrNameLst>
                                          <p:attrName>fillcolor</p:attrName>
                                        </p:attrNameLst>
                                      </p:cBhvr>
                                      <p:tavLst>
                                        <p:tav tm="0">
                                          <p:val>
                                            <p:clrVal>
                                              <a:schemeClr val="accent2"/>
                                            </p:clrVal>
                                          </p:val>
                                        </p:tav>
                                        <p:tav tm="50000">
                                          <p:val>
                                            <p:clrVal>
                                              <a:schemeClr val="hlink"/>
                                            </p:clrVal>
                                          </p:val>
                                        </p:tav>
                                      </p:tavLst>
                                    </p:anim>
                                    <p:set>
                                      <p:cBhvr>
                                        <p:cTn id="9" dur="80"/>
                                        <p:tgtEl>
                                          <p:spTgt spid="49156">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49156">
                                            <p:txEl>
                                              <p:pRg st="0" end="0"/>
                                            </p:txEl>
                                          </p:spTgt>
                                        </p:tgtEl>
                                        <p:attrNameLst>
                                          <p:attrName>style.visibility</p:attrName>
                                        </p:attrNameLst>
                                      </p:cBhvr>
                                      <p:to>
                                        <p:strVal val="visible"/>
                                      </p:to>
                                    </p:set>
                                    <p:anim calcmode="discrete" valueType="clr">
                                      <p:cBhvr override="childStyle">
                                        <p:cTn id="14" dur="80"/>
                                        <p:tgtEl>
                                          <p:spTgt spid="4915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49156">
                                            <p:txEl>
                                              <p:pRg st="0" end="0"/>
                                            </p:txEl>
                                          </p:spTgt>
                                        </p:tgtEl>
                                        <p:attrNameLst>
                                          <p:attrName>fillcolor</p:attrName>
                                        </p:attrNameLst>
                                      </p:cBhvr>
                                      <p:tavLst>
                                        <p:tav tm="0">
                                          <p:val>
                                            <p:clrVal>
                                              <a:schemeClr val="accent2"/>
                                            </p:clrVal>
                                          </p:val>
                                        </p:tav>
                                        <p:tav tm="50000">
                                          <p:val>
                                            <p:clrVal>
                                              <a:schemeClr val="hlink"/>
                                            </p:clrVal>
                                          </p:val>
                                        </p:tav>
                                      </p:tavLst>
                                    </p:anim>
                                    <p:set>
                                      <p:cBhvr>
                                        <p:cTn id="16" dur="80"/>
                                        <p:tgtEl>
                                          <p:spTgt spid="49156">
                                            <p:txEl>
                                              <p:pRg st="0" end="0"/>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4"/>
                                        </p:tgtEl>
                                        <p:attrNameLst>
                                          <p:attrName>style.visibility</p:attrName>
                                        </p:attrNameLst>
                                      </p:cBhvr>
                                      <p:to>
                                        <p:strVal val="visible"/>
                                      </p:to>
                                    </p:set>
                                    <p:anim calcmode="discrete" valueType="clr">
                                      <p:cBhvr override="childStyle">
                                        <p:cTn id="21"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4"/>
                                        </p:tgtEl>
                                        <p:attrNameLst>
                                          <p:attrName>fillcolor</p:attrName>
                                        </p:attrNameLst>
                                      </p:cBhvr>
                                      <p:tavLst>
                                        <p:tav tm="0">
                                          <p:val>
                                            <p:clrVal>
                                              <a:schemeClr val="accent2"/>
                                            </p:clrVal>
                                          </p:val>
                                        </p:tav>
                                        <p:tav tm="50000">
                                          <p:val>
                                            <p:clrVal>
                                              <a:schemeClr val="hlink"/>
                                            </p:clrVal>
                                          </p:val>
                                        </p:tav>
                                      </p:tavLst>
                                    </p:anim>
                                    <p:set>
                                      <p:cBhvr>
                                        <p:cTn id="23" dur="80"/>
                                        <p:tgtEl>
                                          <p:spTgt spid="4"/>
                                        </p:tgtEl>
                                        <p:attrNameLst>
                                          <p:attrName>fill.type</p:attrName>
                                        </p:attrNameLst>
                                      </p:cBhvr>
                                      <p:to>
                                        <p:strVal val="solid"/>
                                      </p:to>
                                    </p:set>
                                  </p:childTnLst>
                                </p:cTn>
                              </p:par>
                            </p:childTnLst>
                          </p:cTn>
                        </p:par>
                      </p:childTnLst>
                    </p:cTn>
                  </p:par>
                  <p:par>
                    <p:cTn id="24" fill="hold">
                      <p:stCondLst>
                        <p:cond delay="indefinite"/>
                      </p:stCondLst>
                      <p:childTnLst>
                        <p:par>
                          <p:cTn id="25" fill="hold">
                            <p:stCondLst>
                              <p:cond delay="0"/>
                            </p:stCondLst>
                            <p:childTnLst>
                              <p:par>
                                <p:cTn id="26" presetID="27" presetClass="entr" presetSubtype="0" fill="hold" grpId="1" nodeType="clickEffect">
                                  <p:stCondLst>
                                    <p:cond delay="0"/>
                                  </p:stCondLst>
                                  <p:iterate type="lt">
                                    <p:tmPct val="50000"/>
                                  </p:iterate>
                                  <p:childTnLst>
                                    <p:set>
                                      <p:cBhvr>
                                        <p:cTn id="27" dur="1" fill="hold">
                                          <p:stCondLst>
                                            <p:cond delay="0"/>
                                          </p:stCondLst>
                                        </p:cTn>
                                        <p:tgtEl>
                                          <p:spTgt spid="4"/>
                                        </p:tgtEl>
                                        <p:attrNameLst>
                                          <p:attrName>style.visibility</p:attrName>
                                        </p:attrNameLst>
                                      </p:cBhvr>
                                      <p:to>
                                        <p:strVal val="visible"/>
                                      </p:to>
                                    </p:set>
                                    <p:anim calcmode="discrete" valueType="clr">
                                      <p:cBhvr override="childStyle">
                                        <p:cTn id="28"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4"/>
                                        </p:tgtEl>
                                        <p:attrNameLst>
                                          <p:attrName>fillcolor</p:attrName>
                                        </p:attrNameLst>
                                      </p:cBhvr>
                                      <p:tavLst>
                                        <p:tav tm="0">
                                          <p:val>
                                            <p:clrVal>
                                              <a:schemeClr val="accent2"/>
                                            </p:clrVal>
                                          </p:val>
                                        </p:tav>
                                        <p:tav tm="50000">
                                          <p:val>
                                            <p:clrVal>
                                              <a:schemeClr val="hlink"/>
                                            </p:clrVal>
                                          </p:val>
                                        </p:tav>
                                      </p:tavLst>
                                    </p:anim>
                                    <p:set>
                                      <p:cBhvr>
                                        <p:cTn id="30" dur="80"/>
                                        <p:tgtEl>
                                          <p:spTgt spid="4"/>
                                        </p:tgtEl>
                                        <p:attrNameLst>
                                          <p:attrName>fill.type</p:attrName>
                                        </p:attrNameLst>
                                      </p:cBhvr>
                                      <p:to>
                                        <p:strVal val="solid"/>
                                      </p:to>
                                    </p:set>
                                  </p:childTnLst>
                                </p:cTn>
                              </p:par>
                            </p:childTnLst>
                          </p:cTn>
                        </p:par>
                      </p:childTnLst>
                    </p:cTn>
                  </p:par>
                  <p:par>
                    <p:cTn id="31" fill="hold">
                      <p:stCondLst>
                        <p:cond delay="indefinite"/>
                      </p:stCondLst>
                      <p:childTnLst>
                        <p:par>
                          <p:cTn id="32" fill="hold">
                            <p:stCondLst>
                              <p:cond delay="0"/>
                            </p:stCondLst>
                            <p:childTnLst>
                              <p:par>
                                <p:cTn id="33" presetID="27" presetClass="entr" presetSubtype="0" fill="hold" grpId="0" nodeType="clickEffect">
                                  <p:stCondLst>
                                    <p:cond delay="0"/>
                                  </p:stCondLst>
                                  <p:iterate type="lt">
                                    <p:tmPct val="50000"/>
                                  </p:iterate>
                                  <p:childTnLst>
                                    <p:set>
                                      <p:cBhvr>
                                        <p:cTn id="34" dur="1" fill="hold">
                                          <p:stCondLst>
                                            <p:cond delay="0"/>
                                          </p:stCondLst>
                                        </p:cTn>
                                        <p:tgtEl>
                                          <p:spTgt spid="5"/>
                                        </p:tgtEl>
                                        <p:attrNameLst>
                                          <p:attrName>style.visibility</p:attrName>
                                        </p:attrNameLst>
                                      </p:cBhvr>
                                      <p:to>
                                        <p:strVal val="visible"/>
                                      </p:to>
                                    </p:set>
                                    <p:anim calcmode="discrete" valueType="clr">
                                      <p:cBhvr override="childStyle">
                                        <p:cTn id="35"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36" dur="80"/>
                                        <p:tgtEl>
                                          <p:spTgt spid="5"/>
                                        </p:tgtEl>
                                        <p:attrNameLst>
                                          <p:attrName>fillcolor</p:attrName>
                                        </p:attrNameLst>
                                      </p:cBhvr>
                                      <p:tavLst>
                                        <p:tav tm="0">
                                          <p:val>
                                            <p:clrVal>
                                              <a:schemeClr val="accent2"/>
                                            </p:clrVal>
                                          </p:val>
                                        </p:tav>
                                        <p:tav tm="50000">
                                          <p:val>
                                            <p:clrVal>
                                              <a:schemeClr val="hlink"/>
                                            </p:clrVal>
                                          </p:val>
                                        </p:tav>
                                      </p:tavLst>
                                    </p:anim>
                                    <p:set>
                                      <p:cBhvr>
                                        <p:cTn id="37" dur="80"/>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6" grpId="0" build="allAtOnce"/>
      <p:bldP spid="4" grpId="0"/>
      <p:bldP spid="4" grpId="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42455" y="265745"/>
            <a:ext cx="11949545" cy="1631216"/>
          </a:xfrm>
          <a:prstGeom prst="rect">
            <a:avLst/>
          </a:prstGeom>
        </p:spPr>
        <p:txBody>
          <a:bodyPr wrap="square">
            <a:spAutoFit/>
          </a:bodyPr>
          <a:lstStyle/>
          <a:p>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2:</a:t>
            </a:r>
            <a:r>
              <a:rPr lang="en-US"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Một bếp ăn dự trữ gạo đủ cho 120 người ăn trong 20 ngày, thực tế đã có 150 người ăn. Hỏi số gạo dự trữ đó đủ ăn trong bao nhiêu ngày? </a:t>
            </a:r>
            <a:r>
              <a:rPr lang="vi-VN" sz="3200" i="1" dirty="0">
                <a:latin typeface="Times New Roman" panose="02020603050405020304" pitchFamily="18" charset="0"/>
                <a:cs typeface="Times New Roman" panose="02020603050405020304" pitchFamily="18" charset="0"/>
              </a:rPr>
              <a:t>(Mức ăn của mọi người như nhau)</a:t>
            </a:r>
            <a:endParaRPr lang="en-US" sz="3200" i="1" dirty="0">
              <a:latin typeface="Times New Roman" panose="02020603050405020304" pitchFamily="18" charset="0"/>
              <a:cs typeface="Times New Roman" panose="02020603050405020304" pitchFamily="18" charset="0"/>
            </a:endParaRPr>
          </a:p>
        </p:txBody>
      </p:sp>
      <p:sp>
        <p:nvSpPr>
          <p:cNvPr id="5" name="Rectangle 4"/>
          <p:cNvSpPr/>
          <p:nvPr/>
        </p:nvSpPr>
        <p:spPr>
          <a:xfrm>
            <a:off x="855521" y="1820914"/>
            <a:ext cx="3934690" cy="1569660"/>
          </a:xfrm>
          <a:prstGeom prst="rect">
            <a:avLst/>
          </a:prstGeom>
        </p:spPr>
        <p:txBody>
          <a:bodyPr wrap="square">
            <a:spAutoFit/>
          </a:bodyPr>
          <a:lstStyle/>
          <a:p>
            <a:r>
              <a:rPr lang="vi-VN" sz="3200" b="1" dirty="0">
                <a:solidFill>
                  <a:srgbClr val="3333FF"/>
                </a:solidFill>
                <a:latin typeface="Times New Roman" panose="02020603050405020304" pitchFamily="18" charset="0"/>
                <a:cs typeface="Times New Roman" panose="02020603050405020304" pitchFamily="18" charset="0"/>
              </a:rPr>
              <a:t>Tóm tắt</a:t>
            </a:r>
          </a:p>
          <a:p>
            <a:r>
              <a:rPr lang="vi-VN" sz="3200" b="1" dirty="0">
                <a:solidFill>
                  <a:srgbClr val="3333FF"/>
                </a:solidFill>
                <a:latin typeface="Times New Roman" panose="02020603050405020304" pitchFamily="18" charset="0"/>
                <a:cs typeface="Times New Roman" panose="02020603050405020304" pitchFamily="18" charset="0"/>
              </a:rPr>
              <a:t>120 người: 20 ngày</a:t>
            </a:r>
          </a:p>
          <a:p>
            <a:r>
              <a:rPr lang="vi-VN" sz="3200" b="1" dirty="0">
                <a:solidFill>
                  <a:srgbClr val="3333FF"/>
                </a:solidFill>
                <a:latin typeface="Times New Roman" panose="02020603050405020304" pitchFamily="18" charset="0"/>
                <a:cs typeface="Times New Roman" panose="02020603050405020304" pitchFamily="18" charset="0"/>
              </a:rPr>
              <a:t>150 người: ... ngày?</a:t>
            </a:r>
          </a:p>
        </p:txBody>
      </p:sp>
      <p:sp>
        <p:nvSpPr>
          <p:cNvPr id="6" name="Rectangle 5"/>
          <p:cNvSpPr/>
          <p:nvPr/>
        </p:nvSpPr>
        <p:spPr>
          <a:xfrm>
            <a:off x="2822866" y="3467427"/>
            <a:ext cx="8704116" cy="304698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Bài giải</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Một người ăn hết số gạo </a:t>
            </a:r>
            <a:r>
              <a:rPr lang="en-US" sz="3200" dirty="0" err="1">
                <a:latin typeface="Times New Roman" panose="02020603050405020304" pitchFamily="18" charset="0"/>
                <a:cs typeface="Times New Roman" panose="02020603050405020304" pitchFamily="18" charset="0"/>
              </a:rPr>
              <a:t>dự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trữ</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20 × 120 = 2400 (ngày)</a:t>
            </a:r>
          </a:p>
          <a:p>
            <a:r>
              <a:rPr lang="vi-VN" sz="3200" dirty="0">
                <a:latin typeface="Times New Roman" panose="02020603050405020304" pitchFamily="18" charset="0"/>
                <a:cs typeface="Times New Roman" panose="02020603050405020304" pitchFamily="18" charset="0"/>
              </a:rPr>
              <a:t>150 người sẽ ăn hết số gạo đó 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ngày</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2400 : 150 = 16 (ngày)</a:t>
            </a:r>
          </a:p>
          <a:p>
            <a:pPr algn="ctr"/>
            <a:r>
              <a:rPr lang="en-US"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Đáp số: 16 ngày</a:t>
            </a:r>
            <a:r>
              <a:rPr lang="en-US" sz="3200" i="1" dirty="0">
                <a:latin typeface="Times New Roman" panose="02020603050405020304" pitchFamily="18" charset="0"/>
                <a:cs typeface="Times New Roman" panose="02020603050405020304" pitchFamily="18" charset="0"/>
              </a:rPr>
              <a:t> </a:t>
            </a:r>
            <a:endParaRPr lang="vi-VN" sz="3200" i="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4408" y="397363"/>
            <a:ext cx="11603183" cy="1569660"/>
          </a:xfrm>
          <a:prstGeom prst="rect">
            <a:avLst/>
          </a:prstGeom>
        </p:spPr>
        <p:txBody>
          <a:bodyPr wrap="square">
            <a:spAutoFit/>
          </a:bodyPr>
          <a:lstStyle/>
          <a:p>
            <a:r>
              <a:rPr lang="en-US" sz="3200" b="1" u="sng" dirty="0" err="1">
                <a:latin typeface="Times New Roman" panose="02020603050405020304" pitchFamily="18" charset="0"/>
                <a:cs typeface="Times New Roman" panose="02020603050405020304" pitchFamily="18" charset="0"/>
              </a:rPr>
              <a:t>Bài</a:t>
            </a:r>
            <a:r>
              <a:rPr lang="en-US" sz="3200" b="1" u="sng" dirty="0">
                <a:latin typeface="Times New Roman" panose="02020603050405020304" pitchFamily="18" charset="0"/>
                <a:cs typeface="Times New Roman" panose="02020603050405020304" pitchFamily="18" charset="0"/>
              </a:rPr>
              <a:t> 3:</a:t>
            </a:r>
            <a:r>
              <a:rPr lang="en-US" sz="3200" b="1"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Để hút nước ở một cái hồ, phải dùng 3 máy bơm làm việc liên tục trong 4 giờ. Vì muốn công việc hoàn thành sớm hơn nên người ta đã dùng 6 máy bơm như thế. Hỏi sau mấy giờ sẽ hút hết nước ở hồ?</a:t>
            </a:r>
            <a:endParaRPr lang="en-US" sz="3200" dirty="0">
              <a:latin typeface="Times New Roman" panose="02020603050405020304" pitchFamily="18" charset="0"/>
              <a:cs typeface="Times New Roman" panose="02020603050405020304" pitchFamily="18" charset="0"/>
            </a:endParaRPr>
          </a:p>
        </p:txBody>
      </p:sp>
      <p:sp>
        <p:nvSpPr>
          <p:cNvPr id="5" name="Rectangle 4"/>
          <p:cNvSpPr/>
          <p:nvPr/>
        </p:nvSpPr>
        <p:spPr>
          <a:xfrm>
            <a:off x="588816" y="1992141"/>
            <a:ext cx="3768438" cy="1569660"/>
          </a:xfrm>
          <a:prstGeom prst="rect">
            <a:avLst/>
          </a:prstGeom>
        </p:spPr>
        <p:txBody>
          <a:bodyPr wrap="square">
            <a:spAutoFit/>
          </a:bodyPr>
          <a:lstStyle/>
          <a:p>
            <a:r>
              <a:rPr lang="vi-VN" sz="3200" b="1" dirty="0">
                <a:solidFill>
                  <a:srgbClr val="3333FF"/>
                </a:solidFill>
                <a:latin typeface="Times New Roman" panose="02020603050405020304" pitchFamily="18" charset="0"/>
                <a:cs typeface="Times New Roman" panose="02020603050405020304" pitchFamily="18" charset="0"/>
              </a:rPr>
              <a:t>Tóm tắt:</a:t>
            </a:r>
          </a:p>
          <a:p>
            <a:r>
              <a:rPr lang="vi-VN" sz="3200" b="1" dirty="0">
                <a:solidFill>
                  <a:srgbClr val="3333FF"/>
                </a:solidFill>
                <a:latin typeface="Times New Roman" panose="02020603050405020304" pitchFamily="18" charset="0"/>
                <a:cs typeface="Times New Roman" panose="02020603050405020304" pitchFamily="18" charset="0"/>
              </a:rPr>
              <a:t>3 máy bơm: 4 giờ</a:t>
            </a:r>
          </a:p>
          <a:p>
            <a:r>
              <a:rPr lang="vi-VN" sz="3200" b="1" dirty="0">
                <a:solidFill>
                  <a:srgbClr val="3333FF"/>
                </a:solidFill>
                <a:latin typeface="Times New Roman" panose="02020603050405020304" pitchFamily="18" charset="0"/>
                <a:cs typeface="Times New Roman" panose="02020603050405020304" pitchFamily="18" charset="0"/>
              </a:rPr>
              <a:t>6 máy bơm: ... giờ?</a:t>
            </a:r>
          </a:p>
        </p:txBody>
      </p:sp>
      <p:sp>
        <p:nvSpPr>
          <p:cNvPr id="6" name="Rectangle 5"/>
          <p:cNvSpPr/>
          <p:nvPr/>
        </p:nvSpPr>
        <p:spPr>
          <a:xfrm>
            <a:off x="2182091" y="3561801"/>
            <a:ext cx="8326583" cy="3046988"/>
          </a:xfrm>
          <a:prstGeom prst="rect">
            <a:avLst/>
          </a:prstGeom>
        </p:spPr>
        <p:txBody>
          <a:bodyPr wrap="square">
            <a:spAutoFit/>
          </a:bodyPr>
          <a:lstStyle/>
          <a:p>
            <a:r>
              <a:rPr lang="en-US" sz="3200" b="1"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Bài giải</a:t>
            </a:r>
            <a:endParaRPr lang="vi-VN" sz="3200" dirty="0">
              <a:latin typeface="Times New Roman" panose="02020603050405020304" pitchFamily="18" charset="0"/>
              <a:cs typeface="Times New Roman" panose="02020603050405020304" pitchFamily="18" charset="0"/>
            </a:endParaRPr>
          </a:p>
          <a:p>
            <a:r>
              <a:rPr lang="vi-VN" sz="3200" dirty="0">
                <a:latin typeface="Times New Roman" panose="02020603050405020304" pitchFamily="18" charset="0"/>
                <a:cs typeface="Times New Roman" panose="02020603050405020304" pitchFamily="18" charset="0"/>
              </a:rPr>
              <a:t>6 máy </a:t>
            </a:r>
            <a:r>
              <a:rPr lang="en-US" sz="3200" dirty="0" err="1">
                <a:latin typeface="Times New Roman" panose="02020603050405020304" pitchFamily="18" charset="0"/>
                <a:cs typeface="Times New Roman" panose="02020603050405020304" pitchFamily="18" charset="0"/>
              </a:rPr>
              <a:t>gấp</a:t>
            </a:r>
            <a:r>
              <a:rPr lang="en-US" sz="3200" dirty="0">
                <a:latin typeface="Times New Roman" panose="02020603050405020304" pitchFamily="18" charset="0"/>
                <a:cs typeface="Times New Roman" panose="02020603050405020304" pitchFamily="18" charset="0"/>
              </a:rPr>
              <a:t> </a:t>
            </a:r>
            <a:r>
              <a:rPr lang="vi-VN" sz="3200" dirty="0">
                <a:latin typeface="Times New Roman" panose="02020603050405020304" pitchFamily="18" charset="0"/>
                <a:cs typeface="Times New Roman" panose="02020603050405020304" pitchFamily="18" charset="0"/>
              </a:rPr>
              <a:t>3 máy bơm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6 : 3 = 2 (lần)</a:t>
            </a:r>
          </a:p>
          <a:p>
            <a:r>
              <a:rPr lang="vi-VN" sz="3200" dirty="0">
                <a:latin typeface="Times New Roman" panose="02020603050405020304" pitchFamily="18" charset="0"/>
                <a:cs typeface="Times New Roman" panose="02020603050405020304" pitchFamily="18" charset="0"/>
              </a:rPr>
              <a:t>6 máy bơm hút hết nước </a:t>
            </a:r>
            <a:r>
              <a:rPr lang="en-US" sz="3200" dirty="0">
                <a:latin typeface="Times New Roman" panose="02020603050405020304" pitchFamily="18" charset="0"/>
                <a:cs typeface="Times New Roman" panose="02020603050405020304" pitchFamily="18" charset="0"/>
              </a:rPr>
              <a:t>ở </a:t>
            </a:r>
            <a:r>
              <a:rPr lang="vi-VN" sz="3200" dirty="0">
                <a:latin typeface="Times New Roman" panose="02020603050405020304" pitchFamily="18" charset="0"/>
                <a:cs typeface="Times New Roman" panose="02020603050405020304" pitchFamily="18" charset="0"/>
              </a:rPr>
              <a:t>hồ sau</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số</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thời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là</a:t>
            </a:r>
            <a:r>
              <a:rPr lang="vi-VN" sz="3200" dirty="0">
                <a:latin typeface="Times New Roman" panose="02020603050405020304" pitchFamily="18" charset="0"/>
                <a:cs typeface="Times New Roman" panose="02020603050405020304" pitchFamily="18" charset="0"/>
              </a:rPr>
              <a:t>:</a:t>
            </a:r>
          </a:p>
          <a:p>
            <a:pPr algn="ctr"/>
            <a:r>
              <a:rPr lang="vi-VN" sz="3200" dirty="0">
                <a:latin typeface="Times New Roman" panose="02020603050405020304" pitchFamily="18" charset="0"/>
                <a:cs typeface="Times New Roman" panose="02020603050405020304" pitchFamily="18" charset="0"/>
              </a:rPr>
              <a:t>4 : 2 = 2 (giờ)</a:t>
            </a:r>
          </a:p>
          <a:p>
            <a:pPr algn="ctr"/>
            <a:r>
              <a:rPr lang="en-US" sz="3200" dirty="0">
                <a:latin typeface="Times New Roman" panose="02020603050405020304" pitchFamily="18" charset="0"/>
                <a:cs typeface="Times New Roman" panose="02020603050405020304" pitchFamily="18" charset="0"/>
              </a:rPr>
              <a:t>    		</a:t>
            </a:r>
            <a:r>
              <a:rPr lang="vi-VN" sz="3200" i="1" dirty="0">
                <a:latin typeface="Times New Roman" panose="02020603050405020304" pitchFamily="18" charset="0"/>
                <a:cs typeface="Times New Roman" panose="02020603050405020304" pitchFamily="18" charset="0"/>
              </a:rPr>
              <a:t>Đáp số: 2 giờ</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inmannews.wpengine.netdna-cdn.com/files/imagefield/shutterstock_96320885_WOOD_FLOOR_AND_GREEN_WALL.jpg"/>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colorTemperature colorTemp="11200"/>
                    </a14:imgEffect>
                  </a14:imgLayer>
                </a14:imgProps>
              </a:ext>
              <a:ext uri="{28A0092B-C50C-407E-A947-70E740481C1C}">
                <a14:useLocalDpi xmlns:a14="http://schemas.microsoft.com/office/drawing/2010/main" val="0"/>
              </a:ext>
            </a:extLst>
          </a:blip>
          <a:srcRect t="20053" b="1"/>
          <a:stretch/>
        </p:blipFill>
        <p:spPr bwMode="auto">
          <a:xfrm>
            <a:off x="0" y="-18969"/>
            <a:ext cx="12192000" cy="68580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1" name="30 Redondear rectángulo de esquina del mismo lado"/>
          <p:cNvSpPr/>
          <p:nvPr/>
        </p:nvSpPr>
        <p:spPr>
          <a:xfrm>
            <a:off x="4799856" y="1916832"/>
            <a:ext cx="2448272" cy="2160240"/>
          </a:xfrm>
          <a:prstGeom prst="round2SameRect">
            <a:avLst>
              <a:gd name="adj1" fmla="val 50000"/>
              <a:gd name="adj2" fmla="val 0"/>
            </a:avLst>
          </a:prstGeom>
          <a:gradFill>
            <a:gsLst>
              <a:gs pos="74000">
                <a:schemeClr val="tx1"/>
              </a:gs>
              <a:gs pos="100000">
                <a:schemeClr val="accent6">
                  <a:lumMod val="7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27 Rectángulo"/>
          <p:cNvSpPr/>
          <p:nvPr/>
        </p:nvSpPr>
        <p:spPr>
          <a:xfrm>
            <a:off x="7248128" y="3429000"/>
            <a:ext cx="3419872" cy="648072"/>
          </a:xfrm>
          <a:prstGeom prst="rect">
            <a:avLst/>
          </a:prstGeom>
          <a:blipFill>
            <a:blip r:embed="rId4"/>
            <a:tile tx="0" ty="0" sx="100000" sy="100000" flip="none" algn="tl"/>
          </a:blip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35 Rectángulo"/>
          <p:cNvSpPr/>
          <p:nvPr/>
        </p:nvSpPr>
        <p:spPr>
          <a:xfrm>
            <a:off x="1491534" y="3375945"/>
            <a:ext cx="3308323" cy="648072"/>
          </a:xfrm>
          <a:prstGeom prst="rect">
            <a:avLst/>
          </a:prstGeom>
          <a:blipFill>
            <a:blip r:embed="rId4"/>
            <a:tile tx="0" ty="0" sx="100000" sy="100000" flip="none" algn="tl"/>
          </a:blipFill>
          <a:ln>
            <a:noFill/>
          </a:ln>
          <a:effectLst>
            <a:outerShdw blurRad="50800" dist="38100" dir="5400000" algn="t"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3" name="32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flipH="1">
            <a:off x="2602731" y="2308503"/>
            <a:ext cx="2411167" cy="3537138"/>
          </a:xfrm>
          <a:prstGeom prst="rect">
            <a:avLst/>
          </a:prstGeom>
          <a:noFill/>
          <a:ln>
            <a:noFill/>
          </a:ln>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5040363" y="2199838"/>
            <a:ext cx="1451009" cy="1192414"/>
          </a:xfrm>
          <a:prstGeom prst="rect">
            <a:avLst/>
          </a:prstGeom>
          <a:noFill/>
          <a:effectLst>
            <a:innerShdw blurRad="685800" dist="50800" dir="16200000">
              <a:prstClr val="black">
                <a:alpha val="92000"/>
              </a:prstClr>
            </a:innerShdw>
          </a:effectLst>
          <a:extLst>
            <a:ext uri="{909E8E84-426E-40DD-AFC4-6F175D3DCCD1}">
              <a14:hiddenFill xmlns:a14="http://schemas.microsoft.com/office/drawing/2010/main">
                <a:solidFill>
                  <a:srgbClr val="FFFFFF"/>
                </a:solidFill>
              </a14:hiddenFill>
            </a:ext>
          </a:extLst>
        </p:spPr>
      </p:pic>
      <p:pic>
        <p:nvPicPr>
          <p:cNvPr id="32" name="Picture 8" descr="http://upload.wikimedia.org/wikipedia/en/a/a5/Cheese.png"/>
          <p:cNvPicPr>
            <a:picLocks noChangeAspect="1" noChangeArrowheads="1"/>
          </p:cNvPicPr>
          <p:nvPr/>
        </p:nvPicPr>
        <p:blipFill rotWithShape="1">
          <a:blip r:embed="rId7">
            <a:extLst>
              <a:ext uri="{BEBA8EAE-BF5A-486C-A8C5-ECC9F3942E4B}">
                <a14:imgProps xmlns:a14="http://schemas.microsoft.com/office/drawing/2010/main">
                  <a14:imgLayer r:embed="rId8">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5590924" y="2796045"/>
            <a:ext cx="1500017" cy="122797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12577" y="1008389"/>
            <a:ext cx="8166846" cy="923330"/>
          </a:xfrm>
          <a:prstGeom prst="rect">
            <a:avLst/>
          </a:prstGeom>
          <a:noFill/>
        </p:spPr>
        <p:txBody>
          <a:bodyPr wrap="square" rtlCol="0">
            <a:prstTxWarp prst="textArchUp">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uLnTx/>
                <a:uFillTx/>
                <a:latin typeface="Calibri" panose="020F0502020204030204"/>
                <a:ea typeface="+mn-ea"/>
                <a:cs typeface="+mn-cs"/>
              </a:rPr>
              <a:t>CHÚ CHUỘT PHÔ MAI</a:t>
            </a:r>
          </a:p>
        </p:txBody>
      </p:sp>
      <p:sp>
        <p:nvSpPr>
          <p:cNvPr id="3" name="Rounded Rectangle 2"/>
          <p:cNvSpPr/>
          <p:nvPr/>
        </p:nvSpPr>
        <p:spPr>
          <a:xfrm>
            <a:off x="9839908" y="5845641"/>
            <a:ext cx="1656184" cy="607695"/>
          </a:xfrm>
          <a:prstGeom prst="roundRect">
            <a:avLst/>
          </a:prstGeom>
          <a:solidFill>
            <a:srgbClr val="FE9E2F"/>
          </a:solidFill>
          <a:ln>
            <a:no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Calibri" panose="020F0502020204030204"/>
                <a:ea typeface="+mn-ea"/>
                <a:cs typeface="+mn-cs"/>
              </a:rPr>
              <a:t>BẮT ĐẦU</a:t>
            </a:r>
          </a:p>
        </p:txBody>
      </p:sp>
    </p:spTree>
    <p:extLst>
      <p:ext uri="{BB962C8B-B14F-4D97-AF65-F5344CB8AC3E}">
        <p14:creationId xmlns:p14="http://schemas.microsoft.com/office/powerpoint/2010/main" val="23637335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a:extLst>
              <a:ext uri="{FF2B5EF4-FFF2-40B4-BE49-F238E27FC236}">
                <a16:creationId xmlns:a16="http://schemas.microsoft.com/office/drawing/2014/main" id="{ADFE54E9-D99C-48CF-A85D-E1027997C412}"/>
              </a:ext>
            </a:extLst>
          </p:cNvPr>
          <p:cNvSpPr/>
          <p:nvPr/>
        </p:nvSpPr>
        <p:spPr>
          <a:xfrm>
            <a:off x="897831" y="4992719"/>
            <a:ext cx="8562109" cy="1634836"/>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952841" y="2016600"/>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upload.wikimedia.org/wikipedia/en/a/a5/Cheese.png"/>
          <p:cNvPicPr>
            <a:picLocks noChangeAspect="1" noChangeArrowheads="1"/>
          </p:cNvPicPr>
          <p:nvPr/>
        </p:nvPicPr>
        <p:blipFill rotWithShape="1">
          <a:blip r:embed="rId6">
            <a:extLst>
              <a:ext uri="{BEBA8EAE-BF5A-486C-A8C5-ECC9F3942E4B}">
                <a14:imgProps xmlns:a14="http://schemas.microsoft.com/office/drawing/2010/main">
                  <a14:imgLayer r:embed="rId7">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8626279" y="2603447"/>
            <a:ext cx="1500017" cy="122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236738" y="2158974"/>
            <a:ext cx="1691680" cy="2355692"/>
          </a:xfrm>
          <a:prstGeom prst="rect">
            <a:avLst/>
          </a:prstGeom>
          <a:noFill/>
          <a:ln>
            <a:noFill/>
          </a:ln>
          <a:effectLst>
            <a:outerShdw blurRad="76200" dist="635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bwMode="auto">
          <a:xfrm>
            <a:off x="9540508" y="2348966"/>
            <a:ext cx="1608165" cy="23591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CuadroTexto"/>
          <p:cNvSpPr txBox="1"/>
          <p:nvPr/>
        </p:nvSpPr>
        <p:spPr>
          <a:xfrm>
            <a:off x="1150778" y="1013057"/>
            <a:ext cx="31479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91000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28 CuadroTexto"/>
          <p:cNvSpPr txBox="1"/>
          <p:nvPr/>
        </p:nvSpPr>
        <p:spPr>
          <a:xfrm>
            <a:off x="8311074" y="982279"/>
            <a:ext cx="2847188"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273 000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0" name="29 CuadroTexto"/>
          <p:cNvSpPr txBox="1"/>
          <p:nvPr/>
        </p:nvSpPr>
        <p:spPr>
          <a:xfrm>
            <a:off x="4467094" y="951502"/>
            <a:ext cx="3042977"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200 000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2" name="Picture 2"/>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5178886" y="2016600"/>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24 Llamada ovalada"/>
          <p:cNvSpPr/>
          <p:nvPr/>
        </p:nvSpPr>
        <p:spPr>
          <a:xfrm>
            <a:off x="8298200" y="1787090"/>
            <a:ext cx="1295196" cy="648072"/>
          </a:xfrm>
          <a:prstGeom prst="wedgeEllipseCallout">
            <a:avLst>
              <a:gd name="adj1" fmla="val 33587"/>
              <a:gd name="adj2" fmla="val 86016"/>
            </a:avLst>
          </a:prstGeom>
          <a:solidFill>
            <a:srgbClr val="FF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dirty="0" err="1">
                <a:ln>
                  <a:noFill/>
                </a:ln>
                <a:solidFill>
                  <a:prstClr val="black"/>
                </a:solidFill>
                <a:effectLst/>
                <a:uLnTx/>
                <a:uFillTx/>
                <a:latin typeface="Calibri" panose="020F0502020204030204"/>
                <a:ea typeface="+mn-ea"/>
                <a:cs typeface="+mn-cs"/>
              </a:rPr>
              <a:t>Chính</a:t>
            </a:r>
            <a:r>
              <a:rPr kumimoji="0" lang="es-ES_tradnl" sz="18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_tradnl" sz="1800" b="1" i="0" u="none" strike="noStrike" kern="1200" cap="none" spc="0" normalizeH="0" baseline="0" noProof="0" dirty="0" err="1">
                <a:ln>
                  <a:noFill/>
                </a:ln>
                <a:solidFill>
                  <a:prstClr val="black"/>
                </a:solidFill>
                <a:effectLst/>
                <a:uLnTx/>
                <a:uFillTx/>
                <a:latin typeface="Calibri" panose="020F0502020204030204"/>
                <a:ea typeface="+mn-ea"/>
                <a:cs typeface="+mn-cs"/>
              </a:rPr>
              <a:t>xác</a:t>
            </a:r>
            <a:r>
              <a:rPr kumimoji="0" lang="es-ES_tradnl" sz="1800" b="1" i="0" u="none" strike="noStrike" kern="1200" cap="none" spc="0" normalizeH="0" baseline="0" noProof="0" dirty="0">
                <a:ln>
                  <a:noFill/>
                </a:ln>
                <a:solidFill>
                  <a:prstClr val="black"/>
                </a:solidFill>
                <a:effectLst/>
                <a:uLnTx/>
                <a:uFillTx/>
                <a:latin typeface="Calibri" panose="020F0502020204030204"/>
                <a:ea typeface="+mn-ea"/>
                <a:cs typeface="+mn-cs"/>
              </a:rPr>
              <a:t>!</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3" name="Picture 2">
            <a:hlinkClick r:id="" action="ppaction://hlinkshowjump?jump=nextslide"/>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4161" b="95265" l="10000" r="90000"/>
                    </a14:imgEffect>
                  </a14:imgLayer>
                </a14:imgProps>
              </a:ext>
              <a:ext uri="{28A0092B-C50C-407E-A947-70E740481C1C}">
                <a14:useLocalDpi xmlns:a14="http://schemas.microsoft.com/office/drawing/2010/main" val="0"/>
              </a:ext>
            </a:extLst>
          </a:blip>
          <a:stretch>
            <a:fillRect/>
          </a:stretch>
        </p:blipFill>
        <p:spPr>
          <a:xfrm>
            <a:off x="9498808" y="5151168"/>
            <a:ext cx="872391" cy="707043"/>
          </a:xfrm>
          <a:prstGeom prst="rect">
            <a:avLst/>
          </a:prstGeom>
        </p:spPr>
      </p:pic>
      <p:sp>
        <p:nvSpPr>
          <p:cNvPr id="2" name="1 CuadroTexto"/>
          <p:cNvSpPr txBox="1"/>
          <p:nvPr/>
        </p:nvSpPr>
        <p:spPr>
          <a:xfrm>
            <a:off x="3999117" y="5981742"/>
            <a:ext cx="264800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C. 273 000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đồng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endParaRPr kumimoji="0" lang="es-ES" sz="28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B7AB3E6B-A423-4708-9012-C8F126DA8F69}"/>
              </a:ext>
            </a:extLst>
          </p:cNvPr>
          <p:cNvSpPr/>
          <p:nvPr/>
        </p:nvSpPr>
        <p:spPr>
          <a:xfrm>
            <a:off x="1319512" y="5027635"/>
            <a:ext cx="8007212" cy="9541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 Mua 5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cùng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loại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45500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đồng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Hỏi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mua</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30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sách</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như</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thế</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tiền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2778246629"/>
      </p:ext>
    </p:extLst>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3" name="angry_cat.wav"/>
                                        </p:tgtEl>
                                      </p:cMediaNode>
                                    </p:audio>
                                  </p:subTnLst>
                                </p:cTn>
                              </p:par>
                              <p:par>
                                <p:cTn id="10" presetID="32" presetClass="emph" presetSubtype="0" repeatCount="2000" fill="hold" nodeType="withEffect">
                                  <p:stCondLst>
                                    <p:cond delay="0"/>
                                  </p:stCondLst>
                                  <p:childTnLst>
                                    <p:animRot by="120000">
                                      <p:cBhvr>
                                        <p:cTn id="11" dur="75" fill="hold">
                                          <p:stCondLst>
                                            <p:cond delay="0"/>
                                          </p:stCondLst>
                                        </p:cTn>
                                        <p:tgtEl>
                                          <p:spTgt spid="12"/>
                                        </p:tgtEl>
                                        <p:attrNameLst>
                                          <p:attrName>r</p:attrName>
                                        </p:attrNameLst>
                                      </p:cBhvr>
                                    </p:animRot>
                                    <p:animRot by="-240000">
                                      <p:cBhvr>
                                        <p:cTn id="12" dur="150" fill="hold">
                                          <p:stCondLst>
                                            <p:cond delay="150"/>
                                          </p:stCondLst>
                                        </p:cTn>
                                        <p:tgtEl>
                                          <p:spTgt spid="12"/>
                                        </p:tgtEl>
                                        <p:attrNameLst>
                                          <p:attrName>r</p:attrName>
                                        </p:attrNameLst>
                                      </p:cBhvr>
                                    </p:animRot>
                                    <p:animRot by="240000">
                                      <p:cBhvr>
                                        <p:cTn id="13" dur="150" fill="hold">
                                          <p:stCondLst>
                                            <p:cond delay="300"/>
                                          </p:stCondLst>
                                        </p:cTn>
                                        <p:tgtEl>
                                          <p:spTgt spid="12"/>
                                        </p:tgtEl>
                                        <p:attrNameLst>
                                          <p:attrName>r</p:attrName>
                                        </p:attrNameLst>
                                      </p:cBhvr>
                                    </p:animRot>
                                    <p:animRot by="-240000">
                                      <p:cBhvr>
                                        <p:cTn id="14" dur="150" fill="hold">
                                          <p:stCondLst>
                                            <p:cond delay="450"/>
                                          </p:stCondLst>
                                        </p:cTn>
                                        <p:tgtEl>
                                          <p:spTgt spid="12"/>
                                        </p:tgtEl>
                                        <p:attrNameLst>
                                          <p:attrName>r</p:attrName>
                                        </p:attrNameLst>
                                      </p:cBhvr>
                                    </p:animRot>
                                    <p:animRot by="120000">
                                      <p:cBhvr>
                                        <p:cTn id="15" dur="150" fill="hold">
                                          <p:stCondLst>
                                            <p:cond delay="600"/>
                                          </p:stCondLst>
                                        </p:cTn>
                                        <p:tgtEl>
                                          <p:spTgt spid="12"/>
                                        </p:tgtEl>
                                        <p:attrNameLst>
                                          <p:attrName>r</p:attrName>
                                        </p:attrNameLst>
                                      </p:cBhvr>
                                    </p:animRot>
                                  </p:childTnLst>
                                </p:cTn>
                              </p:par>
                            </p:childTnLst>
                          </p:cTn>
                        </p:par>
                        <p:par>
                          <p:cTn id="16" fill="hold">
                            <p:stCondLst>
                              <p:cond delay="1500"/>
                            </p:stCondLst>
                            <p:childTnLst>
                              <p:par>
                                <p:cTn id="17" presetID="53" presetClass="exit" presetSubtype="32" fill="hold" nodeType="afterEffect">
                                  <p:stCondLst>
                                    <p:cond delay="200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fltVal val="0"/>
                                          </p:val>
                                        </p:tav>
                                      </p:tavLst>
                                    </p:anim>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3" name="angry_cat.wav"/>
                                        </p:tgtEl>
                                      </p:cMediaNode>
                                    </p:audio>
                                  </p:subTnLst>
                                </p:cTn>
                              </p:par>
                              <p:par>
                                <p:cTn id="30" presetID="32" presetClass="emph" presetSubtype="0" repeatCount="2000" fill="hold" nodeType="withEffect">
                                  <p:stCondLst>
                                    <p:cond delay="0"/>
                                  </p:stCondLst>
                                  <p:childTnLst>
                                    <p:animRot by="120000">
                                      <p:cBhvr>
                                        <p:cTn id="31" dur="75" fill="hold">
                                          <p:stCondLst>
                                            <p:cond delay="0"/>
                                          </p:stCondLst>
                                        </p:cTn>
                                        <p:tgtEl>
                                          <p:spTgt spid="12"/>
                                        </p:tgtEl>
                                        <p:attrNameLst>
                                          <p:attrName>r</p:attrName>
                                        </p:attrNameLst>
                                      </p:cBhvr>
                                    </p:animRot>
                                    <p:animRot by="-240000">
                                      <p:cBhvr>
                                        <p:cTn id="32" dur="150" fill="hold">
                                          <p:stCondLst>
                                            <p:cond delay="150"/>
                                          </p:stCondLst>
                                        </p:cTn>
                                        <p:tgtEl>
                                          <p:spTgt spid="12"/>
                                        </p:tgtEl>
                                        <p:attrNameLst>
                                          <p:attrName>r</p:attrName>
                                        </p:attrNameLst>
                                      </p:cBhvr>
                                    </p:animRot>
                                    <p:animRot by="240000">
                                      <p:cBhvr>
                                        <p:cTn id="33" dur="150" fill="hold">
                                          <p:stCondLst>
                                            <p:cond delay="300"/>
                                          </p:stCondLst>
                                        </p:cTn>
                                        <p:tgtEl>
                                          <p:spTgt spid="12"/>
                                        </p:tgtEl>
                                        <p:attrNameLst>
                                          <p:attrName>r</p:attrName>
                                        </p:attrNameLst>
                                      </p:cBhvr>
                                    </p:animRot>
                                    <p:animRot by="-240000">
                                      <p:cBhvr>
                                        <p:cTn id="34" dur="150" fill="hold">
                                          <p:stCondLst>
                                            <p:cond delay="450"/>
                                          </p:stCondLst>
                                        </p:cTn>
                                        <p:tgtEl>
                                          <p:spTgt spid="12"/>
                                        </p:tgtEl>
                                        <p:attrNameLst>
                                          <p:attrName>r</p:attrName>
                                        </p:attrNameLst>
                                      </p:cBhvr>
                                    </p:animRot>
                                    <p:animRot by="120000">
                                      <p:cBhvr>
                                        <p:cTn id="35" dur="150" fill="hold">
                                          <p:stCondLst>
                                            <p:cond delay="600"/>
                                          </p:stCondLst>
                                        </p:cTn>
                                        <p:tgtEl>
                                          <p:spTgt spid="12"/>
                                        </p:tgtEl>
                                        <p:attrNameLst>
                                          <p:attrName>r</p:attrName>
                                        </p:attrNameLst>
                                      </p:cBhvr>
                                    </p:animRot>
                                  </p:childTnLst>
                                </p:cTn>
                              </p:par>
                            </p:childTnLst>
                          </p:cTn>
                        </p:par>
                        <p:par>
                          <p:cTn id="36" fill="hold">
                            <p:stCondLst>
                              <p:cond delay="1500"/>
                            </p:stCondLst>
                            <p:childTnLst>
                              <p:par>
                                <p:cTn id="37" presetID="53" presetClass="exit" presetSubtype="32" fill="hold" nodeType="afterEffect">
                                  <p:stCondLst>
                                    <p:cond delay="2000"/>
                                  </p:stCondLst>
                                  <p:childTnLst>
                                    <p:anim calcmode="lin" valueType="num">
                                      <p:cBhvr>
                                        <p:cTn id="38" dur="500"/>
                                        <p:tgtEl>
                                          <p:spTgt spid="32"/>
                                        </p:tgtEl>
                                        <p:attrNameLst>
                                          <p:attrName>ppt_w</p:attrName>
                                        </p:attrNameLst>
                                      </p:cBhvr>
                                      <p:tavLst>
                                        <p:tav tm="0">
                                          <p:val>
                                            <p:strVal val="ppt_w"/>
                                          </p:val>
                                        </p:tav>
                                        <p:tav tm="100000">
                                          <p:val>
                                            <p:fltVal val="0"/>
                                          </p:val>
                                        </p:tav>
                                      </p:tavLst>
                                    </p:anim>
                                    <p:anim calcmode="lin" valueType="num">
                                      <p:cBhvr>
                                        <p:cTn id="39" dur="500"/>
                                        <p:tgtEl>
                                          <p:spTgt spid="32"/>
                                        </p:tgtEl>
                                        <p:attrNameLst>
                                          <p:attrName>ppt_h</p:attrName>
                                        </p:attrNameLst>
                                      </p:cBhvr>
                                      <p:tavLst>
                                        <p:tav tm="0">
                                          <p:val>
                                            <p:strVal val="ppt_h"/>
                                          </p:val>
                                        </p:tav>
                                        <p:tav tm="100000">
                                          <p:val>
                                            <p:fltVal val="0"/>
                                          </p:val>
                                        </p:tav>
                                      </p:tavLst>
                                    </p:anim>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500" fill="hold"/>
                                        <p:tgtEl>
                                          <p:spTgt spid="1032"/>
                                        </p:tgtEl>
                                        <p:attrNameLst>
                                          <p:attrName>ppt_w</p:attrName>
                                        </p:attrNameLst>
                                      </p:cBhvr>
                                      <p:tavLst>
                                        <p:tav tm="0">
                                          <p:val>
                                            <p:fltVal val="0"/>
                                          </p:val>
                                        </p:tav>
                                        <p:tav tm="100000">
                                          <p:val>
                                            <p:strVal val="#ppt_w"/>
                                          </p:val>
                                        </p:tav>
                                      </p:tavLst>
                                    </p:anim>
                                    <p:anim calcmode="lin" valueType="num">
                                      <p:cBhvr>
                                        <p:cTn id="48" dur="500" fill="hold"/>
                                        <p:tgtEl>
                                          <p:spTgt spid="1032"/>
                                        </p:tgtEl>
                                        <p:attrNameLst>
                                          <p:attrName>ppt_h</p:attrName>
                                        </p:attrNameLst>
                                      </p:cBhvr>
                                      <p:tavLst>
                                        <p:tav tm="0">
                                          <p:val>
                                            <p:fltVal val="0"/>
                                          </p:val>
                                        </p:tav>
                                        <p:tav tm="100000">
                                          <p:val>
                                            <p:strVal val="#ppt_h"/>
                                          </p:val>
                                        </p:tav>
                                      </p:tavLst>
                                    </p:anim>
                                    <p:animEffect transition="in" filter="fade">
                                      <p:cBhvr>
                                        <p:cTn id="49" dur="500"/>
                                        <p:tgtEl>
                                          <p:spTgt spid="1032"/>
                                        </p:tgtEl>
                                      </p:cBhvr>
                                    </p:animEffect>
                                  </p:childTnLst>
                                </p:cTn>
                              </p:par>
                            </p:childTnLst>
                          </p:cTn>
                        </p:par>
                        <p:par>
                          <p:cTn id="50" fill="hold">
                            <p:stCondLst>
                              <p:cond delay="500"/>
                            </p:stCondLst>
                            <p:childTnLst>
                              <p:par>
                                <p:cTn id="51" presetID="64" presetClass="path" presetSubtype="0" accel="50000" decel="50000" fill="hold" nodeType="afterEffect">
                                  <p:stCondLst>
                                    <p:cond delay="0"/>
                                  </p:stCondLst>
                                  <p:childTnLst>
                                    <p:animMotion origin="layout" path="M 4.79167E-6 3.7037E-7 L 0.78033 -0.20787 " pathEditMode="relative" rAng="0" ptsTypes="AA">
                                      <p:cBhvr>
                                        <p:cTn id="52" dur="1000" fill="hold"/>
                                        <p:tgtEl>
                                          <p:spTgt spid="12"/>
                                        </p:tgtEl>
                                        <p:attrNameLst>
                                          <p:attrName>ppt_x</p:attrName>
                                          <p:attrName>ppt_y</p:attrName>
                                        </p:attrNameLst>
                                      </p:cBhvr>
                                      <p:rCtr x="39010" y="-10394"/>
                                    </p:animMotion>
                                  </p:childTnLst>
                                  <p:subTnLst>
                                    <p:audio>
                                      <p:cMediaNode>
                                        <p:cTn display="0" masterRel="sameClick">
                                          <p:stCondLst>
                                            <p:cond evt="begin" delay="0">
                                              <p:tn val="51"/>
                                            </p:cond>
                                          </p:stCondLst>
                                          <p:endCondLst>
                                            <p:cond evt="onStopAudio" delay="0">
                                              <p:tgtEl>
                                                <p:sldTgt/>
                                              </p:tgtEl>
                                            </p:cond>
                                          </p:endCondLst>
                                        </p:cTn>
                                        <p:tgtEl>
                                          <p:sndTgt r:embed="rId4" name="boing 1.wav"/>
                                        </p:tgtEl>
                                      </p:cMediaNode>
                                    </p:audio>
                                  </p:subTnLst>
                                </p:cTn>
                              </p:par>
                              <p:par>
                                <p:cTn id="53" presetID="6" presetClass="emph" presetSubtype="0" fill="hold" nodeType="withEffect">
                                  <p:stCondLst>
                                    <p:cond delay="0"/>
                                  </p:stCondLst>
                                  <p:childTnLst>
                                    <p:animScale>
                                      <p:cBhvr>
                                        <p:cTn id="54" dur="1000" fill="hold"/>
                                        <p:tgtEl>
                                          <p:spTgt spid="12"/>
                                        </p:tgtEl>
                                      </p:cBhvr>
                                      <p:by x="50000" y="50000"/>
                                    </p:animScale>
                                  </p:childTnLst>
                                </p:cTn>
                              </p:par>
                            </p:childTnLst>
                          </p:cTn>
                        </p:par>
                        <p:par>
                          <p:cTn id="55" fill="hold">
                            <p:stCondLst>
                              <p:cond delay="1500"/>
                            </p:stCondLst>
                            <p:childTnLst>
                              <p:par>
                                <p:cTn id="56" presetID="1" presetClass="exit" presetSubtype="0" fill="hold" nodeType="after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par>
                          <p:cTn id="58" fill="hold">
                            <p:stCondLst>
                              <p:cond delay="1500"/>
                            </p:stCondLst>
                            <p:childTnLst>
                              <p:par>
                                <p:cTn id="59" presetID="1"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22" presetClass="entr" presetSubtype="8" fill="hold" grpId="0" nodeType="with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childTnLst>
              </p:cTn>
              <p:nextCondLst>
                <p:cond evt="onClick" delay="0">
                  <p:tgtEl>
                    <p:spTgt spid="29"/>
                  </p:tgtEl>
                </p:cond>
              </p:nextCondLst>
            </p:seq>
          </p:childTnLst>
        </p:cTn>
      </p:par>
    </p:tnLst>
    <p:bldLst>
      <p:bldP spid="25" grpId="0" animBg="1"/>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lowchart: Process 16">
            <a:extLst>
              <a:ext uri="{FF2B5EF4-FFF2-40B4-BE49-F238E27FC236}">
                <a16:creationId xmlns:a16="http://schemas.microsoft.com/office/drawing/2014/main" id="{EF4ADA8E-9AD6-493A-97FD-773AAFBBC877}"/>
              </a:ext>
            </a:extLst>
          </p:cNvPr>
          <p:cNvSpPr/>
          <p:nvPr/>
        </p:nvSpPr>
        <p:spPr>
          <a:xfrm>
            <a:off x="897831" y="4992718"/>
            <a:ext cx="9063587" cy="1751497"/>
          </a:xfrm>
          <a:prstGeom prst="flowChartProcess">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9104285" y="2081786"/>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32" name="Picture 8" descr="http://upload.wikimedia.org/wikipedia/en/a/a5/Cheese.png"/>
          <p:cNvPicPr>
            <a:picLocks noChangeAspect="1" noChangeArrowheads="1"/>
          </p:cNvPicPr>
          <p:nvPr/>
        </p:nvPicPr>
        <p:blipFill rotWithShape="1">
          <a:blip r:embed="rId5">
            <a:extLst>
              <a:ext uri="{BEBA8EAE-BF5A-486C-A8C5-ECC9F3942E4B}">
                <a14:imgProps xmlns:a14="http://schemas.microsoft.com/office/drawing/2010/main">
                  <a14:imgLayer r:embed="rId6">
                    <a14:imgEffect>
                      <a14:backgroundRemoval t="0" b="92965" l="0" r="100000"/>
                    </a14:imgEffect>
                    <a14:imgEffect>
                      <a14:saturation sat="400000"/>
                    </a14:imgEffect>
                  </a14:imgLayer>
                </a14:imgProps>
              </a:ext>
              <a:ext uri="{28A0092B-C50C-407E-A947-70E740481C1C}">
                <a14:useLocalDpi xmlns:a14="http://schemas.microsoft.com/office/drawing/2010/main" val="0"/>
              </a:ext>
            </a:extLst>
          </a:blip>
          <a:srcRect t="5879" b="12258"/>
          <a:stretch/>
        </p:blipFill>
        <p:spPr bwMode="auto">
          <a:xfrm>
            <a:off x="1905051" y="2589510"/>
            <a:ext cx="1500017" cy="1227972"/>
          </a:xfrm>
          <a:prstGeom prst="rect">
            <a:avLst/>
          </a:prstGeom>
          <a:noFill/>
          <a:extLst>
            <a:ext uri="{909E8E84-426E-40DD-AFC4-6F175D3DCCD1}">
              <a14:hiddenFill xmlns:a14="http://schemas.microsoft.com/office/drawing/2010/main">
                <a:solidFill>
                  <a:srgbClr val="FFFFFF"/>
                </a:solidFill>
              </a14:hiddenFill>
            </a:ext>
          </a:extLst>
        </p:spPr>
      </p:pic>
      <p:pic>
        <p:nvPicPr>
          <p:cNvPr id="12" name="11 Imagen"/>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bwMode="auto">
          <a:xfrm>
            <a:off x="255742" y="2589510"/>
            <a:ext cx="1691680" cy="2355691"/>
          </a:xfrm>
          <a:prstGeom prst="rect">
            <a:avLst/>
          </a:prstGeom>
          <a:noFill/>
          <a:ln>
            <a:noFill/>
          </a:ln>
          <a:effectLst>
            <a:outerShdw blurRad="76200" dist="635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12 Imagen"/>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bwMode="auto">
          <a:xfrm>
            <a:off x="3470915" y="2564904"/>
            <a:ext cx="1608166" cy="2359152"/>
          </a:xfrm>
          <a:prstGeom prst="rect">
            <a:avLst/>
          </a:prstGeom>
          <a:noFill/>
          <a:ln>
            <a:no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21 CuadroTexto"/>
          <p:cNvSpPr txBox="1"/>
          <p:nvPr/>
        </p:nvSpPr>
        <p:spPr>
          <a:xfrm>
            <a:off x="8934138" y="667173"/>
            <a:ext cx="203554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 70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n-GB"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28 CuadroTexto"/>
          <p:cNvSpPr txBox="1"/>
          <p:nvPr/>
        </p:nvSpPr>
        <p:spPr>
          <a:xfrm>
            <a:off x="1662134" y="740146"/>
            <a:ext cx="22163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 14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endParaRPr kumimoji="0" lang="es-ES" sz="2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mc:AlternateContent xmlns:mc="http://schemas.openxmlformats.org/markup-compatibility/2006" xmlns:a14="http://schemas.microsoft.com/office/drawing/2010/main">
        <mc:Choice Requires="a14">
          <p:sp>
            <p:nvSpPr>
              <p:cNvPr id="30" name="29 CuadroTexto"/>
              <p:cNvSpPr txBox="1"/>
              <p:nvPr/>
            </p:nvSpPr>
            <p:spPr>
              <a:xfrm>
                <a:off x="5363366" y="722835"/>
                <a:ext cx="24652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B. </a:t>
                </a:r>
                <a14:m>
                  <m:oMath xmlns:m="http://schemas.openxmlformats.org/officeDocument/2006/math">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𝟏𝟒𝟎</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 </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𝒏𝒈</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ườ</m:t>
                    </m:r>
                    <m:r>
                      <a:rPr kumimoji="0" lang="en-US" sz="2800" b="1" i="1" u="none" strike="noStrike" kern="1200" cap="none" spc="0" normalizeH="0" baseline="0" noProof="0" smtClean="0">
                        <a:ln>
                          <a:noFill/>
                        </a:ln>
                        <a:solidFill>
                          <a:prstClr val="black"/>
                        </a:solidFill>
                        <a:effectLst/>
                        <a:uLnTx/>
                        <a:uFillTx/>
                        <a:latin typeface="Cambria Math" panose="02040503050406030204" pitchFamily="18" charset="0"/>
                        <a:ea typeface="+mn-ea"/>
                        <a:cs typeface="Times New Roman" panose="02020603050405020304" pitchFamily="18" charset="0"/>
                      </a:rPr>
                      <m:t>𝒊</m:t>
                    </m:r>
                  </m:oMath>
                </a14:m>
                <a:endPar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mc:Choice>
        <mc:Fallback xmlns="">
          <p:sp>
            <p:nvSpPr>
              <p:cNvPr id="30" name="29 CuadroTexto"/>
              <p:cNvSpPr txBox="1">
                <a:spLocks noRot="1" noChangeAspect="1" noMove="1" noResize="1" noEditPoints="1" noAdjustHandles="1" noChangeArrowheads="1" noChangeShapeType="1" noTextEdit="1"/>
              </p:cNvSpPr>
              <p:nvPr/>
            </p:nvSpPr>
            <p:spPr>
              <a:xfrm>
                <a:off x="5363366" y="722835"/>
                <a:ext cx="2465226" cy="523220"/>
              </a:xfrm>
              <a:prstGeom prst="rect">
                <a:avLst/>
              </a:prstGeom>
              <a:blipFill>
                <a:blip r:embed="rId9"/>
                <a:stretch>
                  <a:fillRect l="-5198" t="-12941" b="-32941"/>
                </a:stretch>
              </a:blipFill>
            </p:spPr>
            <p:txBody>
              <a:bodyPr/>
              <a:lstStyle/>
              <a:p>
                <a:r>
                  <a:rPr lang="en-US">
                    <a:noFill/>
                  </a:rPr>
                  <a:t> </a:t>
                </a:r>
              </a:p>
            </p:txBody>
          </p:sp>
        </mc:Fallback>
      </mc:AlternateContent>
      <p:pic>
        <p:nvPicPr>
          <p:cNvPr id="32"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661912" y="2137448"/>
            <a:ext cx="1451009" cy="1192414"/>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25" name="24 Llamada ovalada"/>
          <p:cNvSpPr/>
          <p:nvPr/>
        </p:nvSpPr>
        <p:spPr>
          <a:xfrm>
            <a:off x="2826185" y="2085583"/>
            <a:ext cx="1295196" cy="648072"/>
          </a:xfrm>
          <a:prstGeom prst="wedgeEllipseCallout">
            <a:avLst>
              <a:gd name="adj1" fmla="val 33587"/>
              <a:gd name="adj2" fmla="val 86016"/>
            </a:avLst>
          </a:prstGeom>
          <a:solidFill>
            <a:srgbClr val="FFFF99"/>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1800" b="1" i="0" u="none" strike="noStrike" kern="1200" cap="none" spc="0" normalizeH="0" baseline="0" noProof="0">
                <a:ln>
                  <a:noFill/>
                </a:ln>
                <a:solidFill>
                  <a:prstClr val="black"/>
                </a:solidFill>
                <a:effectLst/>
                <a:uLnTx/>
                <a:uFillTx/>
                <a:latin typeface="Calibri" panose="020F0502020204030204"/>
                <a:ea typeface="+mn-ea"/>
                <a:cs typeface="+mn-cs"/>
              </a:rPr>
              <a:t>Tuyệt vời</a:t>
            </a:r>
            <a:endParaRPr kumimoji="0" lang="es-ES"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Picture 17">
            <a:hlinkClick r:id="" action="ppaction://hlinkshowjump?jump=nextslide"/>
          </p:cNvPr>
          <p:cNvPicPr>
            <a:picLocks noChangeAspect="1"/>
          </p:cNvPicPr>
          <p:nvPr/>
        </p:nvPicPr>
        <p:blipFill>
          <a:blip r:embed="rId10" cstate="print">
            <a:extLst>
              <a:ext uri="{BEBA8EAE-BF5A-486C-A8C5-ECC9F3942E4B}">
                <a14:imgProps xmlns:a14="http://schemas.microsoft.com/office/drawing/2010/main">
                  <a14:imgLayer r:embed="rId11">
                    <a14:imgEffect>
                      <a14:backgroundRemoval t="4161" b="95265" l="10000" r="90000"/>
                    </a14:imgEffect>
                  </a14:imgLayer>
                </a14:imgProps>
              </a:ext>
              <a:ext uri="{28A0092B-C50C-407E-A947-70E740481C1C}">
                <a14:useLocalDpi xmlns:a14="http://schemas.microsoft.com/office/drawing/2010/main" val="0"/>
              </a:ext>
            </a:extLst>
          </a:blip>
          <a:stretch>
            <a:fillRect/>
          </a:stretch>
        </p:blipFill>
        <p:spPr>
          <a:xfrm>
            <a:off x="9829790" y="5293437"/>
            <a:ext cx="872391" cy="707043"/>
          </a:xfrm>
          <a:prstGeom prst="rect">
            <a:avLst/>
          </a:prstGeom>
        </p:spPr>
      </p:pic>
      <p:sp>
        <p:nvSpPr>
          <p:cNvPr id="16" name="15 CuadroTexto"/>
          <p:cNvSpPr txBox="1"/>
          <p:nvPr/>
        </p:nvSpPr>
        <p:spPr>
          <a:xfrm>
            <a:off x="4578284" y="6088565"/>
            <a:ext cx="269373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 14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người</a:t>
            </a:r>
            <a:endParaRPr kumimoji="0" lang="es-ES" sz="28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5EDC7590-3AC2-4BD6-BBEC-4E962EA9B9AD}"/>
              </a:ext>
            </a:extLst>
          </p:cNvPr>
          <p:cNvSpPr txBox="1"/>
          <p:nvPr/>
        </p:nvSpPr>
        <p:spPr>
          <a:xfrm>
            <a:off x="1139463" y="5094360"/>
            <a:ext cx="8690328" cy="138499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Câu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2: 20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hết</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7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Nay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muốn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làm</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xong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công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việc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đó</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trong</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10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ngày</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thì</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cần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bao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nhiêu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người</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a:t>
            </a:r>
          </a:p>
        </p:txBody>
      </p:sp>
    </p:spTree>
    <p:extLst>
      <p:ext uri="{BB962C8B-B14F-4D97-AF65-F5344CB8AC3E}">
        <p14:creationId xmlns:p14="http://schemas.microsoft.com/office/powerpoint/2010/main" val="1788539814"/>
      </p:ext>
    </p:extLst>
  </p:cSld>
  <p:clrMapOvr>
    <a:masterClrMapping/>
  </p:clrMapOvr>
  <p:transition spd="slow">
    <p:wipe dir="d"/>
  </p:transition>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subTnLst>
                                    <p:audio>
                                      <p:cMediaNode>
                                        <p:cTn display="0" masterRel="sameClick">
                                          <p:stCondLst>
                                            <p:cond evt="begin" delay="0">
                                              <p:tn val="5"/>
                                            </p:cond>
                                          </p:stCondLst>
                                          <p:endCondLst>
                                            <p:cond evt="onStopAudio" delay="0">
                                              <p:tgtEl>
                                                <p:sldTgt/>
                                              </p:tgtEl>
                                            </p:cond>
                                          </p:endCondLst>
                                        </p:cTn>
                                        <p:tgtEl>
                                          <p:sndTgt r:embed="rId2" name="angry_cat.wav"/>
                                        </p:tgtEl>
                                      </p:cMediaNode>
                                    </p:audio>
                                  </p:subTnLst>
                                </p:cTn>
                              </p:par>
                              <p:par>
                                <p:cTn id="10" presetID="32" presetClass="emph" presetSubtype="0" fill="hold" nodeType="withEffect">
                                  <p:stCondLst>
                                    <p:cond delay="0"/>
                                  </p:stCondLst>
                                  <p:childTnLst>
                                    <p:animRot by="120000">
                                      <p:cBhvr>
                                        <p:cTn id="11" dur="100" fill="hold">
                                          <p:stCondLst>
                                            <p:cond delay="0"/>
                                          </p:stCondLst>
                                        </p:cTn>
                                        <p:tgtEl>
                                          <p:spTgt spid="12"/>
                                        </p:tgtEl>
                                        <p:attrNameLst>
                                          <p:attrName>r</p:attrName>
                                        </p:attrNameLst>
                                      </p:cBhvr>
                                    </p:animRot>
                                    <p:animRot by="-240000">
                                      <p:cBhvr>
                                        <p:cTn id="12" dur="200" fill="hold">
                                          <p:stCondLst>
                                            <p:cond delay="200"/>
                                          </p:stCondLst>
                                        </p:cTn>
                                        <p:tgtEl>
                                          <p:spTgt spid="12"/>
                                        </p:tgtEl>
                                        <p:attrNameLst>
                                          <p:attrName>r</p:attrName>
                                        </p:attrNameLst>
                                      </p:cBhvr>
                                    </p:animRot>
                                    <p:animRot by="240000">
                                      <p:cBhvr>
                                        <p:cTn id="13" dur="200" fill="hold">
                                          <p:stCondLst>
                                            <p:cond delay="400"/>
                                          </p:stCondLst>
                                        </p:cTn>
                                        <p:tgtEl>
                                          <p:spTgt spid="12"/>
                                        </p:tgtEl>
                                        <p:attrNameLst>
                                          <p:attrName>r</p:attrName>
                                        </p:attrNameLst>
                                      </p:cBhvr>
                                    </p:animRot>
                                    <p:animRot by="-240000">
                                      <p:cBhvr>
                                        <p:cTn id="14" dur="200" fill="hold">
                                          <p:stCondLst>
                                            <p:cond delay="600"/>
                                          </p:stCondLst>
                                        </p:cTn>
                                        <p:tgtEl>
                                          <p:spTgt spid="12"/>
                                        </p:tgtEl>
                                        <p:attrNameLst>
                                          <p:attrName>r</p:attrName>
                                        </p:attrNameLst>
                                      </p:cBhvr>
                                    </p:animRot>
                                    <p:animRot by="120000">
                                      <p:cBhvr>
                                        <p:cTn id="15" dur="200" fill="hold">
                                          <p:stCondLst>
                                            <p:cond delay="800"/>
                                          </p:stCondLst>
                                        </p:cTn>
                                        <p:tgtEl>
                                          <p:spTgt spid="12"/>
                                        </p:tgtEl>
                                        <p:attrNameLst>
                                          <p:attrName>r</p:attrName>
                                        </p:attrNameLst>
                                      </p:cBhvr>
                                    </p:animRot>
                                  </p:childTnLst>
                                </p:cTn>
                              </p:par>
                            </p:childTnLst>
                          </p:cTn>
                        </p:par>
                        <p:par>
                          <p:cTn id="16" fill="hold">
                            <p:stCondLst>
                              <p:cond delay="1000"/>
                            </p:stCondLst>
                            <p:childTnLst>
                              <p:par>
                                <p:cTn id="17" presetID="53" presetClass="exit" presetSubtype="32" fill="hold" nodeType="afterEffect">
                                  <p:stCondLst>
                                    <p:cond delay="2000"/>
                                  </p:stCondLst>
                                  <p:childTnLst>
                                    <p:anim calcmode="lin" valueType="num">
                                      <p:cBhvr>
                                        <p:cTn id="18" dur="500"/>
                                        <p:tgtEl>
                                          <p:spTgt spid="1026"/>
                                        </p:tgtEl>
                                        <p:attrNameLst>
                                          <p:attrName>ppt_w</p:attrName>
                                        </p:attrNameLst>
                                      </p:cBhvr>
                                      <p:tavLst>
                                        <p:tav tm="0">
                                          <p:val>
                                            <p:strVal val="ppt_w"/>
                                          </p:val>
                                        </p:tav>
                                        <p:tav tm="100000">
                                          <p:val>
                                            <p:fltVal val="0"/>
                                          </p:val>
                                        </p:tav>
                                      </p:tavLst>
                                    </p:anim>
                                    <p:anim calcmode="lin" valueType="num">
                                      <p:cBhvr>
                                        <p:cTn id="19" dur="500"/>
                                        <p:tgtEl>
                                          <p:spTgt spid="1026"/>
                                        </p:tgtEl>
                                        <p:attrNameLst>
                                          <p:attrName>ppt_h</p:attrName>
                                        </p:attrNameLst>
                                      </p:cBhvr>
                                      <p:tavLst>
                                        <p:tav tm="0">
                                          <p:val>
                                            <p:strVal val="ppt_h"/>
                                          </p:val>
                                        </p:tav>
                                        <p:tav tm="100000">
                                          <p:val>
                                            <p:fltVal val="0"/>
                                          </p:val>
                                        </p:tav>
                                      </p:tavLst>
                                    </p:anim>
                                    <p:animEffect transition="out" filter="fade">
                                      <p:cBhvr>
                                        <p:cTn id="20" dur="500"/>
                                        <p:tgtEl>
                                          <p:spTgt spid="1026"/>
                                        </p:tgtEl>
                                      </p:cBhvr>
                                    </p:animEffect>
                                    <p:set>
                                      <p:cBhvr>
                                        <p:cTn id="21"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22" restart="whenNotActive" fill="hold" evtFilter="cancelBubble" nodeType="interactiveSeq">
                <p:stCondLst>
                  <p:cond evt="onClick" delay="0">
                    <p:tgtEl>
                      <p:spTgt spid="30"/>
                    </p:tgtEl>
                  </p:cond>
                </p:stCondLst>
                <p:endSync evt="end" delay="0">
                  <p:rtn val="all"/>
                </p:endSync>
                <p:childTnLst>
                  <p:par>
                    <p:cTn id="23" fill="hold">
                      <p:stCondLst>
                        <p:cond delay="0"/>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animEffect transition="in" filter="fade">
                                      <p:cBhvr>
                                        <p:cTn id="29" dur="500"/>
                                        <p:tgtEl>
                                          <p:spTgt spid="32"/>
                                        </p:tgtEl>
                                      </p:cBhvr>
                                    </p:animEffect>
                                  </p:childTnLst>
                                  <p:subTnLst>
                                    <p:audio>
                                      <p:cMediaNode>
                                        <p:cTn display="0" masterRel="sameClick">
                                          <p:stCondLst>
                                            <p:cond evt="begin" delay="0">
                                              <p:tn val="25"/>
                                            </p:cond>
                                          </p:stCondLst>
                                          <p:endCondLst>
                                            <p:cond evt="onStopAudio" delay="0">
                                              <p:tgtEl>
                                                <p:sldTgt/>
                                              </p:tgtEl>
                                            </p:cond>
                                          </p:endCondLst>
                                        </p:cTn>
                                        <p:tgtEl>
                                          <p:sndTgt r:embed="rId2" name="angry_cat.wav"/>
                                        </p:tgtEl>
                                      </p:cMediaNode>
                                    </p:audio>
                                  </p:subTnLst>
                                </p:cTn>
                              </p:par>
                              <p:par>
                                <p:cTn id="30" presetID="32" presetClass="emph" presetSubtype="0" fill="hold" nodeType="withEffect">
                                  <p:stCondLst>
                                    <p:cond delay="0"/>
                                  </p:stCondLst>
                                  <p:childTnLst>
                                    <p:animRot by="120000">
                                      <p:cBhvr>
                                        <p:cTn id="31" dur="100" fill="hold">
                                          <p:stCondLst>
                                            <p:cond delay="0"/>
                                          </p:stCondLst>
                                        </p:cTn>
                                        <p:tgtEl>
                                          <p:spTgt spid="12"/>
                                        </p:tgtEl>
                                        <p:attrNameLst>
                                          <p:attrName>r</p:attrName>
                                        </p:attrNameLst>
                                      </p:cBhvr>
                                    </p:animRot>
                                    <p:animRot by="-240000">
                                      <p:cBhvr>
                                        <p:cTn id="32" dur="200" fill="hold">
                                          <p:stCondLst>
                                            <p:cond delay="200"/>
                                          </p:stCondLst>
                                        </p:cTn>
                                        <p:tgtEl>
                                          <p:spTgt spid="12"/>
                                        </p:tgtEl>
                                        <p:attrNameLst>
                                          <p:attrName>r</p:attrName>
                                        </p:attrNameLst>
                                      </p:cBhvr>
                                    </p:animRot>
                                    <p:animRot by="240000">
                                      <p:cBhvr>
                                        <p:cTn id="33" dur="200" fill="hold">
                                          <p:stCondLst>
                                            <p:cond delay="400"/>
                                          </p:stCondLst>
                                        </p:cTn>
                                        <p:tgtEl>
                                          <p:spTgt spid="12"/>
                                        </p:tgtEl>
                                        <p:attrNameLst>
                                          <p:attrName>r</p:attrName>
                                        </p:attrNameLst>
                                      </p:cBhvr>
                                    </p:animRot>
                                    <p:animRot by="-240000">
                                      <p:cBhvr>
                                        <p:cTn id="34" dur="200" fill="hold">
                                          <p:stCondLst>
                                            <p:cond delay="600"/>
                                          </p:stCondLst>
                                        </p:cTn>
                                        <p:tgtEl>
                                          <p:spTgt spid="12"/>
                                        </p:tgtEl>
                                        <p:attrNameLst>
                                          <p:attrName>r</p:attrName>
                                        </p:attrNameLst>
                                      </p:cBhvr>
                                    </p:animRot>
                                    <p:animRot by="120000">
                                      <p:cBhvr>
                                        <p:cTn id="35" dur="200" fill="hold">
                                          <p:stCondLst>
                                            <p:cond delay="800"/>
                                          </p:stCondLst>
                                        </p:cTn>
                                        <p:tgtEl>
                                          <p:spTgt spid="12"/>
                                        </p:tgtEl>
                                        <p:attrNameLst>
                                          <p:attrName>r</p:attrName>
                                        </p:attrNameLst>
                                      </p:cBhvr>
                                    </p:animRot>
                                  </p:childTnLst>
                                </p:cTn>
                              </p:par>
                            </p:childTnLst>
                          </p:cTn>
                        </p:par>
                        <p:par>
                          <p:cTn id="36" fill="hold">
                            <p:stCondLst>
                              <p:cond delay="1000"/>
                            </p:stCondLst>
                            <p:childTnLst>
                              <p:par>
                                <p:cTn id="37" presetID="53" presetClass="exit" presetSubtype="32" fill="hold" nodeType="afterEffect">
                                  <p:stCondLst>
                                    <p:cond delay="2000"/>
                                  </p:stCondLst>
                                  <p:childTnLst>
                                    <p:anim calcmode="lin" valueType="num">
                                      <p:cBhvr>
                                        <p:cTn id="38" dur="500"/>
                                        <p:tgtEl>
                                          <p:spTgt spid="32"/>
                                        </p:tgtEl>
                                        <p:attrNameLst>
                                          <p:attrName>ppt_w</p:attrName>
                                        </p:attrNameLst>
                                      </p:cBhvr>
                                      <p:tavLst>
                                        <p:tav tm="0">
                                          <p:val>
                                            <p:strVal val="ppt_w"/>
                                          </p:val>
                                        </p:tav>
                                        <p:tav tm="100000">
                                          <p:val>
                                            <p:fltVal val="0"/>
                                          </p:val>
                                        </p:tav>
                                      </p:tavLst>
                                    </p:anim>
                                    <p:anim calcmode="lin" valueType="num">
                                      <p:cBhvr>
                                        <p:cTn id="39" dur="500"/>
                                        <p:tgtEl>
                                          <p:spTgt spid="32"/>
                                        </p:tgtEl>
                                        <p:attrNameLst>
                                          <p:attrName>ppt_h</p:attrName>
                                        </p:attrNameLst>
                                      </p:cBhvr>
                                      <p:tavLst>
                                        <p:tav tm="0">
                                          <p:val>
                                            <p:strVal val="ppt_h"/>
                                          </p:val>
                                        </p:tav>
                                        <p:tav tm="100000">
                                          <p:val>
                                            <p:fltVal val="0"/>
                                          </p:val>
                                        </p:tav>
                                      </p:tavLst>
                                    </p:anim>
                                    <p:animEffect transition="out" filter="fade">
                                      <p:cBhvr>
                                        <p:cTn id="40" dur="500"/>
                                        <p:tgtEl>
                                          <p:spTgt spid="32"/>
                                        </p:tgtEl>
                                      </p:cBhvr>
                                    </p:animEffect>
                                    <p:set>
                                      <p:cBhvr>
                                        <p:cTn id="4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42" restart="whenNotActive" fill="hold" evtFilter="cancelBubble" nodeType="interactiveSeq">
                <p:stCondLst>
                  <p:cond evt="onClick" delay="0">
                    <p:tgtEl>
                      <p:spTgt spid="29"/>
                    </p:tgtEl>
                  </p:cond>
                </p:stCondLst>
                <p:endSync evt="end" delay="0">
                  <p:rtn val="all"/>
                </p:endSync>
                <p:childTnLst>
                  <p:par>
                    <p:cTn id="43" fill="hold">
                      <p:stCondLst>
                        <p:cond delay="0"/>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1032"/>
                                        </p:tgtEl>
                                        <p:attrNameLst>
                                          <p:attrName>style.visibility</p:attrName>
                                        </p:attrNameLst>
                                      </p:cBhvr>
                                      <p:to>
                                        <p:strVal val="visible"/>
                                      </p:to>
                                    </p:set>
                                    <p:anim calcmode="lin" valueType="num">
                                      <p:cBhvr>
                                        <p:cTn id="47" dur="500" fill="hold"/>
                                        <p:tgtEl>
                                          <p:spTgt spid="1032"/>
                                        </p:tgtEl>
                                        <p:attrNameLst>
                                          <p:attrName>ppt_w</p:attrName>
                                        </p:attrNameLst>
                                      </p:cBhvr>
                                      <p:tavLst>
                                        <p:tav tm="0">
                                          <p:val>
                                            <p:fltVal val="0"/>
                                          </p:val>
                                        </p:tav>
                                        <p:tav tm="100000">
                                          <p:val>
                                            <p:strVal val="#ppt_w"/>
                                          </p:val>
                                        </p:tav>
                                      </p:tavLst>
                                    </p:anim>
                                    <p:anim calcmode="lin" valueType="num">
                                      <p:cBhvr>
                                        <p:cTn id="48" dur="500" fill="hold"/>
                                        <p:tgtEl>
                                          <p:spTgt spid="1032"/>
                                        </p:tgtEl>
                                        <p:attrNameLst>
                                          <p:attrName>ppt_h</p:attrName>
                                        </p:attrNameLst>
                                      </p:cBhvr>
                                      <p:tavLst>
                                        <p:tav tm="0">
                                          <p:val>
                                            <p:fltVal val="0"/>
                                          </p:val>
                                        </p:tav>
                                        <p:tav tm="100000">
                                          <p:val>
                                            <p:strVal val="#ppt_h"/>
                                          </p:val>
                                        </p:tav>
                                      </p:tavLst>
                                    </p:anim>
                                    <p:animEffect transition="in" filter="fade">
                                      <p:cBhvr>
                                        <p:cTn id="49" dur="500"/>
                                        <p:tgtEl>
                                          <p:spTgt spid="1032"/>
                                        </p:tgtEl>
                                      </p:cBhvr>
                                    </p:animEffect>
                                  </p:childTnLst>
                                </p:cTn>
                              </p:par>
                            </p:childTnLst>
                          </p:cTn>
                        </p:par>
                        <p:par>
                          <p:cTn id="50" fill="hold">
                            <p:stCondLst>
                              <p:cond delay="500"/>
                            </p:stCondLst>
                            <p:childTnLst>
                              <p:par>
                                <p:cTn id="51" presetID="64" presetClass="path" presetSubtype="0" accel="50000" decel="50000" fill="hold" nodeType="afterEffect">
                                  <p:stCondLst>
                                    <p:cond delay="0"/>
                                  </p:stCondLst>
                                  <p:childTnLst>
                                    <p:animMotion origin="layout" path="M -4.16667E-7 1.11022E-16 L 0.153 -0.24815 " pathEditMode="relative" rAng="0" ptsTypes="AA">
                                      <p:cBhvr>
                                        <p:cTn id="52" dur="1000" fill="hold"/>
                                        <p:tgtEl>
                                          <p:spTgt spid="12"/>
                                        </p:tgtEl>
                                        <p:attrNameLst>
                                          <p:attrName>ppt_x</p:attrName>
                                          <p:attrName>ppt_y</p:attrName>
                                        </p:attrNameLst>
                                      </p:cBhvr>
                                      <p:rCtr x="7643" y="-12407"/>
                                    </p:animMotion>
                                  </p:childTnLst>
                                  <p:subTnLst>
                                    <p:audio>
                                      <p:cMediaNode>
                                        <p:cTn display="0" masterRel="sameClick">
                                          <p:stCondLst>
                                            <p:cond evt="begin" delay="0">
                                              <p:tn val="51"/>
                                            </p:cond>
                                          </p:stCondLst>
                                          <p:endCondLst>
                                            <p:cond evt="onStopAudio" delay="0">
                                              <p:tgtEl>
                                                <p:sldTgt/>
                                              </p:tgtEl>
                                            </p:cond>
                                          </p:endCondLst>
                                        </p:cTn>
                                        <p:tgtEl>
                                          <p:sndTgt r:embed="rId3" name="boing 1.wav"/>
                                        </p:tgtEl>
                                      </p:cMediaNode>
                                    </p:audio>
                                  </p:subTnLst>
                                </p:cTn>
                              </p:par>
                              <p:par>
                                <p:cTn id="53" presetID="6" presetClass="emph" presetSubtype="0" fill="hold" nodeType="withEffect">
                                  <p:stCondLst>
                                    <p:cond delay="0"/>
                                  </p:stCondLst>
                                  <p:childTnLst>
                                    <p:animScale>
                                      <p:cBhvr>
                                        <p:cTn id="54" dur="1000" fill="hold"/>
                                        <p:tgtEl>
                                          <p:spTgt spid="12"/>
                                        </p:tgtEl>
                                      </p:cBhvr>
                                      <p:by x="50000" y="50000"/>
                                    </p:animScale>
                                  </p:childTnLst>
                                </p:cTn>
                              </p:par>
                            </p:childTnLst>
                          </p:cTn>
                        </p:par>
                        <p:par>
                          <p:cTn id="55" fill="hold">
                            <p:stCondLst>
                              <p:cond delay="1500"/>
                            </p:stCondLst>
                            <p:childTnLst>
                              <p:par>
                                <p:cTn id="56" presetID="1" presetClass="exit" presetSubtype="0" fill="hold" nodeType="afterEffect">
                                  <p:stCondLst>
                                    <p:cond delay="0"/>
                                  </p:stCondLst>
                                  <p:childTnLst>
                                    <p:set>
                                      <p:cBhvr>
                                        <p:cTn id="57" dur="1" fill="hold">
                                          <p:stCondLst>
                                            <p:cond delay="0"/>
                                          </p:stCondLst>
                                        </p:cTn>
                                        <p:tgtEl>
                                          <p:spTgt spid="12"/>
                                        </p:tgtEl>
                                        <p:attrNameLst>
                                          <p:attrName>style.visibility</p:attrName>
                                        </p:attrNameLst>
                                      </p:cBhvr>
                                      <p:to>
                                        <p:strVal val="hidden"/>
                                      </p:to>
                                    </p:set>
                                  </p:childTnLst>
                                </p:cTn>
                              </p:par>
                            </p:childTnLst>
                          </p:cTn>
                        </p:par>
                        <p:par>
                          <p:cTn id="58" fill="hold">
                            <p:stCondLst>
                              <p:cond delay="1500"/>
                            </p:stCondLst>
                            <p:childTnLst>
                              <p:par>
                                <p:cTn id="59" presetID="1" presetClass="entr" presetSubtype="0"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22" presetClass="entr" presetSubtype="8"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par>
                                <p:cTn id="64" presetID="22" presetClass="entr" presetSubtype="4" fill="hold" grpId="0" nodeType="with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500"/>
                                        <p:tgtEl>
                                          <p:spTgt spid="25"/>
                                        </p:tgtEl>
                                      </p:cBhvr>
                                    </p:animEffect>
                                  </p:childTnLst>
                                </p:cTn>
                              </p:par>
                            </p:childTnLst>
                          </p:cTn>
                        </p:par>
                      </p:childTnLst>
                    </p:cTn>
                  </p:par>
                </p:childTnLst>
              </p:cTn>
              <p:nextCondLst>
                <p:cond evt="onClick" delay="0">
                  <p:tgtEl>
                    <p:spTgt spid="29"/>
                  </p:tgtEl>
                </p:cond>
              </p:nextCondLst>
            </p:seq>
          </p:childTnLst>
        </p:cTn>
      </p:par>
    </p:tnLst>
    <p:bldLst>
      <p:bldP spid="25" grpId="0" animBg="1"/>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p:cNvSpPr/>
          <p:nvPr/>
        </p:nvSpPr>
        <p:spPr>
          <a:xfrm>
            <a:off x="735302" y="1328726"/>
            <a:ext cx="10446327" cy="1692771"/>
          </a:xfrm>
          <a:prstGeom prst="rect">
            <a:avLst/>
          </a:prstGeom>
        </p:spPr>
        <p:txBody>
          <a:bodyPr wrap="square">
            <a:spAutoFit/>
          </a:bodyPr>
          <a:lstStyle/>
          <a:p>
            <a:r>
              <a:rPr lang="en-US" sz="36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hôm</a:t>
            </a:r>
            <a:r>
              <a:rPr lang="en-US" sz="3200" b="1" dirty="0">
                <a:latin typeface="Times New Roman" panose="02020603050405020304" pitchFamily="18" charset="0"/>
                <a:cs typeface="Times New Roman" panose="02020603050405020304" pitchFamily="18" charset="0"/>
              </a:rPr>
              <a:t> nay </a:t>
            </a:r>
            <a:r>
              <a:rPr lang="en-US" sz="3200" b="1" dirty="0" err="1">
                <a:latin typeface="Times New Roman" panose="02020603050405020304" pitchFamily="18" charset="0"/>
                <a:cs typeface="Times New Roman" panose="02020603050405020304" pitchFamily="18" charset="0"/>
              </a:rPr>
              <a:t>học</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có</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gì</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khác</a:t>
            </a:r>
            <a:r>
              <a:rPr lang="en-US" sz="3200" b="1" dirty="0">
                <a:latin typeface="Times New Roman" panose="02020603050405020304" pitchFamily="18" charset="0"/>
                <a:cs typeface="Times New Roman" panose="02020603050405020304" pitchFamily="18" charset="0"/>
              </a:rPr>
              <a:t> so </a:t>
            </a:r>
            <a:r>
              <a:rPr lang="en-US" sz="3200" b="1" dirty="0" err="1">
                <a:latin typeface="Times New Roman" panose="02020603050405020304" pitchFamily="18" charset="0"/>
                <a:cs typeface="Times New Roman" panose="02020603050405020304" pitchFamily="18" charset="0"/>
              </a:rPr>
              <a:t>với</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dạng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toán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hôm</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trước</a:t>
            </a:r>
            <a:r>
              <a:rPr lang="en-US" sz="3200" b="1" dirty="0">
                <a:latin typeface="Times New Roman" panose="02020603050405020304" pitchFamily="18" charset="0"/>
                <a:cs typeface="Times New Roman" panose="02020603050405020304" pitchFamily="18" charset="0"/>
              </a:rPr>
              <a:t>?</a:t>
            </a:r>
          </a:p>
          <a:p>
            <a:endParaRPr lang="en-US" sz="3600" b="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602673" y="2767280"/>
            <a:ext cx="9897261" cy="1569660"/>
          </a:xfrm>
          <a:prstGeom prst="rect">
            <a:avLst/>
          </a:prstGeom>
          <a:noFill/>
        </p:spPr>
        <p:txBody>
          <a:bodyPr wrap="none" rtlCol="0">
            <a:spAutoFit/>
          </a:bodyPr>
          <a:lstStyle/>
          <a:p>
            <a:pPr marL="285750" indent="-285750">
              <a:buFontTx/>
              <a:buChar char="-"/>
            </a:pPr>
            <a:r>
              <a:rPr lang="en-US" sz="3200" b="1" dirty="0" err="1">
                <a:solidFill>
                  <a:srgbClr val="FF0000"/>
                </a:solidFill>
                <a:latin typeface="Times New Roman" panose="02020603050405020304" pitchFamily="18" charset="0"/>
                <a:cs typeface="Times New Roman" panose="02020603050405020304" pitchFamily="18" charset="0"/>
              </a:rPr>
              <a:t>Các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có</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nhau</a:t>
            </a:r>
            <a:endParaRPr lang="en-US" sz="3200" b="1" dirty="0">
              <a:solidFill>
                <a:srgbClr val="FF0000"/>
              </a:solidFill>
              <a:latin typeface="Times New Roman" panose="02020603050405020304" pitchFamily="18" charset="0"/>
              <a:cs typeface="Times New Roman" panose="02020603050405020304" pitchFamily="18" charset="0"/>
            </a:endParaRPr>
          </a:p>
          <a:p>
            <a:r>
              <a:rPr lang="en-US" sz="3200" b="1" dirty="0" err="1">
                <a:solidFill>
                  <a:srgbClr val="FF0000"/>
                </a:solidFill>
                <a:latin typeface="Times New Roman" panose="02020603050405020304" pitchFamily="18" charset="0"/>
                <a:cs typeface="Times New Roman" panose="02020603050405020304" pitchFamily="18" charset="0"/>
              </a:rPr>
              <a:t>Dạng</a:t>
            </a:r>
            <a:r>
              <a:rPr lang="en-US" sz="3200" b="1" dirty="0">
                <a:solidFill>
                  <a:srgbClr val="FF0000"/>
                </a:solidFill>
                <a:latin typeface="Times New Roman" panose="02020603050405020304" pitchFamily="18" charset="0"/>
                <a:cs typeface="Times New Roman" panose="02020603050405020304" pitchFamily="18" charset="0"/>
              </a:rPr>
              <a:t> 1: Hai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cùng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a:t>
            </a:r>
          </a:p>
          <a:p>
            <a:r>
              <a:rPr lang="en-US" sz="3200" b="1" dirty="0" err="1">
                <a:solidFill>
                  <a:srgbClr val="FF0000"/>
                </a:solidFill>
                <a:latin typeface="Times New Roman" panose="02020603050405020304" pitchFamily="18" charset="0"/>
                <a:cs typeface="Times New Roman" panose="02020603050405020304" pitchFamily="18" charset="0"/>
              </a:rPr>
              <a:t>Dạng</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1 </a:t>
            </a:r>
            <a:r>
              <a:rPr lang="en-US" sz="3200" b="1" dirty="0" err="1">
                <a:solidFill>
                  <a:srgbClr val="FF0000"/>
                </a:solidFill>
                <a:latin typeface="Times New Roman" panose="02020603050405020304" pitchFamily="18" charset="0"/>
                <a:cs typeface="Times New Roman" panose="02020603050405020304" pitchFamily="18" charset="0"/>
              </a:rPr>
              <a:t>tăng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đại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lượng</a:t>
            </a:r>
            <a:r>
              <a:rPr lang="en-US" sz="3200" b="1" dirty="0">
                <a:solidFill>
                  <a:srgbClr val="FF0000"/>
                </a:solidFill>
                <a:latin typeface="Times New Roman" panose="02020603050405020304" pitchFamily="18" charset="0"/>
                <a:cs typeface="Times New Roman" panose="02020603050405020304" pitchFamily="18" charset="0"/>
              </a:rPr>
              <a:t> 2 </a:t>
            </a:r>
            <a:r>
              <a:rPr lang="en-US" sz="3200" b="1" dirty="0" err="1">
                <a:solidFill>
                  <a:srgbClr val="FF0000"/>
                </a:solidFill>
                <a:latin typeface="Times New Roman" panose="02020603050405020304" pitchFamily="18" charset="0"/>
                <a:cs typeface="Times New Roman" panose="02020603050405020304" pitchFamily="18" charset="0"/>
              </a:rPr>
              <a:t>giảm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ngược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lại</a:t>
            </a:r>
            <a:r>
              <a:rPr lang="en-US" sz="3200" b="1" dirty="0">
                <a:solidFill>
                  <a:srgbClr val="FF0000"/>
                </a:solidFill>
                <a:latin typeface="Times New Roman" panose="02020603050405020304" pitchFamily="18" charset="0"/>
                <a:cs typeface="Times New Roman" panose="02020603050405020304" pitchFamily="18" charset="0"/>
              </a:rPr>
              <a:t>.</a:t>
            </a:r>
          </a:p>
        </p:txBody>
      </p:sp>
      <p:pic>
        <p:nvPicPr>
          <p:cNvPr id="5" name="Picture 4">
            <a:hlinkClick r:id="rId4" action="ppaction://hlinksldjump"/>
          </p:cNvPr>
          <p:cNvPicPr>
            <a:picLocks noChangeAspect="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rot="1565497">
            <a:off x="8155594" y="4975814"/>
            <a:ext cx="1610151" cy="1610151"/>
          </a:xfrm>
          <a:prstGeom prst="rect">
            <a:avLst/>
          </a:prstGeom>
        </p:spPr>
      </p:pic>
      <p:sp>
        <p:nvSpPr>
          <p:cNvPr id="6" name="Title 1">
            <a:extLst>
              <a:ext uri="{FF2B5EF4-FFF2-40B4-BE49-F238E27FC236}">
                <a16:creationId xmlns:a16="http://schemas.microsoft.com/office/drawing/2014/main" id="{857341D9-362F-4924-B202-4D102A4A528D}"/>
              </a:ext>
            </a:extLst>
          </p:cNvPr>
          <p:cNvSpPr txBox="1">
            <a:spLocks/>
          </p:cNvSpPr>
          <p:nvPr/>
        </p:nvSpPr>
        <p:spPr>
          <a:xfrm>
            <a:off x="1404620" y="258474"/>
            <a:ext cx="9382760" cy="81177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7565"/>
            <a:ext cx="12192000" cy="6858000"/>
          </a:xfrm>
          <a:prstGeom prst="rect">
            <a:avLst/>
          </a:prstGeom>
        </p:spPr>
      </p:pic>
      <p:sp>
        <p:nvSpPr>
          <p:cNvPr id="4" name="Rectangle 3"/>
          <p:cNvSpPr/>
          <p:nvPr/>
        </p:nvSpPr>
        <p:spPr>
          <a:xfrm>
            <a:off x="2590800" y="2836985"/>
            <a:ext cx="7326923" cy="18053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 name="Rectangle 2"/>
          <p:cNvSpPr txBox="1">
            <a:spLocks noChangeArrowheads="1"/>
          </p:cNvSpPr>
          <p:nvPr/>
        </p:nvSpPr>
        <p:spPr>
          <a:xfrm>
            <a:off x="1024047" y="3024357"/>
            <a:ext cx="10460427" cy="2954215"/>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Ôn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lại</a:t>
            </a:r>
            <a:r>
              <a:rPr lang="en-US" alt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giải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liên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đến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hệ</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tỉ</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lệ</a:t>
            </a:r>
            <a:r>
              <a:rPr lang="en-US" sz="4000" b="1" dirty="0">
                <a:latin typeface="Times New Roman" panose="02020603050405020304" pitchFamily="18" charset="0"/>
                <a:cs typeface="Times New Roman" panose="02020603050405020304" pitchFamily="18" charset="0"/>
              </a:rPr>
              <a:t>. </a:t>
            </a:r>
          </a:p>
          <a:p>
            <a:pPr>
              <a:lnSpc>
                <a:spcPct val="150000"/>
              </a:lnSpc>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Chuẩn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bị</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bài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sau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Luyện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tập</a:t>
            </a:r>
            <a:r>
              <a:rPr lang="en-US" altLang="en-US" sz="4000" b="1" dirty="0">
                <a:latin typeface="Times New Roman" panose="02020603050405020304" pitchFamily="18" charset="0"/>
                <a:cs typeface="Times New Roman" panose="02020603050405020304" pitchFamily="18" charset="0"/>
              </a:rPr>
              <a:t> (21)</a:t>
            </a:r>
          </a:p>
        </p:txBody>
      </p:sp>
      <p:sp>
        <p:nvSpPr>
          <p:cNvPr id="6" name="Rectangle 2"/>
          <p:cNvSpPr txBox="1">
            <a:spLocks noChangeArrowheads="1"/>
          </p:cNvSpPr>
          <p:nvPr/>
        </p:nvSpPr>
        <p:spPr>
          <a:xfrm>
            <a:off x="5411766" y="1912380"/>
            <a:ext cx="3559499" cy="94901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50000"/>
              </a:lnSpc>
            </a:pPr>
            <a:r>
              <a:rPr lang="en-US" altLang="en-US" sz="4000" b="1" dirty="0" err="1">
                <a:latin typeface="Times New Roman" panose="02020603050405020304" pitchFamily="18" charset="0"/>
                <a:cs typeface="Times New Roman" panose="02020603050405020304" pitchFamily="18" charset="0"/>
              </a:rPr>
              <a:t>Về</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nhà</a:t>
            </a:r>
            <a:r>
              <a:rPr lang="en-US" altLang="en-US" sz="4000" b="1" dirty="0">
                <a:latin typeface="Times New Roman" panose="02020603050405020304" pitchFamily="18" charset="0"/>
                <a:cs typeface="Times New Roman" panose="02020603050405020304" pitchFamily="18" charset="0"/>
              </a:rPr>
              <a:t>:</a:t>
            </a:r>
            <a:endParaRPr lang="vi-VN" alt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66434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2A0F841-F344-48C7-9528-E58016BE68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6396" name="Rectangle 13"/>
          <p:cNvSpPr>
            <a:spLocks noChangeArrowheads="1"/>
          </p:cNvSpPr>
          <p:nvPr/>
        </p:nvSpPr>
        <p:spPr bwMode="auto">
          <a:xfrm>
            <a:off x="3852351" y="2228808"/>
            <a:ext cx="5832763" cy="3110634"/>
          </a:xfrm>
          <a:prstGeom prst="rect">
            <a:avLst/>
          </a:prstGeom>
          <a:noFill/>
          <a:ln w="88900" cmpd="thickThin">
            <a:solidFill>
              <a:srgbClr val="009900"/>
            </a:solidFill>
            <a:miter lim="800000"/>
          </a:ln>
          <a:effectLst/>
          <a:extLst>
            <a:ext uri="{909E8E84-426E-40DD-AFC4-6F175D3DCCD1}">
              <a14:hiddenFill xmlns:a14="http://schemas.microsoft.com/office/drawing/2010/main">
                <a:solidFill>
                  <a:srgbClr val="C8F6C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800">
                <a:solidFill>
                  <a:schemeClr val="tx1"/>
                </a:solidFill>
                <a:latin typeface=".VnTime" panose="020B7200000000000000" pitchFamily="34" charset="0"/>
              </a:defRPr>
            </a:lvl1pPr>
            <a:lvl2pPr marL="742950" indent="-285750" eaLnBrk="0" hangingPunct="0">
              <a:defRPr sz="2800">
                <a:solidFill>
                  <a:schemeClr val="tx1"/>
                </a:solidFill>
                <a:latin typeface=".VnTime" panose="020B7200000000000000" pitchFamily="34" charset="0"/>
              </a:defRPr>
            </a:lvl2pPr>
            <a:lvl3pPr marL="1143000" indent="-228600" eaLnBrk="0" hangingPunct="0">
              <a:defRPr sz="2800">
                <a:solidFill>
                  <a:schemeClr val="tx1"/>
                </a:solidFill>
                <a:latin typeface=".VnTime" panose="020B7200000000000000" pitchFamily="34" charset="0"/>
              </a:defRPr>
            </a:lvl3pPr>
            <a:lvl4pPr marL="1600200" indent="-228600" eaLnBrk="0" hangingPunct="0">
              <a:defRPr sz="2800">
                <a:solidFill>
                  <a:schemeClr val="tx1"/>
                </a:solidFill>
                <a:latin typeface=".VnTime" panose="020B7200000000000000" pitchFamily="34" charset="0"/>
              </a:defRPr>
            </a:lvl4pPr>
            <a:lvl5pPr marL="2057400" indent="-228600" eaLnBrk="0" hangingPunct="0">
              <a:defRPr sz="2800">
                <a:solidFill>
                  <a:schemeClr val="tx1"/>
                </a:solidFill>
                <a:latin typeface=".VnTime" panose="020B7200000000000000" pitchFamily="34" charset="0"/>
              </a:defRPr>
            </a:lvl5pPr>
            <a:lvl6pPr marL="2514600" indent="-228600" eaLnBrk="0" fontAlgn="base" hangingPunct="0">
              <a:spcBef>
                <a:spcPct val="0"/>
              </a:spcBef>
              <a:spcAft>
                <a:spcPct val="0"/>
              </a:spcAft>
              <a:defRPr sz="2800">
                <a:solidFill>
                  <a:schemeClr val="tx1"/>
                </a:solidFill>
                <a:latin typeface=".VnTime" panose="020B7200000000000000" pitchFamily="34" charset="0"/>
              </a:defRPr>
            </a:lvl6pPr>
            <a:lvl7pPr marL="2971800" indent="-228600" eaLnBrk="0" fontAlgn="base" hangingPunct="0">
              <a:spcBef>
                <a:spcPct val="0"/>
              </a:spcBef>
              <a:spcAft>
                <a:spcPct val="0"/>
              </a:spcAft>
              <a:defRPr sz="2800">
                <a:solidFill>
                  <a:schemeClr val="tx1"/>
                </a:solidFill>
                <a:latin typeface=".VnTime" panose="020B7200000000000000" pitchFamily="34" charset="0"/>
              </a:defRPr>
            </a:lvl7pPr>
            <a:lvl8pPr marL="3429000" indent="-228600" eaLnBrk="0" fontAlgn="base" hangingPunct="0">
              <a:spcBef>
                <a:spcPct val="0"/>
              </a:spcBef>
              <a:spcAft>
                <a:spcPct val="0"/>
              </a:spcAft>
              <a:defRPr sz="2800">
                <a:solidFill>
                  <a:schemeClr val="tx1"/>
                </a:solidFill>
                <a:latin typeface=".VnTime" panose="020B7200000000000000" pitchFamily="34" charset="0"/>
              </a:defRPr>
            </a:lvl8pPr>
            <a:lvl9pPr marL="3886200" indent="-228600" eaLnBrk="0" fontAlgn="base" hangingPunct="0">
              <a:spcBef>
                <a:spcPct val="0"/>
              </a:spcBef>
              <a:spcAft>
                <a:spcPct val="0"/>
              </a:spcAft>
              <a:defRPr sz="2800">
                <a:solidFill>
                  <a:schemeClr val="tx1"/>
                </a:solidFill>
                <a:latin typeface=".VnTime" panose="020B7200000000000000" pitchFamily="34" charset="0"/>
              </a:defRPr>
            </a:lvl9pPr>
          </a:lstStyle>
          <a:p>
            <a:pPr eaLnBrk="1" hangingPunct="1"/>
            <a:endParaRPr lang="en-US" altLang="en-US"/>
          </a:p>
        </p:txBody>
      </p:sp>
      <p:sp>
        <p:nvSpPr>
          <p:cNvPr id="2" name="Rectangle 1"/>
          <p:cNvSpPr/>
          <p:nvPr/>
        </p:nvSpPr>
        <p:spPr>
          <a:xfrm>
            <a:off x="3852351" y="2319601"/>
            <a:ext cx="5839690" cy="3354765"/>
          </a:xfrm>
          <a:prstGeom prst="rect">
            <a:avLst/>
          </a:prstGeom>
        </p:spPr>
        <p:txBody>
          <a:bodyPr wrap="square">
            <a:spAutoFit/>
          </a:bodyPr>
          <a:lstStyle/>
          <a:p>
            <a:pPr algn="ctr"/>
            <a:r>
              <a:rPr lang="en-US" sz="4400" b="1" dirty="0" err="1">
                <a:latin typeface="Times New Roman" panose="02020603050405020304" pitchFamily="18" charset="0"/>
                <a:cs typeface="Times New Roman" panose="02020603050405020304" pitchFamily="18" charset="0"/>
              </a:rPr>
              <a:t>Tóm</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tắt</a:t>
            </a:r>
            <a:r>
              <a:rPr lang="en-US" sz="4400" b="1" dirty="0">
                <a:latin typeface="Times New Roman" panose="02020603050405020304" pitchFamily="18" charset="0"/>
                <a:cs typeface="Times New Roman" panose="02020603050405020304" pitchFamily="18" charset="0"/>
              </a:rPr>
              <a:t>: </a:t>
            </a:r>
          </a:p>
          <a:p>
            <a:r>
              <a:rPr lang="en-US" sz="4400" b="1" dirty="0">
                <a:latin typeface="Times New Roman" panose="02020603050405020304" pitchFamily="18" charset="0"/>
                <a:cs typeface="Times New Roman" panose="02020603050405020304" pitchFamily="18" charset="0"/>
              </a:rPr>
              <a:t>5  </a:t>
            </a:r>
            <a:r>
              <a:rPr lang="en-US" sz="4400" b="1" dirty="0" err="1">
                <a:latin typeface="Times New Roman" panose="02020603050405020304" pitchFamily="18" charset="0"/>
                <a:cs typeface="Times New Roman" panose="02020603050405020304" pitchFamily="18" charset="0"/>
              </a:rPr>
              <a:t>xe</a:t>
            </a:r>
            <a:r>
              <a:rPr lang="en-US" sz="4400" b="1" dirty="0">
                <a:latin typeface="Times New Roman" panose="02020603050405020304" pitchFamily="18" charset="0"/>
                <a:cs typeface="Times New Roman" panose="02020603050405020304" pitchFamily="18" charset="0"/>
              </a:rPr>
              <a:t>:        25 </a:t>
            </a:r>
            <a:r>
              <a:rPr lang="en-US" sz="4400" b="1" dirty="0" err="1">
                <a:latin typeface="Times New Roman" panose="02020603050405020304" pitchFamily="18" charset="0"/>
                <a:cs typeface="Times New Roman" panose="02020603050405020304" pitchFamily="18" charset="0"/>
              </a:rPr>
              <a:t>tấn</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15 </a:t>
            </a:r>
            <a:r>
              <a:rPr lang="en-US" sz="4400" b="1" dirty="0" err="1">
                <a:latin typeface="Times New Roman" panose="02020603050405020304" pitchFamily="18" charset="0"/>
                <a:cs typeface="Times New Roman" panose="02020603050405020304" pitchFamily="18" charset="0"/>
              </a:rPr>
              <a:t>xe</a:t>
            </a:r>
            <a:r>
              <a:rPr lang="en-US" sz="4400" b="1" dirty="0">
                <a:latin typeface="Times New Roman" panose="02020603050405020304" pitchFamily="18" charset="0"/>
                <a:cs typeface="Times New Roman" panose="02020603050405020304" pitchFamily="18" charset="0"/>
              </a:rPr>
              <a:t>:       ?   </a:t>
            </a:r>
            <a:r>
              <a:rPr lang="en-US" sz="4400" b="1" dirty="0" err="1">
                <a:latin typeface="Times New Roman" panose="02020603050405020304" pitchFamily="18" charset="0"/>
                <a:cs typeface="Times New Roman" panose="02020603050405020304" pitchFamily="18" charset="0"/>
              </a:rPr>
              <a:t>tấn</a:t>
            </a:r>
            <a:endParaRPr lang="en-US" sz="4400" b="1" dirty="0">
              <a:latin typeface="Times New Roman" panose="02020603050405020304" pitchFamily="18" charset="0"/>
              <a:cs typeface="Times New Roman" panose="02020603050405020304" pitchFamily="18" charset="0"/>
            </a:endParaRPr>
          </a:p>
          <a:p>
            <a:r>
              <a:rPr lang="en-US" sz="4400" b="1" dirty="0">
                <a:latin typeface="Times New Roman" panose="02020603050405020304" pitchFamily="18" charset="0"/>
                <a:cs typeface="Times New Roman" panose="02020603050405020304" pitchFamily="18" charset="0"/>
              </a:rPr>
              <a:t> ?  </a:t>
            </a:r>
            <a:r>
              <a:rPr lang="en-US" sz="4400" b="1" dirty="0" err="1">
                <a:latin typeface="Times New Roman" panose="02020603050405020304" pitchFamily="18" charset="0"/>
                <a:cs typeface="Times New Roman" panose="02020603050405020304" pitchFamily="18" charset="0"/>
              </a:rPr>
              <a:t>xe</a:t>
            </a:r>
            <a:r>
              <a:rPr lang="en-US" sz="4400" b="1" dirty="0">
                <a:latin typeface="Times New Roman" panose="02020603050405020304" pitchFamily="18" charset="0"/>
                <a:cs typeface="Times New Roman" panose="02020603050405020304" pitchFamily="18" charset="0"/>
              </a:rPr>
              <a:t> :      40 </a:t>
            </a:r>
            <a:r>
              <a:rPr lang="en-US" sz="4400" b="1" dirty="0" err="1">
                <a:latin typeface="Times New Roman" panose="02020603050405020304" pitchFamily="18" charset="0"/>
                <a:cs typeface="Times New Roman" panose="02020603050405020304" pitchFamily="18" charset="0"/>
              </a:rPr>
              <a:t>tấn</a:t>
            </a:r>
            <a:endParaRPr lang="en-US" sz="4400" b="1" dirty="0">
              <a:latin typeface="Times New Roman" panose="02020603050405020304" pitchFamily="18" charset="0"/>
              <a:cs typeface="Times New Roman" panose="02020603050405020304" pitchFamily="18" charset="0"/>
            </a:endParaRPr>
          </a:p>
          <a:p>
            <a:endParaRPr lang="en-US" sz="3600" dirty="0">
              <a:latin typeface="Times New Roman" panose="02020603050405020304" pitchFamily="18" charset="0"/>
              <a:cs typeface="Times New Roman" panose="02020603050405020304" pitchFamily="18" charset="0"/>
            </a:endParaRPr>
          </a:p>
        </p:txBody>
      </p:sp>
      <p:sp>
        <p:nvSpPr>
          <p:cNvPr id="5" name="Rectangle 4"/>
          <p:cNvSpPr/>
          <p:nvPr/>
        </p:nvSpPr>
        <p:spPr>
          <a:xfrm>
            <a:off x="4021282" y="2321692"/>
            <a:ext cx="5839690" cy="3108543"/>
          </a:xfrm>
          <a:prstGeom prst="rect">
            <a:avLst/>
          </a:prstGeom>
        </p:spPr>
        <p:txBody>
          <a:bodyPr wrap="square">
            <a:spAutoFit/>
          </a:bodyPr>
          <a:lstStyle/>
          <a:p>
            <a:r>
              <a:rPr lang="en-US" sz="4000" b="1" dirty="0" err="1">
                <a:latin typeface="Times New Roman" panose="02020603050405020304" pitchFamily="18" charset="0"/>
                <a:cs typeface="Times New Roman" panose="02020603050405020304" pitchFamily="18" charset="0"/>
              </a:rPr>
              <a:t>Tóm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tắt</a:t>
            </a:r>
            <a:r>
              <a:rPr lang="en-US" sz="4000" b="1" dirty="0">
                <a:latin typeface="Times New Roman" panose="02020603050405020304" pitchFamily="18" charset="0"/>
                <a:cs typeface="Times New Roman" panose="02020603050405020304" pitchFamily="18" charset="0"/>
              </a:rPr>
              <a:t>:</a:t>
            </a:r>
          </a:p>
          <a:p>
            <a:r>
              <a:rPr lang="en-US" sz="4000" b="1" dirty="0">
                <a:latin typeface="Times New Roman" panose="02020603050405020304" pitchFamily="18" charset="0"/>
                <a:cs typeface="Times New Roman" panose="02020603050405020304" pitchFamily="18" charset="0"/>
              </a:rPr>
              <a:t>5  </a:t>
            </a:r>
            <a:r>
              <a:rPr lang="en-US" sz="4000" b="1" dirty="0" err="1">
                <a:latin typeface="Times New Roman" panose="02020603050405020304" pitchFamily="18" charset="0"/>
                <a:cs typeface="Times New Roman" panose="02020603050405020304" pitchFamily="18" charset="0"/>
              </a:rPr>
              <a:t>xe</a:t>
            </a:r>
            <a:r>
              <a:rPr lang="en-US" sz="4000" b="1" dirty="0">
                <a:latin typeface="Times New Roman" panose="02020603050405020304" pitchFamily="18" charset="0"/>
                <a:cs typeface="Times New Roman" panose="02020603050405020304" pitchFamily="18" charset="0"/>
              </a:rPr>
              <a:t>:        25 </a:t>
            </a:r>
            <a:r>
              <a:rPr lang="en-US" sz="4000" b="1" dirty="0" err="1">
                <a:latin typeface="Times New Roman" panose="02020603050405020304" pitchFamily="18" charset="0"/>
                <a:cs typeface="Times New Roman" panose="02020603050405020304" pitchFamily="18" charset="0"/>
              </a:rPr>
              <a:t>tấn</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15 </a:t>
            </a:r>
            <a:r>
              <a:rPr lang="en-US" sz="4000" b="1" dirty="0" err="1">
                <a:latin typeface="Times New Roman" panose="02020603050405020304" pitchFamily="18" charset="0"/>
                <a:cs typeface="Times New Roman" panose="02020603050405020304" pitchFamily="18" charset="0"/>
              </a:rPr>
              <a:t>xe</a:t>
            </a:r>
            <a:r>
              <a:rPr lang="en-US" sz="4000" b="1"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75 </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tấn</a:t>
            </a:r>
            <a:endParaRPr lang="en-US" sz="4000" b="1" dirty="0">
              <a:latin typeface="Times New Roman" panose="02020603050405020304" pitchFamily="18" charset="0"/>
              <a:cs typeface="Times New Roman" panose="02020603050405020304" pitchFamily="18" charset="0"/>
            </a:endParaRPr>
          </a:p>
          <a:p>
            <a:r>
              <a:rPr lang="en-US" sz="4000" b="1" dirty="0">
                <a:latin typeface="Times New Roman" panose="02020603050405020304" pitchFamily="18" charset="0"/>
                <a:cs typeface="Times New Roman" panose="02020603050405020304" pitchFamily="18" charset="0"/>
              </a:rPr>
              <a:t> </a:t>
            </a:r>
            <a:r>
              <a:rPr lang="en-US" sz="4000" b="1" dirty="0">
                <a:solidFill>
                  <a:srgbClr val="FF0000"/>
                </a:solidFill>
                <a:latin typeface="Times New Roman" panose="02020603050405020304" pitchFamily="18" charset="0"/>
                <a:cs typeface="Times New Roman" panose="02020603050405020304" pitchFamily="18" charset="0"/>
              </a:rPr>
              <a:t>8</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xe</a:t>
            </a:r>
            <a:r>
              <a:rPr lang="en-US" sz="4000" b="1" dirty="0">
                <a:latin typeface="Times New Roman" panose="02020603050405020304" pitchFamily="18" charset="0"/>
                <a:cs typeface="Times New Roman" panose="02020603050405020304" pitchFamily="18" charset="0"/>
              </a:rPr>
              <a:t> :      40 </a:t>
            </a:r>
            <a:r>
              <a:rPr lang="en-US" sz="4000" b="1" dirty="0" err="1">
                <a:latin typeface="Times New Roman" panose="02020603050405020304" pitchFamily="18" charset="0"/>
                <a:cs typeface="Times New Roman" panose="02020603050405020304" pitchFamily="18" charset="0"/>
              </a:rPr>
              <a:t>tấn</a:t>
            </a:r>
            <a:endParaRPr lang="en-US" sz="4000" b="1" dirty="0">
              <a:latin typeface="Times New Roman" panose="02020603050405020304" pitchFamily="18" charset="0"/>
              <a:cs typeface="Times New Roman" panose="02020603050405020304" pitchFamily="18" charset="0"/>
            </a:endParaRPr>
          </a:p>
          <a:p>
            <a:endParaRPr lang="en-US" sz="3200"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415761" y="1249506"/>
            <a:ext cx="8425705" cy="646331"/>
          </a:xfrm>
          <a:prstGeom prst="rect">
            <a:avLst/>
          </a:prstGeom>
          <a:noFill/>
        </p:spPr>
        <p:txBody>
          <a:bodyPr wrap="none" rtlCol="0">
            <a:spAutoFit/>
          </a:bodyPr>
          <a:lstStyle/>
          <a:p>
            <a:r>
              <a:rPr lang="en-US" sz="3600" b="1" dirty="0" err="1">
                <a:latin typeface="Times New Roman" panose="02020603050405020304" pitchFamily="18" charset="0"/>
                <a:cs typeface="Times New Roman" panose="02020603050405020304" pitchFamily="18" charset="0"/>
              </a:rPr>
              <a:t>Dựa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vào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tóm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tắt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tính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nhanh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toán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sau</a:t>
            </a:r>
            <a:r>
              <a:rPr lang="en-US" sz="3600" b="1" dirty="0">
                <a:latin typeface="Times New Roman" panose="02020603050405020304" pitchFamily="18" charset="0"/>
                <a:cs typeface="Times New Roman" panose="02020603050405020304" pitchFamily="18" charset="0"/>
              </a:rPr>
              <a:t>: </a:t>
            </a:r>
          </a:p>
        </p:txBody>
      </p:sp>
      <p:sp>
        <p:nvSpPr>
          <p:cNvPr id="9" name="Title 1">
            <a:extLst>
              <a:ext uri="{FF2B5EF4-FFF2-40B4-BE49-F238E27FC236}">
                <a16:creationId xmlns:a16="http://schemas.microsoft.com/office/drawing/2014/main" id="{1E56F861-3F12-4A68-8755-C84D9674F0E0}"/>
              </a:ext>
            </a:extLst>
          </p:cNvPr>
          <p:cNvSpPr txBox="1">
            <a:spLocks/>
          </p:cNvSpPr>
          <p:nvPr/>
        </p:nvSpPr>
        <p:spPr>
          <a:xfrm>
            <a:off x="1404620" y="102804"/>
            <a:ext cx="9382760" cy="811778"/>
          </a:xfrm>
          <a:prstGeom prst="rect">
            <a:avLst/>
          </a:prstGeom>
          <a:solidFill>
            <a:schemeClr val="bg1"/>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khởi</a:t>
            </a:r>
            <a:r>
              <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 </a:t>
            </a:r>
            <a:r>
              <a:rPr lang="en-US" b="1" cap="all" dirty="0" err="1">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động</a:t>
            </a:r>
            <a:endParaRPr lang="en-US"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120"/>
            <a:ext cx="12088091" cy="6852880"/>
          </a:xfrm>
          <a:prstGeom prst="rect">
            <a:avLst/>
          </a:prstGeom>
        </p:spPr>
      </p:pic>
      <p:sp>
        <p:nvSpPr>
          <p:cNvPr id="9" name="Freeform 11"/>
          <p:cNvSpPr/>
          <p:nvPr/>
        </p:nvSpPr>
        <p:spPr bwMode="auto">
          <a:xfrm>
            <a:off x="440871" y="2077035"/>
            <a:ext cx="602286" cy="4556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 name="Freeform 11"/>
          <p:cNvSpPr/>
          <p:nvPr/>
        </p:nvSpPr>
        <p:spPr bwMode="auto">
          <a:xfrm>
            <a:off x="504014" y="3953832"/>
            <a:ext cx="539143" cy="494328"/>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1" fmla="*/ 169069 w 397669"/>
              <a:gd name="connsiteY0-2" fmla="*/ 176212 h 289079"/>
              <a:gd name="connsiteX1-3" fmla="*/ 73819 w 397669"/>
              <a:gd name="connsiteY1-4" fmla="*/ 97631 h 289079"/>
              <a:gd name="connsiteX2-5" fmla="*/ 0 w 397669"/>
              <a:gd name="connsiteY2-6" fmla="*/ 169068 h 289079"/>
              <a:gd name="connsiteX3-7" fmla="*/ 126206 w 397669"/>
              <a:gd name="connsiteY3-8" fmla="*/ 280987 h 289079"/>
              <a:gd name="connsiteX4-9" fmla="*/ 219075 w 397669"/>
              <a:gd name="connsiteY4-10" fmla="*/ 273843 h 289079"/>
              <a:gd name="connsiteX5-11" fmla="*/ 397669 w 397669"/>
              <a:gd name="connsiteY5-12" fmla="*/ 35718 h 289079"/>
              <a:gd name="connsiteX6-13" fmla="*/ 376237 w 397669"/>
              <a:gd name="connsiteY6-14" fmla="*/ 0 h 289079"/>
              <a:gd name="connsiteX7-15" fmla="*/ 169069 w 397669"/>
              <a:gd name="connsiteY7-16" fmla="*/ 176212 h 289079"/>
              <a:gd name="connsiteX0-17" fmla="*/ 169069 w 397669"/>
              <a:gd name="connsiteY0-18" fmla="*/ 176212 h 297100"/>
              <a:gd name="connsiteX1-19" fmla="*/ 73819 w 397669"/>
              <a:gd name="connsiteY1-20" fmla="*/ 97631 h 297100"/>
              <a:gd name="connsiteX2-21" fmla="*/ 0 w 397669"/>
              <a:gd name="connsiteY2-22" fmla="*/ 169068 h 297100"/>
              <a:gd name="connsiteX3-23" fmla="*/ 126206 w 397669"/>
              <a:gd name="connsiteY3-24" fmla="*/ 280987 h 297100"/>
              <a:gd name="connsiteX4-25" fmla="*/ 219075 w 397669"/>
              <a:gd name="connsiteY4-26" fmla="*/ 273843 h 297100"/>
              <a:gd name="connsiteX5-27" fmla="*/ 397669 w 397669"/>
              <a:gd name="connsiteY5-28" fmla="*/ 35718 h 297100"/>
              <a:gd name="connsiteX6-29" fmla="*/ 376237 w 397669"/>
              <a:gd name="connsiteY6-30" fmla="*/ 0 h 297100"/>
              <a:gd name="connsiteX7-31" fmla="*/ 169069 w 397669"/>
              <a:gd name="connsiteY7-32" fmla="*/ 176212 h 297100"/>
              <a:gd name="connsiteX0-33" fmla="*/ 177436 w 406036"/>
              <a:gd name="connsiteY0-34" fmla="*/ 176212 h 297100"/>
              <a:gd name="connsiteX1-35" fmla="*/ 82186 w 406036"/>
              <a:gd name="connsiteY1-36" fmla="*/ 97631 h 297100"/>
              <a:gd name="connsiteX2-37" fmla="*/ 8367 w 406036"/>
              <a:gd name="connsiteY2-38" fmla="*/ 169068 h 297100"/>
              <a:gd name="connsiteX3-39" fmla="*/ 134573 w 406036"/>
              <a:gd name="connsiteY3-40" fmla="*/ 280987 h 297100"/>
              <a:gd name="connsiteX4-41" fmla="*/ 227442 w 406036"/>
              <a:gd name="connsiteY4-42" fmla="*/ 273843 h 297100"/>
              <a:gd name="connsiteX5-43" fmla="*/ 406036 w 406036"/>
              <a:gd name="connsiteY5-44" fmla="*/ 35718 h 297100"/>
              <a:gd name="connsiteX6-45" fmla="*/ 384604 w 406036"/>
              <a:gd name="connsiteY6-46" fmla="*/ 0 h 297100"/>
              <a:gd name="connsiteX7-47" fmla="*/ 177436 w 406036"/>
              <a:gd name="connsiteY7-48" fmla="*/ 176212 h 297100"/>
              <a:gd name="connsiteX0-49" fmla="*/ 179971 w 408571"/>
              <a:gd name="connsiteY0-50" fmla="*/ 176212 h 297100"/>
              <a:gd name="connsiteX1-51" fmla="*/ 84721 w 408571"/>
              <a:gd name="connsiteY1-52" fmla="*/ 97631 h 297100"/>
              <a:gd name="connsiteX2-53" fmla="*/ 10902 w 408571"/>
              <a:gd name="connsiteY2-54" fmla="*/ 169068 h 297100"/>
              <a:gd name="connsiteX3-55" fmla="*/ 137108 w 408571"/>
              <a:gd name="connsiteY3-56" fmla="*/ 280987 h 297100"/>
              <a:gd name="connsiteX4-57" fmla="*/ 229977 w 408571"/>
              <a:gd name="connsiteY4-58" fmla="*/ 273843 h 297100"/>
              <a:gd name="connsiteX5-59" fmla="*/ 408571 w 408571"/>
              <a:gd name="connsiteY5-60" fmla="*/ 35718 h 297100"/>
              <a:gd name="connsiteX6-61" fmla="*/ 387139 w 408571"/>
              <a:gd name="connsiteY6-62" fmla="*/ 0 h 297100"/>
              <a:gd name="connsiteX7-63" fmla="*/ 179971 w 408571"/>
              <a:gd name="connsiteY7-64" fmla="*/ 176212 h 297100"/>
              <a:gd name="connsiteX0-65" fmla="*/ 179971 w 408571"/>
              <a:gd name="connsiteY0-66" fmla="*/ 176212 h 297100"/>
              <a:gd name="connsiteX1-67" fmla="*/ 84721 w 408571"/>
              <a:gd name="connsiteY1-68" fmla="*/ 97631 h 297100"/>
              <a:gd name="connsiteX2-69" fmla="*/ 10902 w 408571"/>
              <a:gd name="connsiteY2-70" fmla="*/ 169068 h 297100"/>
              <a:gd name="connsiteX3-71" fmla="*/ 137108 w 408571"/>
              <a:gd name="connsiteY3-72" fmla="*/ 280987 h 297100"/>
              <a:gd name="connsiteX4-73" fmla="*/ 229977 w 408571"/>
              <a:gd name="connsiteY4-74" fmla="*/ 273843 h 297100"/>
              <a:gd name="connsiteX5-75" fmla="*/ 408571 w 408571"/>
              <a:gd name="connsiteY5-76" fmla="*/ 35718 h 297100"/>
              <a:gd name="connsiteX6-77" fmla="*/ 387139 w 408571"/>
              <a:gd name="connsiteY6-78" fmla="*/ 0 h 297100"/>
              <a:gd name="connsiteX7-79" fmla="*/ 179971 w 408571"/>
              <a:gd name="connsiteY7-80" fmla="*/ 176212 h 297100"/>
              <a:gd name="connsiteX0-81" fmla="*/ 179971 w 408571"/>
              <a:gd name="connsiteY0-82" fmla="*/ 176212 h 297100"/>
              <a:gd name="connsiteX1-83" fmla="*/ 84721 w 408571"/>
              <a:gd name="connsiteY1-84" fmla="*/ 97631 h 297100"/>
              <a:gd name="connsiteX2-85" fmla="*/ 10902 w 408571"/>
              <a:gd name="connsiteY2-86" fmla="*/ 169068 h 297100"/>
              <a:gd name="connsiteX3-87" fmla="*/ 137108 w 408571"/>
              <a:gd name="connsiteY3-88" fmla="*/ 280987 h 297100"/>
              <a:gd name="connsiteX4-89" fmla="*/ 229977 w 408571"/>
              <a:gd name="connsiteY4-90" fmla="*/ 273843 h 297100"/>
              <a:gd name="connsiteX5-91" fmla="*/ 408571 w 408571"/>
              <a:gd name="connsiteY5-92" fmla="*/ 35718 h 297100"/>
              <a:gd name="connsiteX6-93" fmla="*/ 387139 w 408571"/>
              <a:gd name="connsiteY6-94" fmla="*/ 0 h 297100"/>
              <a:gd name="connsiteX7-95" fmla="*/ 179971 w 408571"/>
              <a:gd name="connsiteY7-96" fmla="*/ 176212 h 297100"/>
              <a:gd name="connsiteX0-97" fmla="*/ 179971 w 408571"/>
              <a:gd name="connsiteY0-98" fmla="*/ 176212 h 297100"/>
              <a:gd name="connsiteX1-99" fmla="*/ 84721 w 408571"/>
              <a:gd name="connsiteY1-100" fmla="*/ 97631 h 297100"/>
              <a:gd name="connsiteX2-101" fmla="*/ 10902 w 408571"/>
              <a:gd name="connsiteY2-102" fmla="*/ 169068 h 297100"/>
              <a:gd name="connsiteX3-103" fmla="*/ 137108 w 408571"/>
              <a:gd name="connsiteY3-104" fmla="*/ 280987 h 297100"/>
              <a:gd name="connsiteX4-105" fmla="*/ 229977 w 408571"/>
              <a:gd name="connsiteY4-106" fmla="*/ 273843 h 297100"/>
              <a:gd name="connsiteX5-107" fmla="*/ 408571 w 408571"/>
              <a:gd name="connsiteY5-108" fmla="*/ 35718 h 297100"/>
              <a:gd name="connsiteX6-109" fmla="*/ 387139 w 408571"/>
              <a:gd name="connsiteY6-110" fmla="*/ 0 h 297100"/>
              <a:gd name="connsiteX7-111" fmla="*/ 179971 w 408571"/>
              <a:gd name="connsiteY7-112" fmla="*/ 176212 h 297100"/>
              <a:gd name="connsiteX0-113" fmla="*/ 179971 w 408571"/>
              <a:gd name="connsiteY0-114" fmla="*/ 176212 h 297100"/>
              <a:gd name="connsiteX1-115" fmla="*/ 84721 w 408571"/>
              <a:gd name="connsiteY1-116" fmla="*/ 97631 h 297100"/>
              <a:gd name="connsiteX2-117" fmla="*/ 10902 w 408571"/>
              <a:gd name="connsiteY2-118" fmla="*/ 169068 h 297100"/>
              <a:gd name="connsiteX3-119" fmla="*/ 137108 w 408571"/>
              <a:gd name="connsiteY3-120" fmla="*/ 280987 h 297100"/>
              <a:gd name="connsiteX4-121" fmla="*/ 229977 w 408571"/>
              <a:gd name="connsiteY4-122" fmla="*/ 273843 h 297100"/>
              <a:gd name="connsiteX5-123" fmla="*/ 408571 w 408571"/>
              <a:gd name="connsiteY5-124" fmla="*/ 35718 h 297100"/>
              <a:gd name="connsiteX6-125" fmla="*/ 387139 w 408571"/>
              <a:gd name="connsiteY6-126" fmla="*/ 0 h 297100"/>
              <a:gd name="connsiteX7-127" fmla="*/ 179971 w 408571"/>
              <a:gd name="connsiteY7-128" fmla="*/ 176212 h 297100"/>
              <a:gd name="connsiteX0-129" fmla="*/ 179971 w 425397"/>
              <a:gd name="connsiteY0-130" fmla="*/ 176212 h 297100"/>
              <a:gd name="connsiteX1-131" fmla="*/ 84721 w 425397"/>
              <a:gd name="connsiteY1-132" fmla="*/ 97631 h 297100"/>
              <a:gd name="connsiteX2-133" fmla="*/ 10902 w 425397"/>
              <a:gd name="connsiteY2-134" fmla="*/ 169068 h 297100"/>
              <a:gd name="connsiteX3-135" fmla="*/ 137108 w 425397"/>
              <a:gd name="connsiteY3-136" fmla="*/ 280987 h 297100"/>
              <a:gd name="connsiteX4-137" fmla="*/ 229977 w 425397"/>
              <a:gd name="connsiteY4-138" fmla="*/ 273843 h 297100"/>
              <a:gd name="connsiteX5-139" fmla="*/ 408571 w 425397"/>
              <a:gd name="connsiteY5-140" fmla="*/ 35718 h 297100"/>
              <a:gd name="connsiteX6-141" fmla="*/ 387139 w 425397"/>
              <a:gd name="connsiteY6-142" fmla="*/ 0 h 297100"/>
              <a:gd name="connsiteX7-143" fmla="*/ 179971 w 425397"/>
              <a:gd name="connsiteY7-144" fmla="*/ 176212 h 297100"/>
              <a:gd name="connsiteX0-145" fmla="*/ 179971 w 445220"/>
              <a:gd name="connsiteY0-146" fmla="*/ 184370 h 305258"/>
              <a:gd name="connsiteX1-147" fmla="*/ 84721 w 445220"/>
              <a:gd name="connsiteY1-148" fmla="*/ 105789 h 305258"/>
              <a:gd name="connsiteX2-149" fmla="*/ 10902 w 445220"/>
              <a:gd name="connsiteY2-150" fmla="*/ 177226 h 305258"/>
              <a:gd name="connsiteX3-151" fmla="*/ 137108 w 445220"/>
              <a:gd name="connsiteY3-152" fmla="*/ 289145 h 305258"/>
              <a:gd name="connsiteX4-153" fmla="*/ 229977 w 445220"/>
              <a:gd name="connsiteY4-154" fmla="*/ 282001 h 305258"/>
              <a:gd name="connsiteX5-155" fmla="*/ 408571 w 445220"/>
              <a:gd name="connsiteY5-156" fmla="*/ 43876 h 305258"/>
              <a:gd name="connsiteX6-157" fmla="*/ 387139 w 445220"/>
              <a:gd name="connsiteY6-158" fmla="*/ 8158 h 305258"/>
              <a:gd name="connsiteX7-159" fmla="*/ 179971 w 445220"/>
              <a:gd name="connsiteY7-160" fmla="*/ 184370 h 3052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Rectangle 1"/>
          <p:cNvSpPr/>
          <p:nvPr/>
        </p:nvSpPr>
        <p:spPr>
          <a:xfrm>
            <a:off x="1122021" y="3859835"/>
            <a:ext cx="10245633" cy="584775"/>
          </a:xfrm>
          <a:prstGeom prst="rect">
            <a:avLst/>
          </a:prstGeom>
        </p:spPr>
        <p:txBody>
          <a:bodyPr wrap="square">
            <a:spAutoFit/>
          </a:bodyPr>
          <a:lstStyle/>
          <a:p>
            <a:r>
              <a:rPr lang="en-US" sz="3200" dirty="0" err="1">
                <a:latin typeface="Times New Roman" panose="02020603050405020304" pitchFamily="18" charset="0"/>
                <a:cs typeface="Times New Roman" panose="02020603050405020304" pitchFamily="18" charset="0"/>
              </a:rPr>
              <a:t>Vận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dụng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kiến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toán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có</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liên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đến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quan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hệ</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tỉ</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lệ</a:t>
            </a:r>
            <a:r>
              <a:rPr lang="en-US" sz="3200" dirty="0">
                <a:latin typeface="Times New Roman" panose="02020603050405020304" pitchFamily="18" charset="0"/>
                <a:cs typeface="Times New Roman" panose="02020603050405020304" pitchFamily="18" charset="0"/>
              </a:rPr>
              <a:t>.</a:t>
            </a:r>
          </a:p>
        </p:txBody>
      </p:sp>
      <p:sp>
        <p:nvSpPr>
          <p:cNvPr id="3" name="Rectangle 2"/>
          <p:cNvSpPr/>
          <p:nvPr/>
        </p:nvSpPr>
        <p:spPr>
          <a:xfrm>
            <a:off x="1122021" y="1852521"/>
            <a:ext cx="10245633" cy="1569660"/>
          </a:xfrm>
          <a:prstGeom prst="rect">
            <a:avLst/>
          </a:prstGeom>
        </p:spPr>
        <p:txBody>
          <a:bodyPr wrap="square">
            <a:spAutoFit/>
          </a:bodyPr>
          <a:lstStyle/>
          <a:p>
            <a:r>
              <a:rPr lang="en-US" sz="3200" b="1" dirty="0" err="1">
                <a:solidFill>
                  <a:srgbClr val="FF0000"/>
                </a:solidFill>
                <a:latin typeface="Times New Roman" panose="02020603050405020304" pitchFamily="18" charset="0"/>
                <a:cs typeface="Times New Roman" panose="02020603050405020304" pitchFamily="18" charset="0"/>
              </a:rPr>
              <a:t>Làm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quen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với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toán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quan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hệ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tỉ</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lệ</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đại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lượng</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này</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gấp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giảm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đi</a:t>
            </a:r>
            <a:r>
              <a:rPr lang="en-US" sz="3200" b="1" i="1" dirty="0">
                <a:solidFill>
                  <a:srgbClr val="FF0000"/>
                </a:solidFill>
                <a:latin typeface="Times New Roman" panose="02020603050405020304" pitchFamily="18" charset="0"/>
                <a:cs typeface="Times New Roman" panose="02020603050405020304" pitchFamily="18" charset="0"/>
              </a:rPr>
              <a:t>) bao </a:t>
            </a:r>
            <a:r>
              <a:rPr lang="en-US" sz="3200" b="1" i="1" dirty="0" err="1">
                <a:solidFill>
                  <a:srgbClr val="FF0000"/>
                </a:solidFill>
                <a:latin typeface="Times New Roman" panose="02020603050405020304" pitchFamily="18" charset="0"/>
                <a:cs typeface="Times New Roman" panose="02020603050405020304" pitchFamily="18" charset="0"/>
              </a:rPr>
              <a:t>nhiêu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lần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đại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lượng</a:t>
            </a:r>
            <a:r>
              <a:rPr lang="en-US" sz="3200" b="1" i="1" dirty="0">
                <a:solidFill>
                  <a:srgbClr val="FF0000"/>
                </a:solidFill>
                <a:latin typeface="Times New Roman" panose="02020603050405020304" pitchFamily="18" charset="0"/>
                <a:cs typeface="Times New Roman" panose="02020603050405020304" pitchFamily="18" charset="0"/>
              </a:rPr>
              <a:t> kia </a:t>
            </a:r>
            <a:r>
              <a:rPr lang="en-US" sz="3200" b="1" i="1" dirty="0" err="1">
                <a:solidFill>
                  <a:srgbClr val="FF0000"/>
                </a:solidFill>
                <a:latin typeface="Times New Roman" panose="02020603050405020304" pitchFamily="18" charset="0"/>
                <a:cs typeface="Times New Roman" panose="02020603050405020304" pitchFamily="18" charset="0"/>
              </a:rPr>
              <a:t>sẽ</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giảm</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đi</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gấp</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lên</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bấy</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nhiêu</a:t>
            </a:r>
            <a:r>
              <a:rPr lang="en-US" sz="3200" b="1" i="1" dirty="0">
                <a:solidFill>
                  <a:srgbClr val="FF0000"/>
                </a:solidFill>
                <a:latin typeface="Times New Roman" panose="02020603050405020304" pitchFamily="18" charset="0"/>
                <a:cs typeface="Times New Roman" panose="02020603050405020304" pitchFamily="18" charset="0"/>
              </a:rPr>
              <a:t> </a:t>
            </a:r>
            <a:r>
              <a:rPr lang="en-US" sz="3200" b="1" i="1" dirty="0" err="1">
                <a:solidFill>
                  <a:srgbClr val="FF0000"/>
                </a:solidFill>
                <a:latin typeface="Times New Roman" panose="02020603050405020304" pitchFamily="18" charset="0"/>
                <a:cs typeface="Times New Roman" panose="02020603050405020304" pitchFamily="18" charset="0"/>
              </a:rPr>
              <a:t>lần</a:t>
            </a:r>
            <a:r>
              <a:rPr lang="en-US" sz="3200" b="1" i="1" dirty="0">
                <a:solidFill>
                  <a:srgbClr val="FF0000"/>
                </a:solidFill>
                <a:latin typeface="Times New Roman" panose="02020603050405020304" pitchFamily="18" charset="0"/>
                <a:cs typeface="Times New Roman" panose="02020603050405020304" pitchFamily="18" charset="0"/>
              </a:rPr>
              <a:t>.</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B6F311F1-2A72-4B47-8DB0-378F9BFC3D6A}"/>
              </a:ext>
            </a:extLst>
          </p:cNvPr>
          <p:cNvSpPr txBox="1">
            <a:spLocks/>
          </p:cNvSpPr>
          <p:nvPr/>
        </p:nvSpPr>
        <p:spPr>
          <a:xfrm>
            <a:off x="2514501" y="520372"/>
            <a:ext cx="6858000" cy="81177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cap="all" dirty="0">
                <a:ln w="9000" cmpd="sng">
                  <a:solidFill>
                    <a:schemeClr val="accent4">
                      <a:shade val="50000"/>
                      <a:satMod val="120000"/>
                    </a:schemeClr>
                  </a:solidFill>
                  <a:prstDash val="solid"/>
                </a:ln>
                <a:solidFill>
                  <a:srgbClr val="FF0000"/>
                </a:solidFill>
                <a:effectLst>
                  <a:reflection blurRad="12700" stA="28000" endPos="45000" dist="1000" dir="5400000" sy="-100000" algn="bl" rotWithShape="0"/>
                </a:effectLst>
                <a:latin typeface="Times New Roman" pitchFamily="18" charset="0"/>
                <a:cs typeface="Times New Roman" pitchFamily="18" charset="0"/>
              </a:rPr>
              <a:t>YÊU CẦU CẦN ĐẠT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0" y="524293"/>
            <a:ext cx="1178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r>
              <a:rPr lang="en-US" b="1" dirty="0">
                <a:solidFill>
                  <a:schemeClr val="tx1"/>
                </a:solidFill>
                <a:cs typeface="Times New Roman" panose="02020603050405020304" pitchFamily="18" charset="0"/>
              </a:rPr>
              <a:t> </a:t>
            </a:r>
            <a:r>
              <a:rPr lang="en-US" sz="3200" b="1" dirty="0">
                <a:solidFill>
                  <a:schemeClr val="tx1"/>
                </a:solidFill>
                <a:cs typeface="Times New Roman" panose="02020603050405020304" pitchFamily="18" charset="0"/>
              </a:rPr>
              <a:t>a)</a:t>
            </a:r>
            <a:r>
              <a:rPr lang="en-US" sz="3200" b="1" u="sng" dirty="0">
                <a:solidFill>
                  <a:schemeClr val="tx1"/>
                </a:solidFill>
                <a:cs typeface="Times New Roman" panose="02020603050405020304" pitchFamily="18" charset="0"/>
              </a:rPr>
              <a:t> </a:t>
            </a:r>
            <a:r>
              <a:rPr lang="en-US" sz="3200" b="1" u="sng" dirty="0" err="1">
                <a:solidFill>
                  <a:schemeClr val="tx1"/>
                </a:solidFill>
                <a:cs typeface="Times New Roman" panose="02020603050405020304" pitchFamily="18" charset="0"/>
              </a:rPr>
              <a:t>Ví</a:t>
            </a:r>
            <a:r>
              <a:rPr lang="en-US" sz="3200" b="1" u="sng" dirty="0">
                <a:solidFill>
                  <a:schemeClr val="tx1"/>
                </a:solidFill>
                <a:cs typeface="Times New Roman" panose="02020603050405020304" pitchFamily="18" charset="0"/>
              </a:rPr>
              <a:t> </a:t>
            </a:r>
            <a:r>
              <a:rPr lang="en-US" sz="3200" b="1" u="sng" dirty="0" err="1">
                <a:solidFill>
                  <a:schemeClr val="tx1"/>
                </a:solidFill>
                <a:cs typeface="Times New Roman" panose="02020603050405020304" pitchFamily="18" charset="0"/>
              </a:rPr>
              <a:t>dụ</a:t>
            </a:r>
            <a:r>
              <a:rPr lang="en-US" sz="3200" b="1" u="sng" dirty="0">
                <a:solidFill>
                  <a:schemeClr val="tx1"/>
                </a:solidFill>
                <a:cs typeface="Times New Roman" panose="02020603050405020304" pitchFamily="18" charset="0"/>
              </a:rPr>
              <a: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Có</a:t>
            </a:r>
            <a:r>
              <a:rPr lang="en-US" sz="3200" b="1" dirty="0">
                <a:solidFill>
                  <a:schemeClr val="tx1"/>
                </a:solidFill>
                <a:cs typeface="Times New Roman" panose="02020603050405020304" pitchFamily="18" charset="0"/>
              </a:rPr>
              <a:t> 100 kg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được</a:t>
            </a:r>
            <a:r>
              <a:rPr lang="en-US" sz="3200" b="1" dirty="0">
                <a:solidFill>
                  <a:schemeClr val="tx1"/>
                </a:solidFill>
                <a:cs typeface="Times New Roman" panose="02020603050405020304" pitchFamily="18" charset="0"/>
              </a:rPr>
              <a:t> chia </a:t>
            </a:r>
            <a:r>
              <a:rPr lang="en-US" sz="3200" b="1" dirty="0" err="1">
                <a:solidFill>
                  <a:schemeClr val="tx1"/>
                </a:solidFill>
                <a:cs typeface="Times New Roman" panose="02020603050405020304" pitchFamily="18" charset="0"/>
              </a:rPr>
              <a:t>đều</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vào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các</a:t>
            </a:r>
            <a:r>
              <a:rPr lang="en-US" sz="3200" b="1" dirty="0">
                <a:solidFill>
                  <a:schemeClr val="tx1"/>
                </a:solidFill>
                <a:cs typeface="Times New Roman" panose="02020603050405020304" pitchFamily="18" charset="0"/>
              </a:rPr>
              <a:t> bao.</a:t>
            </a:r>
          </a:p>
          <a:p>
            <a:pPr eaLnBrk="1" hangingPunct="1"/>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Bảng</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dưới</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đây</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cho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biết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số</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có</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được</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khi</a:t>
            </a:r>
            <a:r>
              <a:rPr lang="en-US" sz="3200" b="1" dirty="0">
                <a:solidFill>
                  <a:schemeClr val="tx1"/>
                </a:solidFill>
                <a:cs typeface="Times New Roman" panose="02020603050405020304" pitchFamily="18" charset="0"/>
              </a:rPr>
              <a:t> chia </a:t>
            </a:r>
            <a:r>
              <a:rPr lang="en-US" sz="3200" b="1" dirty="0" err="1">
                <a:solidFill>
                  <a:schemeClr val="tx1"/>
                </a:solidFill>
                <a:cs typeface="Times New Roman" panose="02020603050405020304" pitchFamily="18" charset="0"/>
              </a:rPr>
              <a:t>hết</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số</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gạo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đó</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vào</a:t>
            </a:r>
            <a:r>
              <a:rPr lang="en-US" sz="3200" b="1" dirty="0">
                <a:solidFill>
                  <a:schemeClr val="tx1"/>
                </a:solidFill>
                <a:cs typeface="Times New Roman" panose="02020603050405020304" pitchFamily="18" charset="0"/>
              </a:rPr>
              <a:t> </a:t>
            </a:r>
            <a:r>
              <a:rPr lang="en-US" sz="3200" b="1" dirty="0" err="1">
                <a:solidFill>
                  <a:schemeClr val="tx1"/>
                </a:solidFill>
                <a:cs typeface="Times New Roman" panose="02020603050405020304" pitchFamily="18" charset="0"/>
              </a:rPr>
              <a:t>các</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mỗi</a:t>
            </a:r>
            <a:r>
              <a:rPr lang="en-US" sz="3200" b="1" dirty="0">
                <a:solidFill>
                  <a:schemeClr val="tx1"/>
                </a:solidFill>
                <a:cs typeface="Times New Roman" panose="02020603050405020304" pitchFamily="18" charset="0"/>
              </a:rPr>
              <a:t> bao </a:t>
            </a:r>
            <a:r>
              <a:rPr lang="en-US" sz="3200" b="1" dirty="0" err="1">
                <a:solidFill>
                  <a:schemeClr val="tx1"/>
                </a:solidFill>
                <a:cs typeface="Times New Roman" panose="02020603050405020304" pitchFamily="18" charset="0"/>
              </a:rPr>
              <a:t>đựng</a:t>
            </a:r>
            <a:r>
              <a:rPr lang="en-US" sz="3200" b="1" dirty="0">
                <a:solidFill>
                  <a:schemeClr val="tx1"/>
                </a:solidFill>
                <a:cs typeface="Times New Roman" panose="02020603050405020304" pitchFamily="18" charset="0"/>
              </a:rPr>
              <a:t> 5 kg, 10 kg, 20 kg: </a:t>
            </a:r>
          </a:p>
        </p:txBody>
      </p:sp>
      <p:sp>
        <p:nvSpPr>
          <p:cNvPr id="6147" name="Text Box 16"/>
          <p:cNvSpPr txBox="1">
            <a:spLocks noChangeArrowheads="1"/>
          </p:cNvSpPr>
          <p:nvPr/>
        </p:nvSpPr>
        <p:spPr bwMode="auto">
          <a:xfrm>
            <a:off x="9245600" y="1676401"/>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sz="1800">
              <a:solidFill>
                <a:schemeClr val="tx1"/>
              </a:solidFill>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2645325779"/>
              </p:ext>
            </p:extLst>
          </p:nvPr>
        </p:nvGraphicFramePr>
        <p:xfrm>
          <a:off x="550182" y="2955115"/>
          <a:ext cx="11091636" cy="1496291"/>
        </p:xfrm>
        <a:graphic>
          <a:graphicData uri="http://schemas.openxmlformats.org/drawingml/2006/table">
            <a:tbl>
              <a:tblPr/>
              <a:tblGrid>
                <a:gridCol w="4843874">
                  <a:extLst>
                    <a:ext uri="{9D8B030D-6E8A-4147-A177-3AD203B41FA5}">
                      <a16:colId xmlns:a16="http://schemas.microsoft.com/office/drawing/2014/main" val="20000"/>
                    </a:ext>
                  </a:extLst>
                </a:gridCol>
                <a:gridCol w="1770199">
                  <a:extLst>
                    <a:ext uri="{9D8B030D-6E8A-4147-A177-3AD203B41FA5}">
                      <a16:colId xmlns:a16="http://schemas.microsoft.com/office/drawing/2014/main" val="20001"/>
                    </a:ext>
                  </a:extLst>
                </a:gridCol>
                <a:gridCol w="2499105">
                  <a:extLst>
                    <a:ext uri="{9D8B030D-6E8A-4147-A177-3AD203B41FA5}">
                      <a16:colId xmlns:a16="http://schemas.microsoft.com/office/drawing/2014/main" val="20002"/>
                    </a:ext>
                  </a:extLst>
                </a:gridCol>
                <a:gridCol w="1978458">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9263"/>
                                        </p:tgtEl>
                                        <p:attrNameLst>
                                          <p:attrName>style.visibility</p:attrName>
                                        </p:attrNameLst>
                                      </p:cBhvr>
                                      <p:to>
                                        <p:strVal val="visible"/>
                                      </p:to>
                                    </p:set>
                                    <p:anim calcmode="lin" valueType="num">
                                      <p:cBhvr>
                                        <p:cTn id="7" dur="500" fill="hold"/>
                                        <p:tgtEl>
                                          <p:spTgt spid="9263"/>
                                        </p:tgtEl>
                                        <p:attrNameLst>
                                          <p:attrName>ppt_w</p:attrName>
                                        </p:attrNameLst>
                                      </p:cBhvr>
                                      <p:tavLst>
                                        <p:tav tm="0">
                                          <p:val>
                                            <p:fltVal val="0"/>
                                          </p:val>
                                        </p:tav>
                                        <p:tav tm="100000">
                                          <p:val>
                                            <p:strVal val="#ppt_w"/>
                                          </p:val>
                                        </p:tav>
                                      </p:tavLst>
                                    </p:anim>
                                    <p:anim calcmode="lin" valueType="num">
                                      <p:cBhvr>
                                        <p:cTn id="8" dur="500" fill="hold"/>
                                        <p:tgtEl>
                                          <p:spTgt spid="926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216353" y="106741"/>
            <a:ext cx="117856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2800" b="1" i="1"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none" strike="noStrike" kern="1200" cap="none" spc="0" normalizeH="0" baseline="0" noProof="0" dirty="0">
                <a:ln>
                  <a:noFill/>
                </a:ln>
                <a:solidFill>
                  <a:prstClr val="black"/>
                </a:solidFill>
                <a:effectLst/>
                <a:uLnTx/>
                <a:uFillTx/>
                <a:cs typeface="Times New Roman" panose="02020603050405020304" pitchFamily="18" charset="0"/>
              </a:rPr>
              <a:t>a)</a:t>
            </a:r>
            <a:r>
              <a:rPr kumimoji="0" lang="en-US" sz="3200" b="1" i="1" u="sng"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sng" strike="noStrike" kern="1200" cap="none" spc="0" normalizeH="0" baseline="0" noProof="0" dirty="0" err="1">
                <a:ln>
                  <a:noFill/>
                </a:ln>
                <a:solidFill>
                  <a:prstClr val="black"/>
                </a:solidFill>
                <a:effectLst/>
                <a:uLnTx/>
                <a:uFillTx/>
                <a:cs typeface="Times New Roman" panose="02020603050405020304" pitchFamily="18" charset="0"/>
              </a:rPr>
              <a:t>Ví</a:t>
            </a:r>
            <a:r>
              <a:rPr kumimoji="0" lang="en-US" sz="3200" b="1" i="1" u="sng"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b="1" i="1" u="sng" strike="noStrike" kern="1200" cap="none" spc="0" normalizeH="0" baseline="0" noProof="0" dirty="0" err="1">
                <a:ln>
                  <a:noFill/>
                </a:ln>
                <a:solidFill>
                  <a:prstClr val="black"/>
                </a:solidFill>
                <a:effectLst/>
                <a:uLnTx/>
                <a:uFillTx/>
                <a:cs typeface="Times New Roman" panose="02020603050405020304" pitchFamily="18" charset="0"/>
              </a:rPr>
              <a:t>dụ</a:t>
            </a:r>
            <a:r>
              <a:rPr lang="en-US" sz="3200" b="1" i="1" u="sng" dirty="0">
                <a:solidFill>
                  <a:prstClr val="black"/>
                </a:solidFill>
                <a:cs typeface="Times New Roman" panose="02020603050405020304" pitchFamily="18" charset="0"/>
              </a:rPr>
              <a:t>:</a:t>
            </a:r>
            <a:r>
              <a:rPr lang="en-US" sz="3200" b="1" i="1" dirty="0">
                <a:solidFill>
                  <a:prstClr val="black"/>
                </a:solidFill>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100 kg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được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chia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đều</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vào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các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Bảng</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dưới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đây</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cho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biết</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số</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được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khi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chia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hết</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số</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gạo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đó</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vào</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các</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mỗi</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bao </a:t>
            </a:r>
            <a:r>
              <a:rPr kumimoji="0" lang="en-US" sz="3200" i="0" u="none" strike="noStrike" kern="1200" cap="none" spc="0" normalizeH="0" baseline="0" noProof="0" dirty="0" err="1">
                <a:ln>
                  <a:noFill/>
                </a:ln>
                <a:solidFill>
                  <a:prstClr val="black"/>
                </a:solidFill>
                <a:effectLst/>
                <a:uLnTx/>
                <a:uFillTx/>
                <a:cs typeface="Times New Roman" panose="02020603050405020304" pitchFamily="18" charset="0"/>
              </a:rPr>
              <a:t>đựng</a:t>
            </a:r>
            <a:r>
              <a:rPr kumimoji="0" lang="en-US" sz="3200" i="0" u="none" strike="noStrike" kern="1200" cap="none" spc="0" normalizeH="0" baseline="0" noProof="0" dirty="0">
                <a:ln>
                  <a:noFill/>
                </a:ln>
                <a:solidFill>
                  <a:prstClr val="black"/>
                </a:solidFill>
                <a:effectLst/>
                <a:uLnTx/>
                <a:uFillTx/>
                <a:cs typeface="Times New Roman" panose="02020603050405020304" pitchFamily="18" charset="0"/>
              </a:rPr>
              <a:t> 5 kg, 10 kg, 20 kg: </a:t>
            </a:r>
          </a:p>
        </p:txBody>
      </p:sp>
      <p:sp>
        <p:nvSpPr>
          <p:cNvPr id="6147" name="Text Box 16"/>
          <p:cNvSpPr txBox="1">
            <a:spLocks noChangeArrowheads="1"/>
          </p:cNvSpPr>
          <p:nvPr/>
        </p:nvSpPr>
        <p:spPr bwMode="auto">
          <a:xfrm>
            <a:off x="9245600" y="1676401"/>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algn="l" defTabSz="914400" rtl="0" eaLnBrk="1" fontAlgn="auto" latinLnBrk="0" hangingPunct="1">
              <a:lnSpc>
                <a:spcPct val="100000"/>
              </a:lnSpc>
              <a:spcBef>
                <a:spcPct val="5000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4180543808"/>
              </p:ext>
            </p:extLst>
          </p:nvPr>
        </p:nvGraphicFramePr>
        <p:xfrm>
          <a:off x="586558" y="2023148"/>
          <a:ext cx="11091636" cy="1496291"/>
        </p:xfrm>
        <a:graphic>
          <a:graphicData uri="http://schemas.openxmlformats.org/drawingml/2006/table">
            <a:tbl>
              <a:tblPr/>
              <a:tblGrid>
                <a:gridCol w="4843874">
                  <a:extLst>
                    <a:ext uri="{9D8B030D-6E8A-4147-A177-3AD203B41FA5}">
                      <a16:colId xmlns:a16="http://schemas.microsoft.com/office/drawing/2014/main" val="20000"/>
                    </a:ext>
                  </a:extLst>
                </a:gridCol>
                <a:gridCol w="1770199">
                  <a:extLst>
                    <a:ext uri="{9D8B030D-6E8A-4147-A177-3AD203B41FA5}">
                      <a16:colId xmlns:a16="http://schemas.microsoft.com/office/drawing/2014/main" val="20001"/>
                    </a:ext>
                  </a:extLst>
                </a:gridCol>
                <a:gridCol w="2499105">
                  <a:extLst>
                    <a:ext uri="{9D8B030D-6E8A-4147-A177-3AD203B41FA5}">
                      <a16:colId xmlns:a16="http://schemas.microsoft.com/office/drawing/2014/main" val="20002"/>
                    </a:ext>
                  </a:extLst>
                </a:gridCol>
                <a:gridCol w="1978458">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32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32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
        <p:nvSpPr>
          <p:cNvPr id="3" name="TextBox 2"/>
          <p:cNvSpPr txBox="1"/>
          <p:nvPr/>
        </p:nvSpPr>
        <p:spPr>
          <a:xfrm>
            <a:off x="5675538" y="2821078"/>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20 bao</a:t>
            </a:r>
          </a:p>
        </p:txBody>
      </p:sp>
      <p:sp>
        <p:nvSpPr>
          <p:cNvPr id="7" name="TextBox 6"/>
          <p:cNvSpPr txBox="1"/>
          <p:nvPr/>
        </p:nvSpPr>
        <p:spPr>
          <a:xfrm>
            <a:off x="9977878" y="2821078"/>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5 bao</a:t>
            </a:r>
          </a:p>
        </p:txBody>
      </p:sp>
      <p:sp>
        <p:nvSpPr>
          <p:cNvPr id="8" name="TextBox 7"/>
          <p:cNvSpPr txBox="1"/>
          <p:nvPr/>
        </p:nvSpPr>
        <p:spPr>
          <a:xfrm>
            <a:off x="7598887" y="2821453"/>
            <a:ext cx="1681843" cy="584775"/>
          </a:xfrm>
          <a:prstGeom prst="rect">
            <a:avLst/>
          </a:prstGeom>
          <a:noFill/>
        </p:spPr>
        <p:txBody>
          <a:bodyPr wrap="squar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10 bao</a:t>
            </a:r>
          </a:p>
        </p:txBody>
      </p:sp>
      <p:sp>
        <p:nvSpPr>
          <p:cNvPr id="5" name="TextBox 4"/>
          <p:cNvSpPr txBox="1"/>
          <p:nvPr/>
        </p:nvSpPr>
        <p:spPr>
          <a:xfrm>
            <a:off x="337683" y="4114805"/>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5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1" name="TextBox 10"/>
          <p:cNvSpPr txBox="1"/>
          <p:nvPr/>
        </p:nvSpPr>
        <p:spPr>
          <a:xfrm>
            <a:off x="337683" y="4260955"/>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10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4" name="TextBox 13"/>
          <p:cNvSpPr txBox="1"/>
          <p:nvPr/>
        </p:nvSpPr>
        <p:spPr>
          <a:xfrm>
            <a:off x="337683" y="4883386"/>
            <a:ext cx="11569247" cy="584775"/>
          </a:xfrm>
          <a:prstGeom prst="rect">
            <a:avLst/>
          </a:prstGeom>
          <a:noFill/>
        </p:spPr>
        <p:txBody>
          <a:bodyPr wrap="square">
            <a:spAutoFit/>
          </a:bodyPr>
          <a:lstStyle/>
          <a:p>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kg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ở </a:t>
            </a:r>
            <a:r>
              <a:rPr lang="en-US" sz="3200" dirty="0" err="1">
                <a:solidFill>
                  <a:srgbClr val="3333FF"/>
                </a:solidFill>
                <a:latin typeface="Times New Roman" panose="02020603050405020304" pitchFamily="18" charset="0"/>
                <a:cs typeface="Times New Roman" panose="02020603050405020304" pitchFamily="18" charset="0"/>
              </a:rPr>
              <a:t>mỗi</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tăng</a:t>
            </a:r>
            <a:r>
              <a:rPr lang="en-US" sz="3200" dirty="0">
                <a:solidFill>
                  <a:srgbClr val="3333FF"/>
                </a:solidFill>
                <a:latin typeface="Times New Roman" panose="02020603050405020304" pitchFamily="18" charset="0"/>
                <a:cs typeface="Times New Roman" panose="02020603050405020304" pitchFamily="18" charset="0"/>
              </a:rPr>
              <a:t> 5kg </a:t>
            </a:r>
            <a:r>
              <a:rPr lang="en-US" sz="3200" dirty="0" err="1">
                <a:solidFill>
                  <a:srgbClr val="3333FF"/>
                </a:solidFill>
                <a:latin typeface="Times New Roman" panose="02020603050405020304" pitchFamily="18" charset="0"/>
                <a:cs typeface="Times New Roman" panose="02020603050405020304" pitchFamily="18" charset="0"/>
              </a:rPr>
              <a:t>lên</a:t>
            </a:r>
            <a:r>
              <a:rPr lang="en-US" sz="3200" dirty="0">
                <a:solidFill>
                  <a:srgbClr val="3333FF"/>
                </a:solidFill>
                <a:latin typeface="Times New Roman" panose="02020603050405020304" pitchFamily="18" charset="0"/>
                <a:cs typeface="Times New Roman" panose="02020603050405020304" pitchFamily="18" charset="0"/>
              </a:rPr>
              <a:t> 10kg </a:t>
            </a:r>
            <a:r>
              <a:rPr lang="en-US" sz="3200" dirty="0" err="1">
                <a:solidFill>
                  <a:srgbClr val="3333FF"/>
                </a:solidFill>
                <a:latin typeface="Times New Roman" panose="02020603050405020304" pitchFamily="18" charset="0"/>
                <a:cs typeface="Times New Roman" panose="02020603050405020304" pitchFamily="18" charset="0"/>
              </a:rPr>
              <a:t>thì</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như</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thế</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nào</a:t>
            </a:r>
            <a:r>
              <a:rPr lang="en-US" sz="3200" dirty="0">
                <a:solidFill>
                  <a:srgbClr val="3333FF"/>
                </a:solidFill>
                <a:latin typeface="Times New Roman" panose="02020603050405020304" pitchFamily="18" charset="0"/>
                <a:cs typeface="Times New Roman" panose="02020603050405020304" pitchFamily="18" charset="0"/>
              </a:rPr>
              <a:t>?       </a:t>
            </a:r>
          </a:p>
        </p:txBody>
      </p:sp>
      <p:sp>
        <p:nvSpPr>
          <p:cNvPr id="15" name="TextBox 14"/>
          <p:cNvSpPr txBox="1"/>
          <p:nvPr/>
        </p:nvSpPr>
        <p:spPr>
          <a:xfrm>
            <a:off x="508318" y="4891057"/>
            <a:ext cx="11291206"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Nếu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mỗi</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đựng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20 kg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thì</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chia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hết</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số</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gạo</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trong</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r>
              <a:rPr kumimoji="0" lang="en-US" sz="3200" b="0" i="0" u="none" strike="noStrike" kern="1200" cap="none" spc="0" normalizeH="0" baseline="0" noProof="0" dirty="0" err="1">
                <a:ln>
                  <a:noFill/>
                </a:ln>
                <a:solidFill>
                  <a:srgbClr val="3333FF"/>
                </a:solidFill>
                <a:effectLst/>
                <a:uLnTx/>
                <a:uFillTx/>
                <a:latin typeface="Times New Roman" panose="02020603050405020304" pitchFamily="18" charset="0"/>
                <a:ea typeface="+mn-ea"/>
                <a:cs typeface="Times New Roman" panose="02020603050405020304" pitchFamily="18" charset="0"/>
              </a:rPr>
              <a:t>nhiêu</a:t>
            </a:r>
            <a:r>
              <a:rPr kumimoji="0" lang="en-US" sz="3200" b="0" i="0" u="none" strike="noStrike" kern="1200" cap="none" spc="0" normalizeH="0" baseline="0" noProof="0" dirty="0">
                <a:ln>
                  <a:noFill/>
                </a:ln>
                <a:solidFill>
                  <a:srgbClr val="3333FF"/>
                </a:solidFill>
                <a:effectLst/>
                <a:uLnTx/>
                <a:uFillTx/>
                <a:latin typeface="Times New Roman" panose="02020603050405020304" pitchFamily="18" charset="0"/>
                <a:ea typeface="+mn-ea"/>
                <a:cs typeface="Times New Roman" panose="02020603050405020304" pitchFamily="18" charset="0"/>
              </a:rPr>
              <a:t> bao? </a:t>
            </a:r>
          </a:p>
        </p:txBody>
      </p:sp>
      <p:sp>
        <p:nvSpPr>
          <p:cNvPr id="16" name="TextBox 15"/>
          <p:cNvSpPr txBox="1"/>
          <p:nvPr/>
        </p:nvSpPr>
        <p:spPr>
          <a:xfrm>
            <a:off x="432706" y="5159524"/>
            <a:ext cx="11569247" cy="1077218"/>
          </a:xfrm>
          <a:prstGeom prst="rect">
            <a:avLst/>
          </a:prstGeom>
          <a:noFill/>
        </p:spPr>
        <p:txBody>
          <a:bodyPr wrap="square">
            <a:spAutoFit/>
          </a:bodyPr>
          <a:lstStyle/>
          <a:p>
            <a:r>
              <a:rPr lang="en-US" sz="3200" dirty="0">
                <a:solidFill>
                  <a:srgbClr val="3333FF"/>
                </a:solidFill>
                <a:latin typeface="Times New Roman" panose="02020603050405020304" pitchFamily="18" charset="0"/>
                <a:cs typeface="Times New Roman" panose="02020603050405020304" pitchFamily="18" charset="0"/>
              </a:rPr>
              <a:t>- Khi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kg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ở </a:t>
            </a:r>
            <a:r>
              <a:rPr lang="en-US" sz="3200" dirty="0" err="1">
                <a:solidFill>
                  <a:srgbClr val="3333FF"/>
                </a:solidFill>
                <a:latin typeface="Times New Roman" panose="02020603050405020304" pitchFamily="18" charset="0"/>
                <a:cs typeface="Times New Roman" panose="02020603050405020304" pitchFamily="18" charset="0"/>
              </a:rPr>
              <a:t>mỗi</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tăng</a:t>
            </a:r>
            <a:r>
              <a:rPr lang="en-US" sz="3200" dirty="0">
                <a:solidFill>
                  <a:srgbClr val="3333FF"/>
                </a:solidFill>
                <a:latin typeface="Times New Roman" panose="02020603050405020304" pitchFamily="18" charset="0"/>
                <a:cs typeface="Times New Roman" panose="02020603050405020304" pitchFamily="18" charset="0"/>
              </a:rPr>
              <a:t> 5kg </a:t>
            </a:r>
            <a:r>
              <a:rPr lang="en-US" sz="3200" dirty="0" err="1">
                <a:solidFill>
                  <a:srgbClr val="3333FF"/>
                </a:solidFill>
                <a:latin typeface="Times New Roman" panose="02020603050405020304" pitchFamily="18" charset="0"/>
                <a:cs typeface="Times New Roman" panose="02020603050405020304" pitchFamily="18" charset="0"/>
              </a:rPr>
              <a:t>lên</a:t>
            </a:r>
            <a:r>
              <a:rPr lang="en-US" sz="3200" dirty="0">
                <a:solidFill>
                  <a:srgbClr val="3333FF"/>
                </a:solidFill>
                <a:latin typeface="Times New Roman" panose="02020603050405020304" pitchFamily="18" charset="0"/>
                <a:cs typeface="Times New Roman" panose="02020603050405020304" pitchFamily="18" charset="0"/>
              </a:rPr>
              <a:t> 20 kg </a:t>
            </a:r>
            <a:r>
              <a:rPr lang="en-US" sz="3200" dirty="0" err="1">
                <a:solidFill>
                  <a:srgbClr val="3333FF"/>
                </a:solidFill>
                <a:latin typeface="Times New Roman" panose="02020603050405020304" pitchFamily="18" charset="0"/>
                <a:cs typeface="Times New Roman" panose="02020603050405020304" pitchFamily="18" charset="0"/>
              </a:rPr>
              <a:t>thì</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số</a:t>
            </a:r>
            <a:r>
              <a:rPr lang="en-US" sz="3200" dirty="0">
                <a:solidFill>
                  <a:srgbClr val="3333FF"/>
                </a:solidFill>
                <a:latin typeface="Times New Roman" panose="02020603050405020304" pitchFamily="18" charset="0"/>
                <a:cs typeface="Times New Roman" panose="02020603050405020304" pitchFamily="18" charset="0"/>
              </a:rPr>
              <a:t> bao </a:t>
            </a:r>
            <a:r>
              <a:rPr lang="en-US" sz="3200" dirty="0" err="1">
                <a:solidFill>
                  <a:srgbClr val="3333FF"/>
                </a:solidFill>
                <a:latin typeface="Times New Roman" panose="02020603050405020304" pitchFamily="18" charset="0"/>
                <a:cs typeface="Times New Roman" panose="02020603050405020304" pitchFamily="18" charset="0"/>
              </a:rPr>
              <a:t>gạo</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như</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thế</a:t>
            </a:r>
            <a:r>
              <a:rPr lang="en-US" sz="3200" dirty="0">
                <a:solidFill>
                  <a:srgbClr val="3333FF"/>
                </a:solidFill>
                <a:latin typeface="Times New Roman" panose="02020603050405020304" pitchFamily="18" charset="0"/>
                <a:cs typeface="Times New Roman" panose="02020603050405020304" pitchFamily="18" charset="0"/>
              </a:rPr>
              <a:t> </a:t>
            </a:r>
            <a:r>
              <a:rPr lang="en-US" sz="3200" dirty="0" err="1">
                <a:solidFill>
                  <a:srgbClr val="3333FF"/>
                </a:solidFill>
                <a:latin typeface="Times New Roman" panose="02020603050405020304" pitchFamily="18" charset="0"/>
                <a:cs typeface="Times New Roman" panose="02020603050405020304" pitchFamily="18" charset="0"/>
              </a:rPr>
              <a:t>nào</a:t>
            </a:r>
            <a:r>
              <a:rPr lang="en-US" sz="3200" dirty="0">
                <a:solidFill>
                  <a:srgbClr val="3333FF"/>
                </a:solidFill>
                <a:latin typeface="Times New Roman" panose="02020603050405020304" pitchFamily="18" charset="0"/>
                <a:cs typeface="Times New Roman" panose="02020603050405020304"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10" presetClass="exit" presetSubtype="0" fill="hold" grpId="2" nodeType="withEffect">
                                  <p:stCondLst>
                                    <p:cond delay="0"/>
                                  </p:stCondLst>
                                  <p:childTnLst>
                                    <p:animEffect transition="out" filter="fad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2" nodeType="clickEffect">
                                  <p:stCondLst>
                                    <p:cond delay="0"/>
                                  </p:stCondLst>
                                  <p:childTnLst>
                                    <p:animEffect transition="out" filter="fade">
                                      <p:cBhvr>
                                        <p:cTn id="24" dur="500"/>
                                        <p:tgtEl>
                                          <p:spTgt spid="11"/>
                                        </p:tgtEl>
                                      </p:cBhvr>
                                    </p:animEffect>
                                    <p:set>
                                      <p:cBhvr>
                                        <p:cTn id="25" dur="1" fill="hold">
                                          <p:stCondLst>
                                            <p:cond delay="499"/>
                                          </p:stCondLst>
                                        </p:cTn>
                                        <p:tgtEl>
                                          <p:spTgt spid="11"/>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grpId="2" nodeType="clickEffect">
                                  <p:stCondLst>
                                    <p:cond delay="0"/>
                                  </p:stCondLst>
                                  <p:childTnLst>
                                    <p:animEffect transition="out" filter="fade">
                                      <p:cBhvr>
                                        <p:cTn id="37" dur="500"/>
                                        <p:tgtEl>
                                          <p:spTgt spid="14"/>
                                        </p:tgtEl>
                                      </p:cBhvr>
                                    </p:animEffect>
                                    <p:set>
                                      <p:cBhvr>
                                        <p:cTn id="38" dur="1" fill="hold">
                                          <p:stCondLst>
                                            <p:cond delay="499"/>
                                          </p:stCondLst>
                                        </p:cTn>
                                        <p:tgtEl>
                                          <p:spTgt spid="14"/>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2"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par>
                                <p:cTn id="47" presetID="10"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fade">
                                      <p:cBhvr>
                                        <p:cTn id="49" dur="500"/>
                                        <p:tgtEl>
                                          <p:spTgt spid="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fade">
                                      <p:cBhvr>
                                        <p:cTn id="5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7" grpId="0"/>
      <p:bldP spid="7" grpId="1"/>
      <p:bldP spid="8" grpId="0"/>
      <p:bldP spid="8" grpId="1"/>
      <p:bldP spid="5" grpId="0"/>
      <p:bldP spid="5" grpId="1"/>
      <p:bldP spid="5" grpId="2"/>
      <p:bldP spid="11" grpId="0"/>
      <p:bldP spid="11" grpId="1"/>
      <p:bldP spid="11" grpId="2"/>
      <p:bldP spid="14" grpId="0"/>
      <p:bldP spid="14" grpId="1"/>
      <p:bldP spid="14" grpId="2"/>
      <p:bldP spid="15" grpId="0"/>
      <p:bldP spid="15" grpId="1"/>
      <p:bldP spid="15" grpId="2"/>
      <p:bldP spid="16" grpId="0"/>
      <p:bldP spid="16"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203200" y="156107"/>
            <a:ext cx="117856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r>
              <a:rPr lang="en-US" b="1" i="1" dirty="0">
                <a:solidFill>
                  <a:schemeClr val="tx1"/>
                </a:solidFill>
                <a:cs typeface="Times New Roman" panose="02020603050405020304" pitchFamily="18" charset="0"/>
              </a:rPr>
              <a:t> a)</a:t>
            </a:r>
            <a:r>
              <a:rPr lang="en-US" b="1" i="1" u="sng" dirty="0">
                <a:solidFill>
                  <a:schemeClr val="tx1"/>
                </a:solidFill>
                <a:cs typeface="Times New Roman" panose="02020603050405020304" pitchFamily="18" charset="0"/>
              </a:rPr>
              <a:t> </a:t>
            </a:r>
            <a:r>
              <a:rPr lang="en-US" b="1" i="1" u="sng" dirty="0" err="1">
                <a:solidFill>
                  <a:schemeClr val="tx1"/>
                </a:solidFill>
                <a:cs typeface="Times New Roman" panose="02020603050405020304" pitchFamily="18" charset="0"/>
              </a:rPr>
              <a:t>Ví</a:t>
            </a:r>
            <a:r>
              <a:rPr lang="en-US" b="1" i="1" u="sng" dirty="0">
                <a:solidFill>
                  <a:schemeClr val="tx1"/>
                </a:solidFill>
                <a:cs typeface="Times New Roman" panose="02020603050405020304" pitchFamily="18" charset="0"/>
              </a:rPr>
              <a:t> </a:t>
            </a:r>
            <a:r>
              <a:rPr lang="en-US" b="1" i="1" u="sng" dirty="0" err="1">
                <a:solidFill>
                  <a:schemeClr val="tx1"/>
                </a:solidFill>
                <a:cs typeface="Times New Roman" panose="02020603050405020304" pitchFamily="18" charset="0"/>
              </a:rPr>
              <a:t>dụ</a:t>
            </a:r>
            <a:r>
              <a:rPr lang="en-US" b="1" i="1" u="sng" dirty="0">
                <a:solidFill>
                  <a:schemeClr val="tx1"/>
                </a:solidFill>
                <a:cs typeface="Times New Roman" panose="02020603050405020304" pitchFamily="18" charset="0"/>
              </a:rPr>
              <a:t>:</a:t>
            </a:r>
            <a:r>
              <a:rPr lang="en-US" b="1" i="1"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Có</a:t>
            </a:r>
            <a:r>
              <a:rPr lang="en-US" dirty="0">
                <a:solidFill>
                  <a:schemeClr val="tx1"/>
                </a:solidFill>
                <a:cs typeface="Times New Roman" panose="02020603050405020304" pitchFamily="18" charset="0"/>
              </a:rPr>
              <a:t> 100 kg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được</a:t>
            </a:r>
            <a:r>
              <a:rPr lang="en-US" dirty="0">
                <a:solidFill>
                  <a:schemeClr val="tx1"/>
                </a:solidFill>
                <a:cs typeface="Times New Roman" panose="02020603050405020304" pitchFamily="18" charset="0"/>
              </a:rPr>
              <a:t> chia </a:t>
            </a:r>
            <a:r>
              <a:rPr lang="en-US" dirty="0" err="1">
                <a:solidFill>
                  <a:schemeClr val="tx1"/>
                </a:solidFill>
                <a:cs typeface="Times New Roman" panose="02020603050405020304" pitchFamily="18" charset="0"/>
              </a:rPr>
              <a:t>đều</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vào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các</a:t>
            </a:r>
            <a:r>
              <a:rPr lang="en-US" dirty="0">
                <a:solidFill>
                  <a:schemeClr val="tx1"/>
                </a:solidFill>
                <a:cs typeface="Times New Roman" panose="02020603050405020304" pitchFamily="18" charset="0"/>
              </a:rPr>
              <a:t> bao.</a:t>
            </a:r>
          </a:p>
          <a:p>
            <a:pPr eaLnBrk="1" hangingPunct="1"/>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Bảng</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dưới</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đây</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cho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biết</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số</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có</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được</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khi</a:t>
            </a:r>
            <a:r>
              <a:rPr lang="en-US" dirty="0">
                <a:solidFill>
                  <a:schemeClr val="tx1"/>
                </a:solidFill>
                <a:cs typeface="Times New Roman" panose="02020603050405020304" pitchFamily="18" charset="0"/>
              </a:rPr>
              <a:t> chia </a:t>
            </a:r>
            <a:r>
              <a:rPr lang="en-US" dirty="0" err="1">
                <a:solidFill>
                  <a:schemeClr val="tx1"/>
                </a:solidFill>
                <a:cs typeface="Times New Roman" panose="02020603050405020304" pitchFamily="18" charset="0"/>
              </a:rPr>
              <a:t>hết</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số</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gạo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đó</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vào</a:t>
            </a:r>
            <a:r>
              <a:rPr lang="en-US" dirty="0">
                <a:solidFill>
                  <a:schemeClr val="tx1"/>
                </a:solidFill>
                <a:cs typeface="Times New Roman" panose="02020603050405020304" pitchFamily="18" charset="0"/>
              </a:rPr>
              <a:t> </a:t>
            </a:r>
            <a:r>
              <a:rPr lang="en-US" dirty="0" err="1">
                <a:solidFill>
                  <a:schemeClr val="tx1"/>
                </a:solidFill>
                <a:cs typeface="Times New Roman" panose="02020603050405020304" pitchFamily="18" charset="0"/>
              </a:rPr>
              <a:t>các</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mỗi</a:t>
            </a:r>
            <a:r>
              <a:rPr lang="en-US" dirty="0">
                <a:solidFill>
                  <a:schemeClr val="tx1"/>
                </a:solidFill>
                <a:cs typeface="Times New Roman" panose="02020603050405020304" pitchFamily="18" charset="0"/>
              </a:rPr>
              <a:t> bao </a:t>
            </a:r>
            <a:r>
              <a:rPr lang="en-US" dirty="0" err="1">
                <a:solidFill>
                  <a:schemeClr val="tx1"/>
                </a:solidFill>
                <a:cs typeface="Times New Roman" panose="02020603050405020304" pitchFamily="18" charset="0"/>
              </a:rPr>
              <a:t>đựng</a:t>
            </a:r>
            <a:r>
              <a:rPr lang="en-US" dirty="0">
                <a:solidFill>
                  <a:schemeClr val="tx1"/>
                </a:solidFill>
                <a:cs typeface="Times New Roman" panose="02020603050405020304" pitchFamily="18" charset="0"/>
              </a:rPr>
              <a:t> 5 kg, 10 kg, 20 kg: </a:t>
            </a:r>
          </a:p>
        </p:txBody>
      </p:sp>
      <p:sp>
        <p:nvSpPr>
          <p:cNvPr id="6147" name="Text Box 16"/>
          <p:cNvSpPr txBox="1">
            <a:spLocks noChangeArrowheads="1"/>
          </p:cNvSpPr>
          <p:nvPr/>
        </p:nvSpPr>
        <p:spPr bwMode="auto">
          <a:xfrm>
            <a:off x="9178636" y="2507673"/>
            <a:ext cx="1422400" cy="3667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sz="1800">
              <a:solidFill>
                <a:schemeClr val="tx1"/>
              </a:solidFill>
              <a:cs typeface="Times New Roman" panose="02020603050405020304" pitchFamily="18" charset="0"/>
            </a:endParaRPr>
          </a:p>
        </p:txBody>
      </p:sp>
      <p:graphicFrame>
        <p:nvGraphicFramePr>
          <p:cNvPr id="9263" name="Group 47"/>
          <p:cNvGraphicFramePr>
            <a:graphicFrameLocks noGrp="1"/>
          </p:cNvGraphicFramePr>
          <p:nvPr>
            <p:ph type="tbl" idx="1"/>
            <p:extLst>
              <p:ext uri="{D42A27DB-BD31-4B8C-83A1-F6EECF244321}">
                <p14:modId xmlns:p14="http://schemas.microsoft.com/office/powerpoint/2010/main" val="3277480237"/>
              </p:ext>
            </p:extLst>
          </p:nvPr>
        </p:nvGraphicFramePr>
        <p:xfrm>
          <a:off x="542636" y="2680854"/>
          <a:ext cx="10972800" cy="1496291"/>
        </p:xfrm>
        <a:graphic>
          <a:graphicData uri="http://schemas.openxmlformats.org/drawingml/2006/table">
            <a:tbl>
              <a:tblPr/>
              <a:tblGrid>
                <a:gridCol w="4876800">
                  <a:extLst>
                    <a:ext uri="{9D8B030D-6E8A-4147-A177-3AD203B41FA5}">
                      <a16:colId xmlns:a16="http://schemas.microsoft.com/office/drawing/2014/main" val="20000"/>
                    </a:ext>
                  </a:extLst>
                </a:gridCol>
                <a:gridCol w="1727200">
                  <a:extLst>
                    <a:ext uri="{9D8B030D-6E8A-4147-A177-3AD203B41FA5}">
                      <a16:colId xmlns:a16="http://schemas.microsoft.com/office/drawing/2014/main" val="20001"/>
                    </a:ext>
                  </a:extLst>
                </a:gridCol>
                <a:gridCol w="2438400">
                  <a:extLst>
                    <a:ext uri="{9D8B030D-6E8A-4147-A177-3AD203B41FA5}">
                      <a16:colId xmlns:a16="http://schemas.microsoft.com/office/drawing/2014/main" val="20002"/>
                    </a:ext>
                  </a:extLst>
                </a:gridCol>
                <a:gridCol w="1930400">
                  <a:extLst>
                    <a:ext uri="{9D8B030D-6E8A-4147-A177-3AD203B41FA5}">
                      <a16:colId xmlns:a16="http://schemas.microsoft.com/office/drawing/2014/main" val="20003"/>
                    </a:ext>
                  </a:extLst>
                </a:gridCol>
              </a:tblGrid>
              <a:tr h="768927">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ki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lô</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-gam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ở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mỗi</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5kg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10kg</a:t>
                      </a: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20kg</a:t>
                      </a: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60000"/>
                        <a:lumOff val="40000"/>
                        <a:alpha val="89000"/>
                      </a:schemeClr>
                    </a:solidFill>
                  </a:tcPr>
                </a:tc>
                <a:extLst>
                  <a:ext uri="{0D108BD9-81ED-4DB2-BD59-A6C34878D82A}">
                    <a16:rowId xmlns:a16="http://schemas.microsoft.com/office/drawing/2014/main" val="10000"/>
                  </a:ext>
                </a:extLst>
              </a:tr>
              <a:tr h="727364">
                <a:tc>
                  <a:txBody>
                    <a:bodyPr/>
                    <a:lstStyle/>
                    <a:p>
                      <a:pPr marL="0" marR="0" lvl="0" indent="0" algn="l"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Số</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bao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gạo</a:t>
                      </a: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a:txBody>
                  <a:tcPr marL="121920" marR="121920" marT="45705" marB="4570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defRPr/>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Tx/>
                        <a:buFont typeface="Wingdings" panose="05000000000000000000" pitchFamily="2" charset="2"/>
                        <a:buNone/>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L="121920" marR="121920" marT="45705" marB="4570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alpha val="89000"/>
                      </a:schemeClr>
                    </a:solidFill>
                  </a:tcPr>
                </a:tc>
                <a:extLst>
                  <a:ext uri="{0D108BD9-81ED-4DB2-BD59-A6C34878D82A}">
                    <a16:rowId xmlns:a16="http://schemas.microsoft.com/office/drawing/2014/main" val="10001"/>
                  </a:ext>
                </a:extLst>
              </a:tr>
            </a:tbl>
          </a:graphicData>
        </a:graphic>
      </p:graphicFrame>
      <p:sp>
        <p:nvSpPr>
          <p:cNvPr id="9264" name="Text Box 48"/>
          <p:cNvSpPr txBox="1">
            <a:spLocks noChangeArrowheads="1"/>
          </p:cNvSpPr>
          <p:nvPr/>
        </p:nvSpPr>
        <p:spPr bwMode="auto">
          <a:xfrm>
            <a:off x="676563" y="5209309"/>
            <a:ext cx="10838873" cy="94615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b="1" i="1" dirty="0">
                <a:solidFill>
                  <a:srgbClr val="3333FF"/>
                </a:solidFill>
                <a:cs typeface="Times New Roman" panose="02020603050405020304" pitchFamily="18" charset="0"/>
              </a:rPr>
              <a:t>   </a:t>
            </a:r>
            <a:r>
              <a:rPr lang="en-US" b="1" i="1" dirty="0" err="1">
                <a:solidFill>
                  <a:srgbClr val="3333FF"/>
                </a:solidFill>
                <a:cs typeface="Times New Roman" panose="02020603050405020304" pitchFamily="18" charset="0"/>
              </a:rPr>
              <a:t>Nhận</a:t>
            </a:r>
            <a:r>
              <a:rPr lang="en-US" b="1" i="1" dirty="0">
                <a:solidFill>
                  <a:srgbClr val="3333FF"/>
                </a:solidFill>
                <a:cs typeface="Times New Roman" panose="02020603050405020304" pitchFamily="18" charset="0"/>
              </a:rPr>
              <a:t> </a:t>
            </a:r>
            <a:r>
              <a:rPr lang="en-US" b="1" i="1" dirty="0" err="1">
                <a:solidFill>
                  <a:srgbClr val="3333FF"/>
                </a:solidFill>
                <a:cs typeface="Times New Roman" panose="02020603050405020304" pitchFamily="18" charset="0"/>
              </a:rPr>
              <a:t>xét</a:t>
            </a:r>
            <a:r>
              <a:rPr lang="en-US" b="1" dirty="0">
                <a:solidFill>
                  <a:srgbClr val="3333FF"/>
                </a:solidFill>
                <a:cs typeface="Times New Roman" panose="02020603050405020304" pitchFamily="18" charset="0"/>
              </a:rPr>
              <a:t>: Khi </a:t>
            </a:r>
            <a:r>
              <a:rPr lang="en-US" b="1" dirty="0" err="1">
                <a:solidFill>
                  <a:srgbClr val="3333FF"/>
                </a:solidFill>
                <a:cs typeface="Times New Roman" panose="02020603050405020304" pitchFamily="18" charset="0"/>
              </a:rPr>
              <a:t>số</a:t>
            </a:r>
            <a:r>
              <a:rPr lang="en-US" b="1" dirty="0">
                <a:solidFill>
                  <a:srgbClr val="3333FF"/>
                </a:solidFill>
                <a:cs typeface="Times New Roman" panose="02020603050405020304" pitchFamily="18" charset="0"/>
              </a:rPr>
              <a:t> ki-</a:t>
            </a:r>
            <a:r>
              <a:rPr lang="en-US" b="1" dirty="0" err="1">
                <a:solidFill>
                  <a:srgbClr val="3333FF"/>
                </a:solidFill>
                <a:cs typeface="Times New Roman" panose="02020603050405020304" pitchFamily="18" charset="0"/>
              </a:rPr>
              <a:t>lô</a:t>
            </a:r>
            <a:r>
              <a:rPr lang="en-US" b="1" dirty="0">
                <a:solidFill>
                  <a:srgbClr val="3333FF"/>
                </a:solidFill>
                <a:cs typeface="Times New Roman" panose="02020603050405020304" pitchFamily="18" charset="0"/>
              </a:rPr>
              <a:t>-gam ở </a:t>
            </a:r>
            <a:r>
              <a:rPr lang="en-US" b="1" dirty="0" err="1">
                <a:solidFill>
                  <a:srgbClr val="3333FF"/>
                </a:solidFill>
                <a:cs typeface="Times New Roman" panose="02020603050405020304" pitchFamily="18" charset="0"/>
              </a:rPr>
              <a:t>mỗi</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gấp</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lên</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nhiêu</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lần</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thì</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số</a:t>
            </a:r>
            <a:r>
              <a:rPr lang="en-US" b="1" dirty="0">
                <a:solidFill>
                  <a:srgbClr val="3333FF"/>
                </a:solidFill>
                <a:cs typeface="Times New Roman" panose="02020603050405020304" pitchFamily="18" charset="0"/>
              </a:rPr>
              <a:t> bao </a:t>
            </a:r>
            <a:r>
              <a:rPr lang="en-US" b="1" dirty="0" err="1">
                <a:solidFill>
                  <a:srgbClr val="3333FF"/>
                </a:solidFill>
                <a:cs typeface="Times New Roman" panose="02020603050405020304" pitchFamily="18" charset="0"/>
              </a:rPr>
              <a:t>gạo</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có</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được</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lại</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giảm</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đi</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bấy</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nhiêu</a:t>
            </a:r>
            <a:r>
              <a:rPr lang="en-US" b="1" dirty="0">
                <a:solidFill>
                  <a:srgbClr val="3333FF"/>
                </a:solidFill>
                <a:cs typeface="Times New Roman" panose="02020603050405020304" pitchFamily="18" charset="0"/>
              </a:rPr>
              <a:t> </a:t>
            </a:r>
            <a:r>
              <a:rPr lang="en-US" b="1" dirty="0" err="1">
                <a:solidFill>
                  <a:srgbClr val="3333FF"/>
                </a:solidFill>
                <a:cs typeface="Times New Roman" panose="02020603050405020304" pitchFamily="18" charset="0"/>
              </a:rPr>
              <a:t>lần</a:t>
            </a:r>
            <a:r>
              <a:rPr lang="en-US" b="1" dirty="0">
                <a:solidFill>
                  <a:srgbClr val="3333FF"/>
                </a:solidFill>
                <a:cs typeface="Times New Roman" panose="02020603050405020304" pitchFamily="18" charset="0"/>
              </a:rPr>
              <a:t>.</a:t>
            </a:r>
          </a:p>
        </p:txBody>
      </p:sp>
      <p:sp>
        <p:nvSpPr>
          <p:cNvPr id="2" name="TextBox 1"/>
          <p:cNvSpPr txBox="1"/>
          <p:nvPr/>
        </p:nvSpPr>
        <p:spPr>
          <a:xfrm>
            <a:off x="5675745" y="3491345"/>
            <a:ext cx="133562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20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785306" y="3491345"/>
            <a:ext cx="1335622"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10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10028316" y="3477877"/>
            <a:ext cx="1130438" cy="584775"/>
          </a:xfrm>
          <a:prstGeom prst="rect">
            <a:avLst/>
          </a:prstGeom>
          <a:noFill/>
        </p:spPr>
        <p:txBody>
          <a:bodyPr wrap="none" rtlCol="0">
            <a:spAutoFit/>
          </a:bodyPr>
          <a:lstStyle/>
          <a:p>
            <a:r>
              <a:rPr lang="en-US" sz="3200" b="1" dirty="0">
                <a:solidFill>
                  <a:srgbClr val="FF0000"/>
                </a:solidFill>
                <a:latin typeface="Times New Roman" panose="02020603050405020304" pitchFamily="18" charset="0"/>
                <a:cs typeface="Times New Roman" panose="02020603050405020304" pitchFamily="18" charset="0"/>
              </a:rPr>
              <a:t>5 </a:t>
            </a:r>
            <a:r>
              <a:rPr lang="en-US" sz="3200" b="1" dirty="0" err="1">
                <a:solidFill>
                  <a:srgbClr val="FF0000"/>
                </a:solidFill>
                <a:latin typeface="Times New Roman" panose="02020603050405020304" pitchFamily="18" charset="0"/>
                <a:cs typeface="Times New Roman" panose="02020603050405020304" pitchFamily="18" charset="0"/>
              </a:rPr>
              <a:t>bao</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9" name="Curved Left Arrow 4">
            <a:extLst>
              <a:ext uri="{FF2B5EF4-FFF2-40B4-BE49-F238E27FC236}">
                <a16:creationId xmlns:a16="http://schemas.microsoft.com/office/drawing/2014/main" id="{489881B5-575A-4B9A-BFFD-BFE1035334B4}"/>
              </a:ext>
            </a:extLst>
          </p:cNvPr>
          <p:cNvSpPr>
            <a:spLocks noChangeArrowheads="1"/>
          </p:cNvSpPr>
          <p:nvPr/>
        </p:nvSpPr>
        <p:spPr bwMode="auto">
          <a:xfrm rot="-5400000">
            <a:off x="7098835" y="1169642"/>
            <a:ext cx="576262" cy="2322585"/>
          </a:xfrm>
          <a:prstGeom prst="curvedLeftArrow">
            <a:avLst>
              <a:gd name="adj1" fmla="val 24986"/>
              <a:gd name="adj2" fmla="val 49957"/>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0" name="Curved Left Arrow 37">
            <a:extLst>
              <a:ext uri="{FF2B5EF4-FFF2-40B4-BE49-F238E27FC236}">
                <a16:creationId xmlns:a16="http://schemas.microsoft.com/office/drawing/2014/main" id="{4DA49671-823E-40FF-BDAD-E6A3BC9460E2}"/>
              </a:ext>
            </a:extLst>
          </p:cNvPr>
          <p:cNvSpPr>
            <a:spLocks noChangeArrowheads="1"/>
          </p:cNvSpPr>
          <p:nvPr/>
        </p:nvSpPr>
        <p:spPr bwMode="auto">
          <a:xfrm rot="-5400000">
            <a:off x="8124401" y="153876"/>
            <a:ext cx="576262" cy="4377012"/>
          </a:xfrm>
          <a:prstGeom prst="curvedLeftArrow">
            <a:avLst>
              <a:gd name="adj1" fmla="val 24978"/>
              <a:gd name="adj2" fmla="val 49928"/>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1" name="Rectangle 48">
            <a:extLst>
              <a:ext uri="{FF2B5EF4-FFF2-40B4-BE49-F238E27FC236}">
                <a16:creationId xmlns:a16="http://schemas.microsoft.com/office/drawing/2014/main" id="{AA5BC332-0E73-4920-9D66-9A3CE6AF3174}"/>
              </a:ext>
            </a:extLst>
          </p:cNvPr>
          <p:cNvSpPr>
            <a:spLocks noChangeArrowheads="1"/>
          </p:cNvSpPr>
          <p:nvPr/>
        </p:nvSpPr>
        <p:spPr bwMode="auto">
          <a:xfrm>
            <a:off x="6574476" y="2245067"/>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gấp</a:t>
            </a:r>
            <a:r>
              <a:rPr lang="en-US" altLang="en-US" sz="2800" b="1" dirty="0">
                <a:solidFill>
                  <a:srgbClr val="0000FF"/>
                </a:solidFill>
                <a:latin typeface="Times New Roman" panose="02020603050405020304" pitchFamily="18" charset="0"/>
              </a:rPr>
              <a:t> 2</a:t>
            </a:r>
          </a:p>
        </p:txBody>
      </p:sp>
      <p:sp>
        <p:nvSpPr>
          <p:cNvPr id="12" name="Rectangle 48">
            <a:extLst>
              <a:ext uri="{FF2B5EF4-FFF2-40B4-BE49-F238E27FC236}">
                <a16:creationId xmlns:a16="http://schemas.microsoft.com/office/drawing/2014/main" id="{00C19521-3079-4D35-969A-9C2F01A58277}"/>
              </a:ext>
            </a:extLst>
          </p:cNvPr>
          <p:cNvSpPr>
            <a:spLocks noChangeArrowheads="1"/>
          </p:cNvSpPr>
          <p:nvPr/>
        </p:nvSpPr>
        <p:spPr bwMode="auto">
          <a:xfrm>
            <a:off x="8763967" y="2330934"/>
            <a:ext cx="144780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gấp</a:t>
            </a:r>
            <a:r>
              <a:rPr lang="en-US" altLang="en-US" sz="2800" b="1" dirty="0">
                <a:solidFill>
                  <a:srgbClr val="0000FF"/>
                </a:solidFill>
                <a:latin typeface="Times New Roman" panose="02020603050405020304" pitchFamily="18" charset="0"/>
              </a:rPr>
              <a:t> 4</a:t>
            </a:r>
          </a:p>
        </p:txBody>
      </p:sp>
      <p:sp>
        <p:nvSpPr>
          <p:cNvPr id="13" name="Curved Right Arrow 3">
            <a:extLst>
              <a:ext uri="{FF2B5EF4-FFF2-40B4-BE49-F238E27FC236}">
                <a16:creationId xmlns:a16="http://schemas.microsoft.com/office/drawing/2014/main" id="{31AE95BC-53A8-4A8A-8E9D-099EA4B20705}"/>
              </a:ext>
            </a:extLst>
          </p:cNvPr>
          <p:cNvSpPr>
            <a:spLocks noChangeArrowheads="1"/>
          </p:cNvSpPr>
          <p:nvPr/>
        </p:nvSpPr>
        <p:spPr bwMode="auto">
          <a:xfrm rot="-5400000">
            <a:off x="8239779" y="2467684"/>
            <a:ext cx="616959" cy="4052425"/>
          </a:xfrm>
          <a:prstGeom prst="curvedRightArrow">
            <a:avLst>
              <a:gd name="adj1" fmla="val 25021"/>
              <a:gd name="adj2" fmla="val 50018"/>
              <a:gd name="adj3" fmla="val 4732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a:solidFill>
                <a:srgbClr val="2F2B20"/>
              </a:solidFill>
              <a:latin typeface="Times New Roman" panose="02020603050405020304" pitchFamily="18" charset="0"/>
            </a:endParaRPr>
          </a:p>
        </p:txBody>
      </p:sp>
      <p:sp>
        <p:nvSpPr>
          <p:cNvPr id="14" name="Curved Right Arrow 38">
            <a:extLst>
              <a:ext uri="{FF2B5EF4-FFF2-40B4-BE49-F238E27FC236}">
                <a16:creationId xmlns:a16="http://schemas.microsoft.com/office/drawing/2014/main" id="{52A22DB9-2A8B-4A29-B170-67B0DC1ADB82}"/>
              </a:ext>
            </a:extLst>
          </p:cNvPr>
          <p:cNvSpPr>
            <a:spLocks noChangeArrowheads="1"/>
          </p:cNvSpPr>
          <p:nvPr/>
        </p:nvSpPr>
        <p:spPr bwMode="auto">
          <a:xfrm rot="-5559782">
            <a:off x="7209192" y="3259138"/>
            <a:ext cx="601662" cy="2447828"/>
          </a:xfrm>
          <a:prstGeom prst="curvedRightArrow">
            <a:avLst>
              <a:gd name="adj1" fmla="val 24995"/>
              <a:gd name="adj2" fmla="val 49965"/>
              <a:gd name="adj3" fmla="val 25000"/>
            </a:avLst>
          </a:prstGeom>
          <a:solidFill>
            <a:schemeClr val="accent1"/>
          </a:solidFill>
          <a:ln w="9525" algn="ctr">
            <a:solidFill>
              <a:schemeClr val="tx1"/>
            </a:solidFill>
            <a:round/>
          </a:ln>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endParaRPr lang="vi-VN" altLang="en-US" sz="1600">
              <a:solidFill>
                <a:srgbClr val="2F2B20"/>
              </a:solidFill>
              <a:latin typeface="Times New Roman" panose="02020603050405020304" pitchFamily="18" charset="0"/>
            </a:endParaRPr>
          </a:p>
        </p:txBody>
      </p:sp>
      <p:sp>
        <p:nvSpPr>
          <p:cNvPr id="15" name="Rectangle 48">
            <a:extLst>
              <a:ext uri="{FF2B5EF4-FFF2-40B4-BE49-F238E27FC236}">
                <a16:creationId xmlns:a16="http://schemas.microsoft.com/office/drawing/2014/main" id="{5515ABC3-D8F3-409E-BF38-990D89601824}"/>
              </a:ext>
            </a:extLst>
          </p:cNvPr>
          <p:cNvSpPr>
            <a:spLocks noChangeArrowheads="1"/>
          </p:cNvSpPr>
          <p:nvPr/>
        </p:nvSpPr>
        <p:spPr bwMode="auto">
          <a:xfrm>
            <a:off x="6786123" y="4149428"/>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giảm</a:t>
            </a:r>
            <a:r>
              <a:rPr lang="en-US" altLang="en-US" sz="2800" b="1" dirty="0">
                <a:solidFill>
                  <a:srgbClr val="0000FF"/>
                </a:solidFill>
                <a:latin typeface="Times New Roman" panose="02020603050405020304" pitchFamily="18" charset="0"/>
              </a:rPr>
              <a:t> 2</a:t>
            </a:r>
          </a:p>
        </p:txBody>
      </p:sp>
      <p:sp>
        <p:nvSpPr>
          <p:cNvPr id="16" name="Rectangle 48">
            <a:extLst>
              <a:ext uri="{FF2B5EF4-FFF2-40B4-BE49-F238E27FC236}">
                <a16:creationId xmlns:a16="http://schemas.microsoft.com/office/drawing/2014/main" id="{BCCF6471-91FD-4BA7-8FD9-D6F7EB8354B5}"/>
              </a:ext>
            </a:extLst>
          </p:cNvPr>
          <p:cNvSpPr>
            <a:spLocks noChangeArrowheads="1"/>
          </p:cNvSpPr>
          <p:nvPr/>
        </p:nvSpPr>
        <p:spPr bwMode="auto">
          <a:xfrm>
            <a:off x="8714261" y="4027493"/>
            <a:ext cx="1447800" cy="62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altLang="en-US" sz="2800" b="1" dirty="0" err="1">
                <a:solidFill>
                  <a:srgbClr val="0000FF"/>
                </a:solidFill>
                <a:latin typeface="Times New Roman" panose="02020603050405020304" pitchFamily="18" charset="0"/>
              </a:rPr>
              <a:t>giảm</a:t>
            </a:r>
            <a:r>
              <a:rPr lang="en-US" altLang="en-US" sz="2800" b="1" dirty="0">
                <a:solidFill>
                  <a:srgbClr val="0000FF"/>
                </a:solidFill>
                <a:latin typeface="Times New Roman" panose="02020603050405020304" pitchFamily="18" charset="0"/>
              </a:rPr>
              <a:t> 4</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down)">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9264"/>
                                        </p:tgtEl>
                                        <p:attrNameLst>
                                          <p:attrName>style.visibility</p:attrName>
                                        </p:attrNameLst>
                                      </p:cBhvr>
                                      <p:to>
                                        <p:strVal val="visible"/>
                                      </p:to>
                                    </p:set>
                                    <p:animEffect transition="in" filter="barn(inVertical)">
                                      <p:cBhvr>
                                        <p:cTn id="39" dur="500"/>
                                        <p:tgtEl>
                                          <p:spTgt spid="92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64" grpId="0"/>
      <p:bldP spid="9" grpId="0" animBg="1"/>
      <p:bldP spid="10" grpId="0" animBg="1"/>
      <p:bldP spid="11" grpId="0"/>
      <p:bldP spid="12" grpId="0"/>
      <p:bldP spid="13" grpId="0" animBg="1"/>
      <p:bldP spid="14" grpId="0" animBg="1"/>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Punched Tape 5"/>
          <p:cNvSpPr/>
          <p:nvPr/>
        </p:nvSpPr>
        <p:spPr>
          <a:xfrm>
            <a:off x="955963" y="2313708"/>
            <a:ext cx="10404763" cy="3151909"/>
          </a:xfrm>
          <a:prstGeom prst="flowChartPunchedTap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589405" y="3043489"/>
            <a:ext cx="9456533" cy="2123658"/>
          </a:xfrm>
          <a:prstGeom prst="rect">
            <a:avLst/>
          </a:prstGeom>
        </p:spPr>
        <p:txBody>
          <a:bodyPr wrap="square">
            <a:spAutoFit/>
          </a:bodyPr>
          <a:lstStyle/>
          <a:p>
            <a:r>
              <a:rPr lang="en-US" sz="4400" b="1" i="1" dirty="0">
                <a:latin typeface="Times New Roman" panose="02020603050405020304" pitchFamily="18" charset="0"/>
                <a:cs typeface="Times New Roman" panose="02020603050405020304" pitchFamily="18" charset="0"/>
              </a:rPr>
              <a:t>	Khi </a:t>
            </a:r>
            <a:r>
              <a:rPr lang="en-US" sz="4400" b="1" i="1" dirty="0" err="1">
                <a:latin typeface="Times New Roman" panose="02020603050405020304" pitchFamily="18" charset="0"/>
                <a:cs typeface="Times New Roman" panose="02020603050405020304" pitchFamily="18" charset="0"/>
              </a:rPr>
              <a:t>số</a:t>
            </a:r>
            <a:r>
              <a:rPr lang="en-US" sz="4400" b="1" i="1" dirty="0">
                <a:latin typeface="Times New Roman" panose="02020603050405020304" pitchFamily="18" charset="0"/>
                <a:cs typeface="Times New Roman" panose="02020603050405020304" pitchFamily="18" charset="0"/>
              </a:rPr>
              <a:t> kg </a:t>
            </a:r>
            <a:r>
              <a:rPr lang="en-US" sz="4400" b="1" i="1" dirty="0" err="1">
                <a:latin typeface="Times New Roman" panose="02020603050405020304" pitchFamily="18" charset="0"/>
                <a:cs typeface="Times New Roman" panose="02020603050405020304" pitchFamily="18" charset="0"/>
              </a:rPr>
              <a:t>gạo</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mỗi</a:t>
            </a:r>
            <a:r>
              <a:rPr lang="en-US" sz="4400" b="1" i="1" dirty="0">
                <a:latin typeface="Times New Roman" panose="02020603050405020304" pitchFamily="18" charset="0"/>
                <a:cs typeface="Times New Roman" panose="02020603050405020304" pitchFamily="18" charset="0"/>
              </a:rPr>
              <a:t> bao </a:t>
            </a:r>
            <a:r>
              <a:rPr lang="en-US" sz="4400" b="1" i="1" dirty="0" err="1">
                <a:latin typeface="Times New Roman" panose="02020603050405020304" pitchFamily="18" charset="0"/>
                <a:cs typeface="Times New Roman" panose="02020603050405020304" pitchFamily="18" charset="0"/>
              </a:rPr>
              <a:t>gấp</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lên</a:t>
            </a:r>
            <a:r>
              <a:rPr lang="en-US" sz="4400" b="1" i="1" dirty="0">
                <a:latin typeface="Times New Roman" panose="02020603050405020304" pitchFamily="18" charset="0"/>
                <a:cs typeface="Times New Roman" panose="02020603050405020304" pitchFamily="18" charset="0"/>
              </a:rPr>
              <a:t> 1 </a:t>
            </a:r>
            <a:r>
              <a:rPr lang="en-US" sz="4400" b="1" i="1" dirty="0" err="1">
                <a:latin typeface="Times New Roman" panose="02020603050405020304" pitchFamily="18" charset="0"/>
                <a:cs typeface="Times New Roman" panose="02020603050405020304" pitchFamily="18" charset="0"/>
              </a:rPr>
              <a:t>số</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lần</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thì</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số</a:t>
            </a:r>
            <a:r>
              <a:rPr lang="en-US" sz="4400" b="1" i="1" dirty="0">
                <a:latin typeface="Times New Roman" panose="02020603050405020304" pitchFamily="18" charset="0"/>
                <a:cs typeface="Times New Roman" panose="02020603050405020304" pitchFamily="18" charset="0"/>
              </a:rPr>
              <a:t> bao </a:t>
            </a:r>
            <a:r>
              <a:rPr lang="en-US" sz="4400" b="1" i="1" dirty="0" err="1">
                <a:latin typeface="Times New Roman" panose="02020603050405020304" pitchFamily="18" charset="0"/>
                <a:cs typeface="Times New Roman" panose="02020603050405020304" pitchFamily="18" charset="0"/>
              </a:rPr>
              <a:t>gạo</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giảm</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đi</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bấy</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nhiêu</a:t>
            </a:r>
            <a:r>
              <a:rPr lang="en-US" sz="4400" b="1" i="1" dirty="0">
                <a:latin typeface="Times New Roman" panose="02020603050405020304" pitchFamily="18" charset="0"/>
                <a:cs typeface="Times New Roman" panose="02020603050405020304" pitchFamily="18" charset="0"/>
              </a:rPr>
              <a:t> </a:t>
            </a:r>
            <a:r>
              <a:rPr lang="en-US" sz="4400" b="1" i="1" dirty="0" err="1">
                <a:latin typeface="Times New Roman" panose="02020603050405020304" pitchFamily="18" charset="0"/>
                <a:cs typeface="Times New Roman" panose="02020603050405020304" pitchFamily="18" charset="0"/>
              </a:rPr>
              <a:t>lần</a:t>
            </a:r>
            <a:r>
              <a:rPr lang="en-US" sz="4400" b="1" i="1" dirty="0">
                <a:latin typeface="Times New Roman" panose="02020603050405020304" pitchFamily="18" charset="0"/>
                <a:cs typeface="Times New Roman" panose="02020603050405020304" pitchFamily="18" charset="0"/>
              </a:rPr>
              <a:t>.</a:t>
            </a:r>
            <a:endParaRPr lang="en-US" sz="4400" dirty="0">
              <a:latin typeface="Times New Roman" panose="02020603050405020304" pitchFamily="18" charset="0"/>
              <a:cs typeface="Times New Roman" panose="02020603050405020304" pitchFamily="18" charset="0"/>
            </a:endParaRPr>
          </a:p>
        </p:txBody>
      </p:sp>
      <p:sp>
        <p:nvSpPr>
          <p:cNvPr id="5" name="Rectangle 4"/>
          <p:cNvSpPr/>
          <p:nvPr/>
        </p:nvSpPr>
        <p:spPr>
          <a:xfrm>
            <a:off x="1975815" y="999575"/>
            <a:ext cx="2717411" cy="830997"/>
          </a:xfrm>
          <a:prstGeom prst="rect">
            <a:avLst/>
          </a:prstGeom>
        </p:spPr>
        <p:txBody>
          <a:bodyPr wrap="none">
            <a:spAutoFit/>
          </a:bodyPr>
          <a:lstStyle/>
          <a:p>
            <a:r>
              <a:rPr lang="en-US" sz="4800" b="1" i="1" u="sng" dirty="0" err="1">
                <a:solidFill>
                  <a:srgbClr val="FF0000"/>
                </a:solidFill>
                <a:latin typeface="Times New Roman" panose="02020603050405020304" pitchFamily="18" charset="0"/>
                <a:cs typeface="Times New Roman" panose="02020603050405020304" pitchFamily="18" charset="0"/>
              </a:rPr>
              <a:t>Kết</a:t>
            </a:r>
            <a:r>
              <a:rPr lang="en-US" sz="4800" b="1" i="1" u="sng" dirty="0">
                <a:solidFill>
                  <a:srgbClr val="FF0000"/>
                </a:solidFill>
                <a:latin typeface="Times New Roman" panose="02020603050405020304" pitchFamily="18" charset="0"/>
                <a:cs typeface="Times New Roman" panose="02020603050405020304" pitchFamily="18" charset="0"/>
              </a:rPr>
              <a:t> </a:t>
            </a:r>
            <a:r>
              <a:rPr lang="en-US" sz="4800" b="1" i="1" u="sng" dirty="0" err="1">
                <a:solidFill>
                  <a:srgbClr val="FF0000"/>
                </a:solidFill>
                <a:latin typeface="Times New Roman" panose="02020603050405020304" pitchFamily="18" charset="0"/>
                <a:cs typeface="Times New Roman" panose="02020603050405020304" pitchFamily="18" charset="0"/>
              </a:rPr>
              <a:t>luận</a:t>
            </a:r>
            <a:r>
              <a:rPr lang="en-US" sz="4800" b="1" i="1" u="sng" dirty="0">
                <a:solidFill>
                  <a:srgbClr val="FF0000"/>
                </a:solidFill>
                <a:latin typeface="Times New Roman" panose="02020603050405020304" pitchFamily="18" charset="0"/>
                <a:cs typeface="Times New Roman" panose="02020603050405020304" pitchFamily="18" charset="0"/>
              </a:rPr>
              <a:t>: </a:t>
            </a:r>
            <a:endParaRPr lang="en-US" sz="48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Text Box 4"/>
          <p:cNvSpPr txBox="1">
            <a:spLocks noChangeArrowheads="1"/>
          </p:cNvSpPr>
          <p:nvPr/>
        </p:nvSpPr>
        <p:spPr bwMode="auto">
          <a:xfrm>
            <a:off x="387927" y="58488"/>
            <a:ext cx="11804073"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eaLnBrk="1" hangingPunct="1">
              <a:spcBef>
                <a:spcPct val="50000"/>
              </a:spcBef>
            </a:pPr>
            <a:r>
              <a:rPr lang="en-US" sz="3200" b="1" i="1" dirty="0">
                <a:solidFill>
                  <a:schemeClr val="tx1"/>
                </a:solidFill>
              </a:rPr>
              <a:t>b) </a:t>
            </a:r>
            <a:r>
              <a:rPr lang="en-US" sz="3200" b="1" i="1" dirty="0" err="1">
                <a:solidFill>
                  <a:schemeClr val="tx1"/>
                </a:solidFill>
              </a:rPr>
              <a:t>Bài</a:t>
            </a:r>
            <a:r>
              <a:rPr lang="en-US" sz="3200" b="1" i="1" dirty="0">
                <a:solidFill>
                  <a:schemeClr val="tx1"/>
                </a:solidFill>
              </a:rPr>
              <a:t> </a:t>
            </a:r>
            <a:r>
              <a:rPr lang="en-US" sz="3200" b="1" i="1" dirty="0" err="1">
                <a:solidFill>
                  <a:schemeClr val="tx1"/>
                </a:solidFill>
              </a:rPr>
              <a:t>toán</a:t>
            </a: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2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có</a:t>
            </a:r>
            <a:r>
              <a:rPr lang="en-US" sz="3200" dirty="0">
                <a:solidFill>
                  <a:schemeClr val="tx1"/>
                </a:solidFill>
              </a:rPr>
              <a:t> 12 </a:t>
            </a:r>
            <a:r>
              <a:rPr lang="en-US" sz="3200" dirty="0" err="1">
                <a:solidFill>
                  <a:schemeClr val="tx1"/>
                </a:solidFill>
              </a:rPr>
              <a:t>người</a:t>
            </a:r>
            <a:r>
              <a:rPr lang="en-US" sz="3200" dirty="0">
                <a:solidFill>
                  <a:schemeClr val="tx1"/>
                </a:solidFill>
              </a:rPr>
              <a:t>. </a:t>
            </a:r>
            <a:r>
              <a:rPr lang="en-US" sz="3200" dirty="0" err="1">
                <a:solidFill>
                  <a:schemeClr val="tx1"/>
                </a:solidFill>
              </a:rPr>
              <a:t>Hỏi</a:t>
            </a: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đó</a:t>
            </a:r>
            <a:r>
              <a:rPr lang="en-US" sz="3200" dirty="0">
                <a:solidFill>
                  <a:schemeClr val="tx1"/>
                </a:solidFill>
              </a:rPr>
              <a:t> </a:t>
            </a:r>
            <a:r>
              <a:rPr lang="en-US" sz="3200" dirty="0" err="1">
                <a:solidFill>
                  <a:schemeClr val="tx1"/>
                </a:solidFill>
              </a:rPr>
              <a:t>trong</a:t>
            </a:r>
            <a:r>
              <a:rPr lang="en-US" sz="3200" dirty="0">
                <a:solidFill>
                  <a:schemeClr val="tx1"/>
                </a:solidFill>
              </a:rPr>
              <a:t> 4 </a:t>
            </a:r>
            <a:r>
              <a:rPr lang="en-US" sz="3200" dirty="0" err="1">
                <a:solidFill>
                  <a:schemeClr val="tx1"/>
                </a:solidFill>
              </a:rPr>
              <a:t>ngày</a:t>
            </a:r>
            <a:r>
              <a:rPr lang="en-US" sz="3200" dirty="0">
                <a:solidFill>
                  <a:schemeClr val="tx1"/>
                </a:solidFill>
              </a:rPr>
              <a:t> </a:t>
            </a:r>
            <a:r>
              <a:rPr lang="en-US" sz="3200" dirty="0" err="1">
                <a:solidFill>
                  <a:schemeClr val="tx1"/>
                </a:solidFill>
              </a:rPr>
              <a:t>thì</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có</a:t>
            </a:r>
            <a:r>
              <a:rPr lang="en-US" sz="3200" dirty="0">
                <a:solidFill>
                  <a:schemeClr val="tx1"/>
                </a:solidFill>
              </a:rPr>
              <a:t> </a:t>
            </a:r>
            <a:r>
              <a:rPr lang="en-US" sz="3200" dirty="0" err="1">
                <a:solidFill>
                  <a:schemeClr val="tx1"/>
                </a:solidFill>
              </a:rPr>
              <a:t>bao</a:t>
            </a:r>
            <a:r>
              <a:rPr lang="en-US" sz="3200" dirty="0">
                <a:solidFill>
                  <a:schemeClr val="tx1"/>
                </a:solidFill>
              </a:rPr>
              <a:t> </a:t>
            </a:r>
            <a:r>
              <a:rPr lang="en-US" sz="3200" dirty="0" err="1">
                <a:solidFill>
                  <a:schemeClr val="tx1"/>
                </a:solidFill>
              </a:rPr>
              <a:t>nhiêu</a:t>
            </a:r>
            <a:r>
              <a:rPr lang="en-US" sz="3200" dirty="0">
                <a:solidFill>
                  <a:schemeClr val="tx1"/>
                </a:solidFill>
              </a:rPr>
              <a:t> </a:t>
            </a:r>
            <a:r>
              <a:rPr lang="en-US" sz="3200" dirty="0" err="1">
                <a:solidFill>
                  <a:schemeClr val="tx1"/>
                </a:solidFill>
              </a:rPr>
              <a:t>người</a:t>
            </a:r>
            <a:r>
              <a:rPr lang="en-US" sz="3200" dirty="0">
                <a:solidFill>
                  <a:schemeClr val="tx1"/>
                </a:solidFill>
              </a:rPr>
              <a:t> ? (</a:t>
            </a:r>
            <a:r>
              <a:rPr lang="en-US" sz="3200" dirty="0" err="1">
                <a:solidFill>
                  <a:schemeClr val="tx1"/>
                </a:solidFill>
              </a:rPr>
              <a:t>Mức</a:t>
            </a:r>
            <a:r>
              <a:rPr lang="en-US" sz="3200" dirty="0">
                <a:solidFill>
                  <a:schemeClr val="tx1"/>
                </a:solidFill>
              </a:rPr>
              <a:t> </a:t>
            </a:r>
            <a:r>
              <a:rPr lang="en-US" sz="3200" dirty="0" err="1">
                <a:solidFill>
                  <a:schemeClr val="tx1"/>
                </a:solidFill>
              </a:rPr>
              <a:t>làm</a:t>
            </a:r>
            <a:r>
              <a:rPr lang="en-US" sz="3200" dirty="0">
                <a:solidFill>
                  <a:schemeClr val="tx1"/>
                </a:solidFill>
              </a:rPr>
              <a:t> </a:t>
            </a:r>
            <a:r>
              <a:rPr lang="en-US" sz="3200" dirty="0" err="1">
                <a:solidFill>
                  <a:schemeClr val="tx1"/>
                </a:solidFill>
              </a:rPr>
              <a:t>của</a:t>
            </a:r>
            <a:r>
              <a:rPr lang="en-US" sz="3200" dirty="0">
                <a:solidFill>
                  <a:schemeClr val="tx1"/>
                </a:solidFill>
              </a:rPr>
              <a:t> </a:t>
            </a:r>
            <a:r>
              <a:rPr lang="en-US" sz="3200" dirty="0" err="1">
                <a:solidFill>
                  <a:schemeClr val="tx1"/>
                </a:solidFill>
              </a:rPr>
              <a:t>mỗi</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như</a:t>
            </a:r>
            <a:r>
              <a:rPr lang="en-US" sz="3200" dirty="0">
                <a:solidFill>
                  <a:schemeClr val="tx1"/>
                </a:solidFill>
              </a:rPr>
              <a:t> </a:t>
            </a:r>
            <a:r>
              <a:rPr lang="en-US" sz="3200" dirty="0" err="1">
                <a:solidFill>
                  <a:schemeClr val="tx1"/>
                </a:solidFill>
              </a:rPr>
              <a:t>nhau</a:t>
            </a:r>
            <a:r>
              <a:rPr lang="en-US" sz="3200" dirty="0">
                <a:solidFill>
                  <a:schemeClr val="tx1"/>
                </a:solidFill>
              </a:rPr>
              <a:t>)                                            </a:t>
            </a:r>
          </a:p>
        </p:txBody>
      </p:sp>
      <p:sp>
        <p:nvSpPr>
          <p:cNvPr id="15370" name="Text Box 10"/>
          <p:cNvSpPr txBox="1">
            <a:spLocks noChangeArrowheads="1"/>
          </p:cNvSpPr>
          <p:nvPr/>
        </p:nvSpPr>
        <p:spPr bwMode="auto">
          <a:xfrm>
            <a:off x="568036" y="1764398"/>
            <a:ext cx="3242622" cy="144655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r>
              <a:rPr lang="en-US" dirty="0">
                <a:solidFill>
                  <a:srgbClr val="3333FF"/>
                </a:solidFill>
              </a:rPr>
              <a:t>        </a:t>
            </a:r>
            <a:r>
              <a:rPr lang="en-US" b="1" i="1" u="sng" dirty="0" err="1">
                <a:solidFill>
                  <a:srgbClr val="3333FF"/>
                </a:solidFill>
              </a:rPr>
              <a:t>Tóm</a:t>
            </a:r>
            <a:r>
              <a:rPr lang="en-US" b="1" i="1" u="sng" dirty="0">
                <a:solidFill>
                  <a:srgbClr val="3333FF"/>
                </a:solidFill>
              </a:rPr>
              <a:t> </a:t>
            </a:r>
            <a:r>
              <a:rPr lang="en-US" b="1" i="1" u="sng" dirty="0" err="1">
                <a:solidFill>
                  <a:srgbClr val="3333FF"/>
                </a:solidFill>
              </a:rPr>
              <a:t>tắt</a:t>
            </a:r>
            <a:r>
              <a:rPr lang="en-US" b="1" i="1" u="sng" dirty="0">
                <a:solidFill>
                  <a:srgbClr val="3333FF"/>
                </a:solidFill>
              </a:rPr>
              <a:t> :</a:t>
            </a:r>
          </a:p>
          <a:p>
            <a:r>
              <a:rPr lang="en-US" dirty="0">
                <a:solidFill>
                  <a:srgbClr val="3333FF"/>
                </a:solidFill>
              </a:rPr>
              <a:t> </a:t>
            </a:r>
            <a:r>
              <a:rPr lang="en-US" b="1" dirty="0">
                <a:solidFill>
                  <a:srgbClr val="3333FF"/>
                </a:solidFill>
              </a:rPr>
              <a:t>2 </a:t>
            </a:r>
            <a:r>
              <a:rPr lang="en-US" b="1" dirty="0" err="1">
                <a:solidFill>
                  <a:srgbClr val="3333FF"/>
                </a:solidFill>
              </a:rPr>
              <a:t>ngày</a:t>
            </a:r>
            <a:r>
              <a:rPr lang="en-US" b="1" dirty="0">
                <a:solidFill>
                  <a:srgbClr val="3333FF"/>
                </a:solidFill>
              </a:rPr>
              <a:t>: 12 </a:t>
            </a:r>
            <a:r>
              <a:rPr lang="en-US" b="1" dirty="0" err="1">
                <a:solidFill>
                  <a:srgbClr val="3333FF"/>
                </a:solidFill>
              </a:rPr>
              <a:t>người</a:t>
            </a:r>
            <a:endParaRPr lang="en-US" b="1" dirty="0">
              <a:solidFill>
                <a:srgbClr val="3333FF"/>
              </a:solidFill>
            </a:endParaRPr>
          </a:p>
          <a:p>
            <a:r>
              <a:rPr lang="en-US" b="1" dirty="0">
                <a:solidFill>
                  <a:srgbClr val="3333FF"/>
                </a:solidFill>
              </a:rPr>
              <a:t> 4 </a:t>
            </a:r>
            <a:r>
              <a:rPr lang="en-US" b="1" dirty="0" err="1">
                <a:solidFill>
                  <a:srgbClr val="3333FF"/>
                </a:solidFill>
              </a:rPr>
              <a:t>ngày</a:t>
            </a:r>
            <a:r>
              <a:rPr lang="en-US" b="1" dirty="0">
                <a:solidFill>
                  <a:srgbClr val="3333FF"/>
                </a:solidFill>
              </a:rPr>
              <a:t>: … </a:t>
            </a:r>
            <a:r>
              <a:rPr lang="en-US" b="1" dirty="0" err="1">
                <a:solidFill>
                  <a:srgbClr val="3333FF"/>
                </a:solidFill>
              </a:rPr>
              <a:t>người</a:t>
            </a:r>
            <a:r>
              <a:rPr lang="en-US" sz="3200" b="1" dirty="0">
                <a:solidFill>
                  <a:srgbClr val="3333FF"/>
                </a:solidFill>
              </a:rPr>
              <a:t>? </a:t>
            </a:r>
          </a:p>
        </p:txBody>
      </p:sp>
      <p:sp>
        <p:nvSpPr>
          <p:cNvPr id="7173" name="Text Box 11"/>
          <p:cNvSpPr txBox="1">
            <a:spLocks noChangeArrowheads="1"/>
          </p:cNvSpPr>
          <p:nvPr/>
        </p:nvSpPr>
        <p:spPr bwMode="auto">
          <a:xfrm>
            <a:off x="5689600" y="3019426"/>
            <a:ext cx="5181600" cy="51911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endParaRPr lang="en-US"/>
          </a:p>
        </p:txBody>
      </p:sp>
      <p:sp>
        <p:nvSpPr>
          <p:cNvPr id="15374" name="Text Box 14"/>
          <p:cNvSpPr txBox="1">
            <a:spLocks noChangeArrowheads="1"/>
          </p:cNvSpPr>
          <p:nvPr/>
        </p:nvSpPr>
        <p:spPr bwMode="auto">
          <a:xfrm>
            <a:off x="568036" y="3374938"/>
            <a:ext cx="2235200" cy="584775"/>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sz="3200" b="1" dirty="0" err="1"/>
              <a:t>Cách</a:t>
            </a:r>
            <a:r>
              <a:rPr lang="en-US" sz="3200" b="1" dirty="0"/>
              <a:t> 1</a:t>
            </a:r>
            <a:r>
              <a:rPr lang="en-US" sz="3200" dirty="0">
                <a:solidFill>
                  <a:srgbClr val="00FF00"/>
                </a:solidFill>
              </a:rPr>
              <a:t> </a:t>
            </a:r>
          </a:p>
        </p:txBody>
      </p:sp>
      <p:sp>
        <p:nvSpPr>
          <p:cNvPr id="15375" name="Text Box 15"/>
          <p:cNvSpPr txBox="1">
            <a:spLocks noChangeArrowheads="1"/>
          </p:cNvSpPr>
          <p:nvPr/>
        </p:nvSpPr>
        <p:spPr bwMode="auto">
          <a:xfrm>
            <a:off x="535709" y="3580180"/>
            <a:ext cx="9356436" cy="3277820"/>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ts val="600"/>
              </a:spcBef>
            </a:pPr>
            <a:r>
              <a:rPr lang="en-US" sz="3200" dirty="0">
                <a:solidFill>
                  <a:srgbClr val="FF0000"/>
                </a:solidFill>
              </a:rPr>
              <a:t>                       </a:t>
            </a:r>
            <a:r>
              <a:rPr lang="en-US" sz="3200" b="1" i="1" dirty="0" err="1">
                <a:solidFill>
                  <a:schemeClr val="tx1"/>
                </a:solidFill>
              </a:rPr>
              <a:t>Bài</a:t>
            </a:r>
            <a:r>
              <a:rPr lang="en-US" sz="3200" b="1" i="1" dirty="0">
                <a:solidFill>
                  <a:schemeClr val="tx1"/>
                </a:solidFill>
              </a:rPr>
              <a:t> </a:t>
            </a:r>
            <a:r>
              <a:rPr lang="en-US" sz="3200" b="1" i="1" dirty="0" err="1">
                <a:solidFill>
                  <a:schemeClr val="tx1"/>
                </a:solidFill>
              </a:rPr>
              <a:t>giải</a:t>
            </a:r>
            <a:r>
              <a:rPr lang="en-US" sz="3200" b="1" i="1" dirty="0">
                <a:solidFill>
                  <a:schemeClr val="tx1"/>
                </a:solidFill>
              </a:rPr>
              <a:t> </a:t>
            </a:r>
          </a:p>
          <a:p>
            <a:pPr algn="ctr">
              <a:spcBef>
                <a:spcPts val="600"/>
              </a:spcBef>
            </a:pPr>
            <a:r>
              <a:rPr lang="en-US" sz="3200" dirty="0">
                <a:solidFill>
                  <a:schemeClr val="tx1"/>
                </a:solidFill>
              </a:rPr>
              <a:t> </a:t>
            </a: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1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12 x 2 = 24 (</a:t>
            </a:r>
            <a:r>
              <a:rPr lang="en-US" sz="3200" dirty="0" err="1">
                <a:solidFill>
                  <a:schemeClr val="tx1"/>
                </a:solidFill>
              </a:rPr>
              <a:t>người</a:t>
            </a:r>
            <a:r>
              <a:rPr lang="en-US" sz="3200" dirty="0">
                <a:solidFill>
                  <a:schemeClr val="tx1"/>
                </a:solidFill>
              </a:rPr>
              <a:t>) </a:t>
            </a:r>
            <a:r>
              <a:rPr lang="en-US" sz="3200" b="1" dirty="0">
                <a:solidFill>
                  <a:srgbClr val="FF0000"/>
                </a:solidFill>
              </a:rPr>
              <a:t>(*)</a:t>
            </a:r>
            <a:r>
              <a:rPr lang="en-US" sz="3200" dirty="0">
                <a:solidFill>
                  <a:schemeClr val="tx1"/>
                </a:solidFill>
              </a:rPr>
              <a:t> </a:t>
            </a:r>
          </a:p>
          <a:p>
            <a:pPr algn="ctr">
              <a:spcBef>
                <a:spcPts val="600"/>
              </a:spcBef>
            </a:pPr>
            <a:r>
              <a:rPr lang="en-US" sz="3200" dirty="0" err="1">
                <a:solidFill>
                  <a:schemeClr val="tx1"/>
                </a:solidFill>
              </a:rPr>
              <a:t>Muốn</a:t>
            </a:r>
            <a:r>
              <a:rPr lang="en-US" sz="3200" dirty="0">
                <a:solidFill>
                  <a:schemeClr val="tx1"/>
                </a:solidFill>
              </a:rPr>
              <a:t> </a:t>
            </a:r>
            <a:r>
              <a:rPr lang="en-US" sz="3200" dirty="0" err="1">
                <a:solidFill>
                  <a:schemeClr val="tx1"/>
                </a:solidFill>
              </a:rPr>
              <a:t>đắp</a:t>
            </a:r>
            <a:r>
              <a:rPr lang="en-US" sz="3200" dirty="0">
                <a:solidFill>
                  <a:schemeClr val="tx1"/>
                </a:solidFill>
              </a:rPr>
              <a:t> </a:t>
            </a:r>
            <a:r>
              <a:rPr lang="en-US" sz="3200" dirty="0" err="1">
                <a:solidFill>
                  <a:schemeClr val="tx1"/>
                </a:solidFill>
              </a:rPr>
              <a:t>xong</a:t>
            </a:r>
            <a:r>
              <a:rPr lang="en-US" sz="3200" dirty="0">
                <a:solidFill>
                  <a:schemeClr val="tx1"/>
                </a:solidFill>
              </a:rPr>
              <a:t> </a:t>
            </a:r>
            <a:r>
              <a:rPr lang="en-US" sz="3200" dirty="0" err="1">
                <a:solidFill>
                  <a:schemeClr val="tx1"/>
                </a:solidFill>
              </a:rPr>
              <a:t>nền</a:t>
            </a:r>
            <a:r>
              <a:rPr lang="en-US" sz="3200" dirty="0">
                <a:solidFill>
                  <a:schemeClr val="tx1"/>
                </a:solidFill>
              </a:rPr>
              <a:t> </a:t>
            </a:r>
            <a:r>
              <a:rPr lang="en-US" sz="3200" dirty="0" err="1">
                <a:solidFill>
                  <a:schemeClr val="tx1"/>
                </a:solidFill>
              </a:rPr>
              <a:t>nhà</a:t>
            </a:r>
            <a:r>
              <a:rPr lang="en-US" sz="3200" dirty="0">
                <a:solidFill>
                  <a:schemeClr val="tx1"/>
                </a:solidFill>
              </a:rPr>
              <a:t> </a:t>
            </a:r>
            <a:r>
              <a:rPr lang="en-US" sz="3200" dirty="0" err="1">
                <a:solidFill>
                  <a:schemeClr val="tx1"/>
                </a:solidFill>
              </a:rPr>
              <a:t>trong</a:t>
            </a:r>
            <a:r>
              <a:rPr lang="en-US" sz="3200" dirty="0">
                <a:solidFill>
                  <a:schemeClr val="tx1"/>
                </a:solidFill>
              </a:rPr>
              <a:t> 4 </a:t>
            </a:r>
            <a:r>
              <a:rPr lang="en-US" sz="3200" dirty="0" err="1">
                <a:solidFill>
                  <a:schemeClr val="tx1"/>
                </a:solidFill>
              </a:rPr>
              <a:t>ngày</a:t>
            </a:r>
            <a:r>
              <a:rPr lang="en-US" sz="3200" dirty="0">
                <a:solidFill>
                  <a:schemeClr val="tx1"/>
                </a:solidFill>
              </a:rPr>
              <a:t>, </a:t>
            </a:r>
            <a:r>
              <a:rPr lang="en-US" sz="3200" dirty="0" err="1">
                <a:solidFill>
                  <a:schemeClr val="tx1"/>
                </a:solidFill>
              </a:rPr>
              <a:t>cần</a:t>
            </a:r>
            <a:r>
              <a:rPr lang="en-US" sz="3200" dirty="0">
                <a:solidFill>
                  <a:schemeClr val="tx1"/>
                </a:solidFill>
              </a:rPr>
              <a:t> </a:t>
            </a:r>
            <a:r>
              <a:rPr lang="en-US" sz="3200" dirty="0" err="1">
                <a:solidFill>
                  <a:schemeClr val="tx1"/>
                </a:solidFill>
              </a:rPr>
              <a:t>số</a:t>
            </a:r>
            <a:r>
              <a:rPr lang="en-US" sz="3200" dirty="0">
                <a:solidFill>
                  <a:schemeClr val="tx1"/>
                </a:solidFill>
              </a:rPr>
              <a:t> </a:t>
            </a:r>
            <a:r>
              <a:rPr lang="en-US" sz="3200" dirty="0" err="1">
                <a:solidFill>
                  <a:schemeClr val="tx1"/>
                </a:solidFill>
              </a:rPr>
              <a:t>người</a:t>
            </a:r>
            <a:r>
              <a:rPr lang="en-US" sz="3200" dirty="0">
                <a:solidFill>
                  <a:schemeClr val="tx1"/>
                </a:solidFill>
              </a:rPr>
              <a:t> </a:t>
            </a:r>
            <a:r>
              <a:rPr lang="en-US" sz="3200" dirty="0" err="1">
                <a:solidFill>
                  <a:schemeClr val="tx1"/>
                </a:solidFill>
              </a:rPr>
              <a:t>là</a:t>
            </a:r>
            <a:r>
              <a:rPr lang="en-US" sz="3200" dirty="0">
                <a:solidFill>
                  <a:schemeClr val="tx1"/>
                </a:solidFill>
              </a:rPr>
              <a:t>: 24 : 4 = 6 (</a:t>
            </a:r>
            <a:r>
              <a:rPr lang="en-US" sz="3200" dirty="0" err="1">
                <a:solidFill>
                  <a:schemeClr val="tx1"/>
                </a:solidFill>
              </a:rPr>
              <a:t>người</a:t>
            </a:r>
            <a:r>
              <a:rPr lang="en-US" sz="3200" dirty="0">
                <a:solidFill>
                  <a:schemeClr val="tx1"/>
                </a:solidFill>
              </a:rPr>
              <a:t>)</a:t>
            </a:r>
          </a:p>
          <a:p>
            <a:pPr>
              <a:spcBef>
                <a:spcPts val="600"/>
              </a:spcBef>
            </a:pPr>
            <a:r>
              <a:rPr lang="en-US" sz="3200" dirty="0">
                <a:solidFill>
                  <a:schemeClr val="tx1"/>
                </a:solidFill>
              </a:rPr>
              <a:t>                                         </a:t>
            </a:r>
            <a:r>
              <a:rPr lang="en-US" sz="3200" i="1" dirty="0" err="1">
                <a:solidFill>
                  <a:schemeClr val="tx1"/>
                </a:solidFill>
              </a:rPr>
              <a:t>Đáp</a:t>
            </a:r>
            <a:r>
              <a:rPr lang="en-US" sz="3200" i="1" dirty="0">
                <a:solidFill>
                  <a:schemeClr val="tx1"/>
                </a:solidFill>
              </a:rPr>
              <a:t> </a:t>
            </a:r>
            <a:r>
              <a:rPr lang="en-US" sz="3200" i="1" dirty="0" err="1">
                <a:solidFill>
                  <a:schemeClr val="tx1"/>
                </a:solidFill>
              </a:rPr>
              <a:t>số</a:t>
            </a:r>
            <a:r>
              <a:rPr lang="en-US" sz="3200" dirty="0">
                <a:solidFill>
                  <a:schemeClr val="tx1"/>
                </a:solidFill>
              </a:rPr>
              <a:t>: </a:t>
            </a:r>
            <a:r>
              <a:rPr lang="en-US" sz="3200" i="1" dirty="0">
                <a:solidFill>
                  <a:schemeClr val="tx1"/>
                </a:solidFill>
              </a:rPr>
              <a:t>6 </a:t>
            </a:r>
            <a:r>
              <a:rPr lang="en-US" sz="3200" i="1" dirty="0" err="1">
                <a:solidFill>
                  <a:schemeClr val="tx1"/>
                </a:solidFill>
              </a:rPr>
              <a:t>người</a:t>
            </a:r>
            <a:r>
              <a:rPr lang="en-US" sz="3200" i="1" dirty="0">
                <a:solidFill>
                  <a:schemeClr val="tx1"/>
                </a:solidFill>
              </a:rPr>
              <a:t> </a:t>
            </a:r>
          </a:p>
        </p:txBody>
      </p:sp>
      <p:sp>
        <p:nvSpPr>
          <p:cNvPr id="15376" name="Text Box 16"/>
          <p:cNvSpPr txBox="1">
            <a:spLocks noChangeArrowheads="1"/>
          </p:cNvSpPr>
          <p:nvPr/>
        </p:nvSpPr>
        <p:spPr bwMode="auto">
          <a:xfrm>
            <a:off x="8253350" y="2511229"/>
            <a:ext cx="3796145" cy="116046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a:spcBef>
                <a:spcPct val="50000"/>
              </a:spcBef>
            </a:pPr>
            <a:r>
              <a:rPr lang="en-US" dirty="0">
                <a:solidFill>
                  <a:srgbClr val="FF0000"/>
                </a:solidFill>
              </a:rPr>
              <a:t> </a:t>
            </a:r>
            <a:r>
              <a:rPr lang="en-US" b="1" dirty="0">
                <a:solidFill>
                  <a:srgbClr val="FF0000"/>
                </a:solidFill>
              </a:rPr>
              <a:t>(*) </a:t>
            </a:r>
            <a:r>
              <a:rPr lang="en-US" b="1" dirty="0" err="1">
                <a:solidFill>
                  <a:srgbClr val="FF0000"/>
                </a:solidFill>
              </a:rPr>
              <a:t>Bước</a:t>
            </a:r>
            <a:r>
              <a:rPr lang="en-US" b="1" dirty="0">
                <a:solidFill>
                  <a:srgbClr val="FF0000"/>
                </a:solidFill>
              </a:rPr>
              <a:t> </a:t>
            </a:r>
            <a:r>
              <a:rPr lang="en-US" b="1" dirty="0" err="1">
                <a:solidFill>
                  <a:srgbClr val="FF0000"/>
                </a:solidFill>
              </a:rPr>
              <a:t>rút</a:t>
            </a:r>
            <a:r>
              <a:rPr lang="en-US" b="1" dirty="0">
                <a:solidFill>
                  <a:srgbClr val="FF0000"/>
                </a:solidFill>
              </a:rPr>
              <a:t> </a:t>
            </a:r>
            <a:r>
              <a:rPr lang="en-US" b="1" dirty="0" err="1">
                <a:solidFill>
                  <a:srgbClr val="FF0000"/>
                </a:solidFill>
              </a:rPr>
              <a:t>về</a:t>
            </a:r>
            <a:r>
              <a:rPr lang="en-US" b="1" dirty="0">
                <a:solidFill>
                  <a:srgbClr val="FF0000"/>
                </a:solidFill>
              </a:rPr>
              <a:t> </a:t>
            </a:r>
            <a:r>
              <a:rPr lang="en-US" b="1" dirty="0" err="1">
                <a:solidFill>
                  <a:srgbClr val="FF0000"/>
                </a:solidFill>
              </a:rPr>
              <a:t>đơn</a:t>
            </a:r>
            <a:r>
              <a:rPr lang="en-US" b="1" dirty="0">
                <a:solidFill>
                  <a:srgbClr val="FF0000"/>
                </a:solidFill>
              </a:rPr>
              <a:t> </a:t>
            </a:r>
            <a:r>
              <a:rPr lang="en-US" b="1" dirty="0" err="1">
                <a:solidFill>
                  <a:srgbClr val="FF0000"/>
                </a:solidFill>
              </a:rPr>
              <a:t>vị</a:t>
            </a:r>
            <a:r>
              <a:rPr lang="en-US" b="1" dirty="0">
                <a:solidFill>
                  <a:srgbClr val="FF0000"/>
                </a:solidFill>
              </a:rPr>
              <a:t> </a:t>
            </a:r>
          </a:p>
          <a:p>
            <a:pPr>
              <a:spcBef>
                <a:spcPct val="50000"/>
              </a:spcBef>
            </a:pPr>
            <a:endParaRPr lang="en-US" b="1" dirty="0">
              <a:solidFill>
                <a:srgbClr val="FF0000"/>
              </a:solidFill>
            </a:endParaRPr>
          </a:p>
        </p:txBody>
      </p:sp>
      <p:cxnSp>
        <p:nvCxnSpPr>
          <p:cNvPr id="6" name="Straight Arrow Connector 5">
            <a:extLst>
              <a:ext uri="{FF2B5EF4-FFF2-40B4-BE49-F238E27FC236}">
                <a16:creationId xmlns:a16="http://schemas.microsoft.com/office/drawing/2014/main" id="{854FF996-4FF4-4F83-9DED-B9919FE84EFC}"/>
              </a:ext>
            </a:extLst>
          </p:cNvPr>
          <p:cNvCxnSpPr/>
          <p:nvPr/>
        </p:nvCxnSpPr>
        <p:spPr>
          <a:xfrm flipH="1">
            <a:off x="7245928" y="3163495"/>
            <a:ext cx="2341418" cy="1665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5370"/>
                                        </p:tgtEl>
                                        <p:attrNameLst>
                                          <p:attrName>style.visibility</p:attrName>
                                        </p:attrNameLst>
                                      </p:cBhvr>
                                      <p:to>
                                        <p:strVal val="visible"/>
                                      </p:to>
                                    </p:set>
                                    <p:anim calcmode="lin" valueType="num">
                                      <p:cBhvr>
                                        <p:cTn id="7" dur="500" fill="hold"/>
                                        <p:tgtEl>
                                          <p:spTgt spid="15370"/>
                                        </p:tgtEl>
                                        <p:attrNameLst>
                                          <p:attrName>ppt_w</p:attrName>
                                        </p:attrNameLst>
                                      </p:cBhvr>
                                      <p:tavLst>
                                        <p:tav tm="0">
                                          <p:val>
                                            <p:fltVal val="0"/>
                                          </p:val>
                                        </p:tav>
                                        <p:tav tm="100000">
                                          <p:val>
                                            <p:strVal val="#ppt_w"/>
                                          </p:val>
                                        </p:tav>
                                      </p:tavLst>
                                    </p:anim>
                                    <p:anim calcmode="lin" valueType="num">
                                      <p:cBhvr>
                                        <p:cTn id="8" dur="500" fill="hold"/>
                                        <p:tgtEl>
                                          <p:spTgt spid="15370"/>
                                        </p:tgtEl>
                                        <p:attrNameLst>
                                          <p:attrName>ppt_h</p:attrName>
                                        </p:attrNameLst>
                                      </p:cBhvr>
                                      <p:tavLst>
                                        <p:tav tm="0">
                                          <p:val>
                                            <p:fltVal val="0"/>
                                          </p:val>
                                        </p:tav>
                                        <p:tav tm="100000">
                                          <p:val>
                                            <p:strVal val="#ppt_h"/>
                                          </p:val>
                                        </p:tav>
                                      </p:tavLst>
                                    </p:anim>
                                    <p:animEffect transition="in" filter="fade">
                                      <p:cBhvr>
                                        <p:cTn id="9" dur="500"/>
                                        <p:tgtEl>
                                          <p:spTgt spid="15370"/>
                                        </p:tgtEl>
                                      </p:cBhvr>
                                    </p:animEffect>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15374"/>
                                        </p:tgtEl>
                                        <p:attrNameLst>
                                          <p:attrName>style.visibility</p:attrName>
                                        </p:attrNameLst>
                                      </p:cBhvr>
                                      <p:to>
                                        <p:strVal val="visible"/>
                                      </p:to>
                                    </p:set>
                                    <p:animEffect transition="in" filter="wheel(1)">
                                      <p:cBhvr>
                                        <p:cTn id="14" dur="2000"/>
                                        <p:tgtEl>
                                          <p:spTgt spid="15374"/>
                                        </p:tgtEl>
                                      </p:cBhvr>
                                    </p:animEffect>
                                  </p:childTnLst>
                                </p:cTn>
                              </p:par>
                              <p:par>
                                <p:cTn id="15" presetID="21" presetClass="entr" presetSubtype="1" fill="hold" grpId="0" nodeType="withEffect">
                                  <p:stCondLst>
                                    <p:cond delay="0"/>
                                  </p:stCondLst>
                                  <p:childTnLst>
                                    <p:set>
                                      <p:cBhvr>
                                        <p:cTn id="16" dur="1" fill="hold">
                                          <p:stCondLst>
                                            <p:cond delay="0"/>
                                          </p:stCondLst>
                                        </p:cTn>
                                        <p:tgtEl>
                                          <p:spTgt spid="15375"/>
                                        </p:tgtEl>
                                        <p:attrNameLst>
                                          <p:attrName>style.visibility</p:attrName>
                                        </p:attrNameLst>
                                      </p:cBhvr>
                                      <p:to>
                                        <p:strVal val="visible"/>
                                      </p:to>
                                    </p:set>
                                    <p:animEffect transition="in" filter="wheel(1)">
                                      <p:cBhvr>
                                        <p:cTn id="17" dur="2000"/>
                                        <p:tgtEl>
                                          <p:spTgt spid="1537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376"/>
                                        </p:tgtEl>
                                        <p:attrNameLst>
                                          <p:attrName>style.visibility</p:attrName>
                                        </p:attrNameLst>
                                      </p:cBhvr>
                                      <p:to>
                                        <p:strVal val="visible"/>
                                      </p:to>
                                    </p:set>
                                    <p:animEffect transition="in" filter="wipe(down)">
                                      <p:cBhvr>
                                        <p:cTn id="22" dur="500"/>
                                        <p:tgtEl>
                                          <p:spTgt spid="15376"/>
                                        </p:tgtEl>
                                      </p:cBhvr>
                                    </p:animEffect>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0" grpId="0"/>
      <p:bldP spid="15374" grpId="0"/>
      <p:bldP spid="15375" grpId="0"/>
      <p:bldP spid="153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Box 13"/>
          <p:cNvSpPr txBox="1">
            <a:spLocks noChangeArrowheads="1"/>
          </p:cNvSpPr>
          <p:nvPr/>
        </p:nvSpPr>
        <p:spPr bwMode="auto">
          <a:xfrm>
            <a:off x="439737" y="482130"/>
            <a:ext cx="189706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defRPr/>
            </a:pPr>
            <a:r>
              <a:rPr lang="en-US" altLang="en-US" sz="3200" b="1" dirty="0">
                <a:solidFill>
                  <a:srgbClr val="3333FF"/>
                </a:solidFill>
                <a:latin typeface="Times New Roman" panose="02020603050405020304" pitchFamily="18" charset="0"/>
                <a:cs typeface="Times New Roman" panose="02020603050405020304" pitchFamily="18" charset="0"/>
              </a:rPr>
              <a:t>Cách 2:</a:t>
            </a:r>
          </a:p>
        </p:txBody>
      </p:sp>
      <p:sp>
        <p:nvSpPr>
          <p:cNvPr id="4099" name="Text Box 16"/>
          <p:cNvSpPr txBox="1">
            <a:spLocks noChangeArrowheads="1"/>
          </p:cNvSpPr>
          <p:nvPr/>
        </p:nvSpPr>
        <p:spPr bwMode="auto">
          <a:xfrm>
            <a:off x="2849419" y="1645648"/>
            <a:ext cx="1897063" cy="58477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defRPr/>
            </a:pPr>
            <a:r>
              <a:rPr lang="en-US" altLang="en-US" sz="3200" b="1" u="sng" dirty="0">
                <a:latin typeface="Times New Roman" panose="02020603050405020304" pitchFamily="18" charset="0"/>
                <a:cs typeface="Times New Roman" panose="02020603050405020304" pitchFamily="18" charset="0"/>
              </a:rPr>
              <a:t>Bài giải:</a:t>
            </a:r>
            <a:endParaRPr lang="en-US" altLang="en-US" sz="3200" b="1" dirty="0">
              <a:latin typeface="Times New Roman" panose="02020603050405020304" pitchFamily="18" charset="0"/>
              <a:cs typeface="Times New Roman" panose="02020603050405020304" pitchFamily="18" charset="0"/>
            </a:endParaRPr>
          </a:p>
        </p:txBody>
      </p:sp>
      <p:sp>
        <p:nvSpPr>
          <p:cNvPr id="19467" name="Text Box 11"/>
          <p:cNvSpPr txBox="1">
            <a:spLocks noChangeArrowheads="1"/>
          </p:cNvSpPr>
          <p:nvPr/>
        </p:nvSpPr>
        <p:spPr bwMode="auto">
          <a:xfrm>
            <a:off x="1537855" y="2568379"/>
            <a:ext cx="9144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4 ngày gấp 2 ngày số lần là:</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4 : 2 = 2 (</a:t>
            </a:r>
            <a:r>
              <a:rPr lang="en-US" altLang="en-US" sz="3200" dirty="0" err="1">
                <a:solidFill>
                  <a:prstClr val="black"/>
                </a:solidFill>
                <a:latin typeface="Times New Roman" panose="02020603050405020304" pitchFamily="18" charset="0"/>
                <a:cs typeface="Times New Roman" panose="02020603050405020304" pitchFamily="18" charset="0"/>
              </a:rPr>
              <a:t>lần</a:t>
            </a: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dirty="0">
                <a:solidFill>
                  <a:srgbClr val="FF0000"/>
                </a:solidFill>
                <a:latin typeface="Times New Roman" panose="02020603050405020304" pitchFamily="18" charset="0"/>
                <a:cs typeface="Times New Roman" panose="02020603050405020304" pitchFamily="18" charset="0"/>
              </a:rPr>
              <a:t>(**)</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Muốn đắp xong nền nhà trong 4 ngày, cần số người là:</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12 : 2 = 6 (người)</a:t>
            </a:r>
          </a:p>
          <a:p>
            <a:pPr eaLnBrk="0" fontAlgn="base" hangingPunct="0">
              <a:spcBef>
                <a:spcPct val="0"/>
              </a:spcBef>
              <a:spcAft>
                <a:spcPct val="0"/>
              </a:spcAft>
              <a:defRPr/>
            </a:pPr>
            <a:r>
              <a:rPr lang="en-US" altLang="en-US" sz="3200" dirty="0">
                <a:solidFill>
                  <a:prstClr val="black"/>
                </a:solidFill>
                <a:latin typeface="Times New Roman" panose="02020603050405020304" pitchFamily="18" charset="0"/>
                <a:cs typeface="Times New Roman" panose="02020603050405020304" pitchFamily="18" charset="0"/>
              </a:rPr>
              <a:t>		</a:t>
            </a:r>
            <a:r>
              <a:rPr lang="en-US" altLang="en-US" sz="3200" i="1" dirty="0">
                <a:solidFill>
                  <a:prstClr val="black"/>
                </a:solidFill>
                <a:latin typeface="Times New Roman" panose="02020603050405020304" pitchFamily="18" charset="0"/>
                <a:cs typeface="Times New Roman" panose="02020603050405020304" pitchFamily="18" charset="0"/>
              </a:rPr>
              <a:t>Đáp số: 6 người</a:t>
            </a:r>
          </a:p>
        </p:txBody>
      </p:sp>
      <p:sp>
        <p:nvSpPr>
          <p:cNvPr id="13" name="Text Box 16"/>
          <p:cNvSpPr txBox="1">
            <a:spLocks noChangeArrowheads="1"/>
          </p:cNvSpPr>
          <p:nvPr/>
        </p:nvSpPr>
        <p:spPr bwMode="auto">
          <a:xfrm>
            <a:off x="7175646" y="1130165"/>
            <a:ext cx="3583708" cy="1160463"/>
          </a:xfrm>
          <a:prstGeom prst="rect">
            <a:avLst/>
          </a:prstGeom>
          <a:noFill/>
          <a:ln>
            <a:noFill/>
          </a:ln>
          <a:effectLst/>
          <a:extLst>
            <a:ext uri="{909E8E84-426E-40DD-AFC4-6F175D3DCCD1}">
              <a14:hiddenFill xmlns:a14="http://schemas.microsoft.com/office/drawing/2010/main">
                <a:solidFill>
                  <a:srgbClr val="9900FF">
                    <a:alpha val="89018"/>
                  </a:srgbClr>
                </a:solidFill>
              </a14:hiddenFill>
            </a:ext>
            <a:ext uri="{91240B29-F687-4F45-9708-019B960494DF}">
              <a14:hiddenLine xmlns:a14="http://schemas.microsoft.com/office/drawing/2010/main" w="9525">
                <a:solidFill>
                  <a:srgbClr val="FF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a:solidFill>
                  <a:srgbClr val="0000FF"/>
                </a:solidFill>
                <a:latin typeface="Times New Roman" panose="02020603050405020304" pitchFamily="18" charset="0"/>
              </a:defRPr>
            </a:lvl1pPr>
            <a:lvl2pPr marL="742950" indent="-285750">
              <a:defRPr sz="2800">
                <a:solidFill>
                  <a:srgbClr val="0000FF"/>
                </a:solidFill>
                <a:latin typeface="Times New Roman" panose="02020603050405020304" pitchFamily="18" charset="0"/>
              </a:defRPr>
            </a:lvl2pPr>
            <a:lvl3pPr marL="1143000" indent="-228600">
              <a:defRPr sz="2800">
                <a:solidFill>
                  <a:srgbClr val="0000FF"/>
                </a:solidFill>
                <a:latin typeface="Times New Roman" panose="02020603050405020304" pitchFamily="18" charset="0"/>
              </a:defRPr>
            </a:lvl3pPr>
            <a:lvl4pPr marL="1600200" indent="-228600">
              <a:defRPr sz="2800">
                <a:solidFill>
                  <a:srgbClr val="0000FF"/>
                </a:solidFill>
                <a:latin typeface="Times New Roman" panose="02020603050405020304" pitchFamily="18" charset="0"/>
              </a:defRPr>
            </a:lvl4pPr>
            <a:lvl5pPr marL="2057400" indent="-228600">
              <a:defRPr sz="2800">
                <a:solidFill>
                  <a:srgbClr val="0000FF"/>
                </a:solidFill>
                <a:latin typeface="Times New Roman" panose="02020603050405020304" pitchFamily="18" charset="0"/>
              </a:defRPr>
            </a:lvl5pPr>
            <a:lvl6pPr marL="2514600" indent="-228600" eaLnBrk="0" fontAlgn="base" hangingPunct="0">
              <a:spcBef>
                <a:spcPct val="0"/>
              </a:spcBef>
              <a:spcAft>
                <a:spcPct val="0"/>
              </a:spcAft>
              <a:defRPr sz="2800">
                <a:solidFill>
                  <a:srgbClr val="0000FF"/>
                </a:solidFill>
                <a:latin typeface="Times New Roman" panose="02020603050405020304" pitchFamily="18" charset="0"/>
              </a:defRPr>
            </a:lvl6pPr>
            <a:lvl7pPr marL="2971800" indent="-228600" eaLnBrk="0" fontAlgn="base" hangingPunct="0">
              <a:spcBef>
                <a:spcPct val="0"/>
              </a:spcBef>
              <a:spcAft>
                <a:spcPct val="0"/>
              </a:spcAft>
              <a:defRPr sz="2800">
                <a:solidFill>
                  <a:srgbClr val="0000FF"/>
                </a:solidFill>
                <a:latin typeface="Times New Roman" panose="02020603050405020304" pitchFamily="18" charset="0"/>
              </a:defRPr>
            </a:lvl7pPr>
            <a:lvl8pPr marL="3429000" indent="-228600" eaLnBrk="0" fontAlgn="base" hangingPunct="0">
              <a:spcBef>
                <a:spcPct val="0"/>
              </a:spcBef>
              <a:spcAft>
                <a:spcPct val="0"/>
              </a:spcAft>
              <a:defRPr sz="2800">
                <a:solidFill>
                  <a:srgbClr val="0000FF"/>
                </a:solidFill>
                <a:latin typeface="Times New Roman" panose="02020603050405020304" pitchFamily="18" charset="0"/>
              </a:defRPr>
            </a:lvl8pPr>
            <a:lvl9pPr marL="3886200" indent="-228600" eaLnBrk="0" fontAlgn="base" hangingPunct="0">
              <a:spcBef>
                <a:spcPct val="0"/>
              </a:spcBef>
              <a:spcAft>
                <a:spcPct val="0"/>
              </a:spcAft>
              <a:defRPr sz="2800">
                <a:solidFill>
                  <a:srgbClr val="0000FF"/>
                </a:solidFill>
                <a:latin typeface="Times New Roman" panose="02020603050405020304" pitchFamily="18" charset="0"/>
              </a:defRPr>
            </a:lvl9pPr>
          </a:lstStyle>
          <a:p>
            <a:pPr marL="0" marR="0" lvl="0" indent="0" defTabSz="914400" eaLnBrk="1" fontAlgn="auto" latinLnBrk="0" hangingPunct="1">
              <a:lnSpc>
                <a:spcPct val="100000"/>
              </a:lnSpc>
              <a:spcBef>
                <a:spcPct val="50000"/>
              </a:spcBef>
              <a:spcAft>
                <a:spcPts val="0"/>
              </a:spcAft>
              <a:buClrTx/>
              <a:buSzTx/>
              <a:buFontTx/>
              <a:buNone/>
              <a:defRPr/>
            </a:pPr>
            <a:r>
              <a:rPr kumimoji="0" lang="en-US" sz="2800" b="0"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Bước</a:t>
            </a:r>
            <a:r>
              <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baseline="0" noProof="0" dirty="0" err="1">
                <a:ln>
                  <a:noFill/>
                </a:ln>
                <a:solidFill>
                  <a:srgbClr val="FF0000"/>
                </a:solidFill>
                <a:effectLst/>
                <a:uLnTx/>
                <a:uFillTx/>
                <a:latin typeface="Times New Roman" panose="02020603050405020304" pitchFamily="18" charset="0"/>
              </a:rPr>
              <a:t>tìm</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noProof="0" dirty="0" err="1">
                <a:ln>
                  <a:noFill/>
                </a:ln>
                <a:solidFill>
                  <a:srgbClr val="FF0000"/>
                </a:solidFill>
                <a:effectLst/>
                <a:uLnTx/>
                <a:uFillTx/>
                <a:latin typeface="Times New Roman" panose="02020603050405020304" pitchFamily="18" charset="0"/>
              </a:rPr>
              <a:t>tỉ</a:t>
            </a:r>
            <a:r>
              <a:rPr kumimoji="0" lang="en-US" sz="2800" b="1" i="0" u="none" strike="noStrike" kern="0" cap="none" spc="0" normalizeH="0" noProof="0" dirty="0">
                <a:ln>
                  <a:noFill/>
                </a:ln>
                <a:solidFill>
                  <a:srgbClr val="FF0000"/>
                </a:solidFill>
                <a:effectLst/>
                <a:uLnTx/>
                <a:uFillTx/>
                <a:latin typeface="Times New Roman" panose="02020603050405020304" pitchFamily="18" charset="0"/>
              </a:rPr>
              <a:t> </a:t>
            </a:r>
            <a:r>
              <a:rPr kumimoji="0" lang="en-US" sz="2800" b="1" i="0" u="none" strike="noStrike" kern="0" cap="none" spc="0" normalizeH="0" noProof="0" dirty="0" err="1">
                <a:ln>
                  <a:noFill/>
                </a:ln>
                <a:solidFill>
                  <a:srgbClr val="FF0000"/>
                </a:solidFill>
                <a:effectLst/>
                <a:uLnTx/>
                <a:uFillTx/>
                <a:latin typeface="Times New Roman" panose="02020603050405020304" pitchFamily="18" charset="0"/>
              </a:rPr>
              <a:t>số</a:t>
            </a: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a:p>
            <a:pPr marL="0" marR="0" lvl="0" indent="0" defTabSz="914400" eaLnBrk="1" fontAlgn="auto" latinLnBrk="0" hangingPunct="1">
              <a:lnSpc>
                <a:spcPct val="100000"/>
              </a:lnSpc>
              <a:spcBef>
                <a:spcPct val="50000"/>
              </a:spcBef>
              <a:spcAft>
                <a:spcPts val="0"/>
              </a:spcAft>
              <a:buClrTx/>
              <a:buSzTx/>
              <a:buFontTx/>
              <a:buNone/>
              <a:defRPr/>
            </a:pPr>
            <a:endParaRPr kumimoji="0" lang="en-US" sz="2800" b="1" i="0" u="none" strike="noStrike" kern="0" cap="none" spc="0" normalizeH="0" baseline="0" noProof="0" dirty="0">
              <a:ln>
                <a:noFill/>
              </a:ln>
              <a:solidFill>
                <a:srgbClr val="FF0000"/>
              </a:solidFill>
              <a:effectLst/>
              <a:uLnTx/>
              <a:uFillTx/>
              <a:latin typeface="Times New Roman" panose="02020603050405020304" pitchFamily="18" charset="0"/>
            </a:endParaRPr>
          </a:p>
        </p:txBody>
      </p:sp>
      <p:cxnSp>
        <p:nvCxnSpPr>
          <p:cNvPr id="7" name="Straight Arrow Connector 6">
            <a:extLst>
              <a:ext uri="{FF2B5EF4-FFF2-40B4-BE49-F238E27FC236}">
                <a16:creationId xmlns:a16="http://schemas.microsoft.com/office/drawing/2014/main" id="{ADF579DA-1987-4F89-8599-A1CE270FB593}"/>
              </a:ext>
            </a:extLst>
          </p:cNvPr>
          <p:cNvCxnSpPr/>
          <p:nvPr/>
        </p:nvCxnSpPr>
        <p:spPr>
          <a:xfrm flipH="1">
            <a:off x="5758873" y="1710397"/>
            <a:ext cx="2341418" cy="166585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fill="hold"/>
                                        <p:tgtEl>
                                          <p:spTgt spid="4099"/>
                                        </p:tgtEl>
                                        <p:attrNameLst>
                                          <p:attrName>ppt_w</p:attrName>
                                        </p:attrNameLst>
                                      </p:cBhvr>
                                      <p:tavLst>
                                        <p:tav tm="0">
                                          <p:val>
                                            <p:fltVal val="0"/>
                                          </p:val>
                                        </p:tav>
                                        <p:tav tm="100000">
                                          <p:val>
                                            <p:strVal val="#ppt_w"/>
                                          </p:val>
                                        </p:tav>
                                      </p:tavLst>
                                    </p:anim>
                                    <p:anim calcmode="lin" valueType="num">
                                      <p:cBhvr>
                                        <p:cTn id="8" dur="500" fill="hold"/>
                                        <p:tgtEl>
                                          <p:spTgt spid="4099"/>
                                        </p:tgtEl>
                                        <p:attrNameLst>
                                          <p:attrName>ppt_h</p:attrName>
                                        </p:attrNameLst>
                                      </p:cBhvr>
                                      <p:tavLst>
                                        <p:tav tm="0">
                                          <p:val>
                                            <p:fltVal val="0"/>
                                          </p:val>
                                        </p:tav>
                                        <p:tav tm="100000">
                                          <p:val>
                                            <p:strVal val="#ppt_h"/>
                                          </p:val>
                                        </p:tav>
                                      </p:tavLst>
                                    </p:anim>
                                    <p:animEffect transition="in" filter="fade">
                                      <p:cBhvr>
                                        <p:cTn id="9" dur="500"/>
                                        <p:tgtEl>
                                          <p:spTgt spid="4099"/>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9467"/>
                                        </p:tgtEl>
                                        <p:attrNameLst>
                                          <p:attrName>style.visibility</p:attrName>
                                        </p:attrNameLst>
                                      </p:cBhvr>
                                      <p:to>
                                        <p:strVal val="visible"/>
                                      </p:to>
                                    </p:set>
                                    <p:anim calcmode="lin" valueType="num">
                                      <p:cBhvr>
                                        <p:cTn id="12" dur="500" fill="hold"/>
                                        <p:tgtEl>
                                          <p:spTgt spid="19467"/>
                                        </p:tgtEl>
                                        <p:attrNameLst>
                                          <p:attrName>ppt_w</p:attrName>
                                        </p:attrNameLst>
                                      </p:cBhvr>
                                      <p:tavLst>
                                        <p:tav tm="0">
                                          <p:val>
                                            <p:fltVal val="0"/>
                                          </p:val>
                                        </p:tav>
                                        <p:tav tm="100000">
                                          <p:val>
                                            <p:strVal val="#ppt_w"/>
                                          </p:val>
                                        </p:tav>
                                      </p:tavLst>
                                    </p:anim>
                                    <p:anim calcmode="lin" valueType="num">
                                      <p:cBhvr>
                                        <p:cTn id="13" dur="500" fill="hold"/>
                                        <p:tgtEl>
                                          <p:spTgt spid="19467"/>
                                        </p:tgtEl>
                                        <p:attrNameLst>
                                          <p:attrName>ppt_h</p:attrName>
                                        </p:attrNameLst>
                                      </p:cBhvr>
                                      <p:tavLst>
                                        <p:tav tm="0">
                                          <p:val>
                                            <p:fltVal val="0"/>
                                          </p:val>
                                        </p:tav>
                                        <p:tav tm="100000">
                                          <p:val>
                                            <p:strVal val="#ppt_h"/>
                                          </p:val>
                                        </p:tav>
                                      </p:tavLst>
                                    </p:anim>
                                    <p:animEffect transition="in" filter="fade">
                                      <p:cBhvr>
                                        <p:cTn id="14" dur="500"/>
                                        <p:tgtEl>
                                          <p:spTgt spid="1946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barn(inVertical)">
                                      <p:cBhvr>
                                        <p:cTn id="19" dur="500"/>
                                        <p:tgtEl>
                                          <p:spTgt spid="13"/>
                                        </p:tgtEl>
                                      </p:cBhvr>
                                    </p:animEffect>
                                  </p:childTnLst>
                                </p:cTn>
                              </p:par>
                              <p:par>
                                <p:cTn id="20" presetID="16" presetClass="entr" presetSubtype="21"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P spid="19467"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392</TotalTime>
  <Words>1467</Words>
  <Application>Microsoft Office PowerPoint</Application>
  <PresentationFormat>Widescreen</PresentationFormat>
  <Paragraphs>150</Paragraphs>
  <Slides>18</Slides>
  <Notes>11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18</vt:i4>
      </vt:variant>
    </vt:vector>
  </HeadingPairs>
  <TitlesOfParts>
    <vt:vector size="28" baseType="lpstr">
      <vt:lpstr>.VnTime</vt:lpstr>
      <vt:lpstr>Arial</vt:lpstr>
      <vt:lpstr>Calibri</vt:lpstr>
      <vt:lpstr>Calibri Light</vt:lpstr>
      <vt:lpstr>Cambria Math</vt:lpstr>
      <vt:lpstr>Times New Roman</vt:lpstr>
      <vt:lpstr>Wingdings</vt:lpstr>
      <vt:lpstr>Office Theme</vt:lpstr>
      <vt:lpstr>1_Office Theme</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205</cp:revision>
  <cp:lastPrinted>2021-04-06T22:48:00Z</cp:lastPrinted>
  <dcterms:created xsi:type="dcterms:W3CDTF">2021-04-05T03:43:00Z</dcterms:created>
  <dcterms:modified xsi:type="dcterms:W3CDTF">2022-09-21T16:15:18Z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4C3538EEE97C47CCAF7EF77CDB7F968D</vt:lpwstr>
  </property>
  <property fmtid="{D5CDD505-2E9C-101B-9397-08002B2CF9AE}" pid="3" name="KSOProductBuildVer">
    <vt:lpwstr>1033-11.2.0.10322</vt:lpwstr>
  </property>
</Properties>
</file>