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58" r:id="rId3"/>
    <p:sldId id="259" r:id="rId4"/>
    <p:sldId id="272" r:id="rId5"/>
    <p:sldId id="274" r:id="rId6"/>
    <p:sldId id="260" r:id="rId7"/>
    <p:sldId id="276" r:id="rId8"/>
    <p:sldId id="278" r:id="rId9"/>
    <p:sldId id="261" r:id="rId10"/>
    <p:sldId id="263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C125F-7399-4F02-9D7C-94D0CD941E3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0475F-6563-47DB-9EFC-B5E54BCF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9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83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7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1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92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9144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217041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0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7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7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7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974E-A26C-4A30-AE87-D322CF785E5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010CD-1064-4BF7-9C44-0CD2374A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7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10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2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990600" y="2139751"/>
            <a:ext cx="714741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1882735" y="3760452"/>
            <a:ext cx="522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sở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39" y="5029200"/>
            <a:ext cx="6136719" cy="138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618"/>
            <a:ext cx="1548577" cy="20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851200" y="60726"/>
            <a:ext cx="743566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2">
            <a:extLst>
              <a:ext uri="{FF2B5EF4-FFF2-40B4-BE49-F238E27FC236}">
                <a16:creationId xmlns=""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1034160" y="2435365"/>
            <a:ext cx="7174655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endParaRPr lang="en-US" sz="4045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38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sách">
            <a:hlinkClick r:id="" action="ppaction://media"/>
            <a:extLst>
              <a:ext uri="{FF2B5EF4-FFF2-40B4-BE49-F238E27FC236}">
                <a16:creationId xmlns="" xmlns:a16="http://schemas.microsoft.com/office/drawing/2014/main" id="{2923C0D0-4ECE-4F9C-BB6C-666BC5520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3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E2F5AB7-8EEA-48DC-9F44-0CC92315194D}"/>
              </a:ext>
            </a:extLst>
          </p:cNvPr>
          <p:cNvSpPr/>
          <p:nvPr/>
        </p:nvSpPr>
        <p:spPr>
          <a:xfrm>
            <a:off x="-8188" y="-4961"/>
            <a:ext cx="9160376" cy="6858000"/>
          </a:xfrm>
          <a:prstGeom prst="rect">
            <a:avLst/>
          </a:prstGeom>
          <a:solidFill>
            <a:srgbClr val="B1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4062" y="169110"/>
            <a:ext cx="1246608" cy="12046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19413" r="17424" b="15357"/>
          <a:stretch/>
        </p:blipFill>
        <p:spPr>
          <a:xfrm>
            <a:off x="65559" y="42351"/>
            <a:ext cx="519368" cy="709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9791" y="2298244"/>
            <a:ext cx="7896169" cy="19000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ùng với người thân mua những cuốn sách theo sở thích.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4">
            <a:extLst>
              <a:ext uri="{FF2B5EF4-FFF2-40B4-BE49-F238E27FC236}">
                <a16:creationId xmlns="" xmlns:a16="http://schemas.microsoft.com/office/drawing/2014/main" id="{FD7533FF-3FE9-4385-9CA3-D0A36C2C51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62200" y="771453"/>
            <a:ext cx="3944162" cy="856544"/>
          </a:xfrm>
          <a:prstGeom prst="homePlate">
            <a:avLst>
              <a:gd name="adj" fmla="val 137465"/>
            </a:avLst>
          </a:prstGeom>
          <a:solidFill>
            <a:srgbClr val="E9D7ED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3EA0EFD3-33C5-42B7-AF1E-14B5E6B00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8" y="4690186"/>
            <a:ext cx="1913188" cy="2167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CAF7CC-6055-4554-B635-2C9F8752D2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94" b="94587" l="5761" r="93043">
                        <a14:foregroundMark x1="64348" y1="24881" x2="67826" y2="32289"/>
                        <a14:foregroundMark x1="67826" y1="32289" x2="68152" y2="34758"/>
                        <a14:foregroundMark x1="63696" y1="21937" x2="62935" y2="26876"/>
                        <a14:foregroundMark x1="59348" y1="18519" x2="60109" y2="25546"/>
                        <a14:foregroundMark x1="60109" y1="25546" x2="62717" y2="27350"/>
                        <a14:foregroundMark x1="61413" y1="18898" x2="63696" y2="25546"/>
                        <a14:foregroundMark x1="63043" y1="22317" x2="68152" y2="25831"/>
                        <a14:foregroundMark x1="70543" y1="23742" x2="73696" y2="27350"/>
                        <a14:foregroundMark x1="75761" y1="21178" x2="75761" y2="23742"/>
                        <a14:foregroundMark x1="75978" y1="18044" x2="75761" y2="25641"/>
                        <a14:foregroundMark x1="75761" y1="25641" x2="76087" y2="25831"/>
                        <a14:foregroundMark x1="77065" y1="21937" x2="78696" y2="24881"/>
                        <a14:foregroundMark x1="78913" y1="21937" x2="78913" y2="25546"/>
                        <a14:foregroundMark x1="78152" y1="22887" x2="78370" y2="24881"/>
                        <a14:foregroundMark x1="80217" y1="17189" x2="85870" y2="22127"/>
                        <a14:foregroundMark x1="85870" y1="22127" x2="84891" y2="20513"/>
                        <a14:foregroundMark x1="80000" y1="12346" x2="85761" y2="19848"/>
                        <a14:foregroundMark x1="85761" y1="19848" x2="86196" y2="19468"/>
                        <a14:foregroundMark x1="80978" y1="11206" x2="81196" y2="12821"/>
                        <a14:foregroundMark x1="71848" y1="9117" x2="66630" y2="8452"/>
                        <a14:foregroundMark x1="65109" y1="7028" x2="58478" y2="8452"/>
                        <a14:foregroundMark x1="62935" y1="5888" x2="65870" y2="4748"/>
                        <a14:foregroundMark x1="68261" y1="3894" x2="69783" y2="3894"/>
                        <a14:foregroundMark x1="90978" y1="36752" x2="90978" y2="39316"/>
                        <a14:foregroundMark x1="37826" y1="83096" x2="34565" y2="88794"/>
                        <a14:foregroundMark x1="30870" y1="78348" x2="28152" y2="85470"/>
                        <a14:foregroundMark x1="28152" y1="85470" x2="27935" y2="85660"/>
                        <a14:foregroundMark x1="31630" y1="77683" x2="28696" y2="85185"/>
                        <a14:foregroundMark x1="28696" y1="85185" x2="28696" y2="85185"/>
                        <a14:foregroundMark x1="28696" y1="78727" x2="26957" y2="84236"/>
                        <a14:foregroundMark x1="27717" y1="79867" x2="26087" y2="83761"/>
                        <a14:foregroundMark x1="27174" y1="77873" x2="25652" y2="80152"/>
                        <a14:foregroundMark x1="25326" y1="77683" x2="22717" y2="82241"/>
                        <a14:foregroundMark x1="22717" y1="91548" x2="26087" y2="92877"/>
                        <a14:foregroundMark x1="20109" y1="94492" x2="22500" y2="94587"/>
                        <a14:foregroundMark x1="16522" y1="87654" x2="20326" y2="93637"/>
                        <a14:foregroundMark x1="19565" y1="88319" x2="21196" y2="90693"/>
                        <a14:foregroundMark x1="16522" y1="84425" x2="17174" y2="85185"/>
                        <a14:foregroundMark x1="15435" y1="83571" x2="16413" y2="86135"/>
                        <a14:foregroundMark x1="5761" y1="86325" x2="5761" y2="86325"/>
                        <a14:foregroundMark x1="93043" y1="77873" x2="92283" y2="79962"/>
                        <a14:foregroundMark x1="71304" y1="41975" x2="71630" y2="47009"/>
                        <a14:foregroundMark x1="60326" y1="38367" x2="60109" y2="4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09" y="4463641"/>
            <a:ext cx="1574307" cy="24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596ED30-4CD1-419B-A995-815CF7E2DC34}"/>
              </a:ext>
            </a:extLst>
          </p:cNvPr>
          <p:cNvSpPr/>
          <p:nvPr/>
        </p:nvSpPr>
        <p:spPr>
          <a:xfrm>
            <a:off x="0" y="0"/>
            <a:ext cx="9160376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D4FBB3-E4C1-4460-9249-67F76E4B6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23" y="4778804"/>
            <a:ext cx="3412316" cy="971297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851E5A03-283F-4693-AB5D-D1CFD67D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68" y="4374767"/>
            <a:ext cx="1750219" cy="233362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0892A0A-1499-495D-B73A-12058883A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191" y="4144585"/>
            <a:ext cx="1928722" cy="2571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639F09C-4F50-4F6F-896F-330DE9995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68" y="149610"/>
            <a:ext cx="1475322" cy="194121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7F45423-40FA-4341-9A95-671C5C1BF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1" y="131080"/>
            <a:ext cx="1475322" cy="1941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1355278" y="23622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6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1175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84329" y="27202"/>
            <a:ext cx="9160376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239099" y="3175106"/>
            <a:ext cx="2186885" cy="22282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8188" y="508622"/>
            <a:ext cx="9160376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4212259" y="1467210"/>
            <a:ext cx="4006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 ĐỘNG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1B27037-145D-4713-AED1-7EE08684AADC}"/>
              </a:ext>
            </a:extLst>
          </p:cNvPr>
          <p:cNvGrpSpPr/>
          <p:nvPr/>
        </p:nvGrpSpPr>
        <p:grpSpPr>
          <a:xfrm>
            <a:off x="1938031" y="223755"/>
            <a:ext cx="6691997" cy="6695295"/>
            <a:chOff x="5251590" y="1051051"/>
            <a:chExt cx="6850999" cy="5983614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57B3B64D-4B6F-481E-AC17-3B6ACBEA112B}"/>
                </a:ext>
              </a:extLst>
            </p:cNvPr>
            <p:cNvGrpSpPr/>
            <p:nvPr/>
          </p:nvGrpSpPr>
          <p:grpSpPr>
            <a:xfrm>
              <a:off x="5251590" y="1051051"/>
              <a:ext cx="6850999" cy="5983614"/>
              <a:chOff x="5190343" y="874386"/>
              <a:chExt cx="6850999" cy="5983614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="" xmlns:a16="http://schemas.microsoft.com/office/drawing/2014/main" id="{79C12753-E5B7-4AC3-AA9B-2AFE40663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490" b="99265" l="10000" r="90000">
                            <a14:foregroundMark x1="34688" y1="96446" x2="34688" y2="96446"/>
                            <a14:foregroundMark x1="68438" y1="93995" x2="69688" y2="94853"/>
                            <a14:foregroundMark x1="70156" y1="94485" x2="70156" y2="94485"/>
                            <a14:foregroundMark x1="73906" y1="90441" x2="73750" y2="90196"/>
                            <a14:foregroundMark x1="71563" y1="85417" x2="72188" y2="87132"/>
                            <a14:foregroundMark x1="73594" y1="90809" x2="73438" y2="91912"/>
                            <a14:foregroundMark x1="73594" y1="92034" x2="72500" y2="93750"/>
                            <a14:foregroundMark x1="73750" y1="93382" x2="73281" y2="93995"/>
                            <a14:foregroundMark x1="73438" y1="94363" x2="73438" y2="94363"/>
                            <a14:foregroundMark x1="71563" y1="95098" x2="71563" y2="95098"/>
                            <a14:foregroundMark x1="25938" y1="93260" x2="25313" y2="91176"/>
                            <a14:foregroundMark x1="26094" y1="90441" x2="28125" y2="88480"/>
                            <a14:foregroundMark x1="27500" y1="87377" x2="28125" y2="87010"/>
                            <a14:foregroundMark x1="27969" y1="86029" x2="28750" y2="85907"/>
                            <a14:foregroundMark x1="29688" y1="83824" x2="31250" y2="83211"/>
                            <a14:foregroundMark x1="30156" y1="83456" x2="32031" y2="81618"/>
                            <a14:foregroundMark x1="33750" y1="80882" x2="37031" y2="79534"/>
                            <a14:foregroundMark x1="35000" y1="79167" x2="40000" y2="78799"/>
                            <a14:foregroundMark x1="39219" y1="77819" x2="42188" y2="77206"/>
                            <a14:foregroundMark x1="42813" y1="76838" x2="44844" y2="76838"/>
                            <a14:foregroundMark x1="45781" y1="75980" x2="45781" y2="75980"/>
                            <a14:foregroundMark x1="54063" y1="75735" x2="54063" y2="75735"/>
                            <a14:foregroundMark x1="56875" y1="77083" x2="58125" y2="77574"/>
                            <a14:foregroundMark x1="56563" y1="77083" x2="57813" y2="77328"/>
                            <a14:foregroundMark x1="58125" y1="77328" x2="58906" y2="77574"/>
                            <a14:foregroundMark x1="59375" y1="77574" x2="60156" y2="77819"/>
                            <a14:foregroundMark x1="60156" y1="77574" x2="61406" y2="78064"/>
                            <a14:foregroundMark x1="62031" y1="78186" x2="63438" y2="78922"/>
                            <a14:foregroundMark x1="63281" y1="78799" x2="64531" y2="79412"/>
                            <a14:foregroundMark x1="65000" y1="79657" x2="65938" y2="80392"/>
                            <a14:foregroundMark x1="67031" y1="95343" x2="65625" y2="96446"/>
                            <a14:foregroundMark x1="28906" y1="84436" x2="28906" y2="84436"/>
                            <a14:foregroundMark x1="28906" y1="84559" x2="26875" y2="90564"/>
                            <a14:foregroundMark x1="26563" y1="89216" x2="27031" y2="88235"/>
                            <a14:foregroundMark x1="27344" y1="87990" x2="27656" y2="86642"/>
                            <a14:foregroundMark x1="32031" y1="81005" x2="33750" y2="79902"/>
                            <a14:foregroundMark x1="35469" y1="79289" x2="37969" y2="78309"/>
                            <a14:foregroundMark x1="37813" y1="78309" x2="40156" y2="77696"/>
                            <a14:foregroundMark x1="54531" y1="76716" x2="56875" y2="76961"/>
                            <a14:foregroundMark x1="57813" y1="77083" x2="59375" y2="77451"/>
                            <a14:foregroundMark x1="61094" y1="78186" x2="63906" y2="79412"/>
                            <a14:foregroundMark x1="64531" y1="79289" x2="65781" y2="80147"/>
                            <a14:foregroundMark x1="65938" y1="80882" x2="66406" y2="81250"/>
                            <a14:foregroundMark x1="66406" y1="80270" x2="67188" y2="81005"/>
                            <a14:foregroundMark x1="66250" y1="80515" x2="68750" y2="82843"/>
                            <a14:foregroundMark x1="69063" y1="82353" x2="69844" y2="83211"/>
                            <a14:foregroundMark x1="68594" y1="81985" x2="69531" y2="82843"/>
                            <a14:foregroundMark x1="67656" y1="81005" x2="69219" y2="82108"/>
                            <a14:foregroundMark x1="70000" y1="83701" x2="71250" y2="85049"/>
                            <a14:foregroundMark x1="71719" y1="86520" x2="72656" y2="88235"/>
                            <a14:foregroundMark x1="72656" y1="87868" x2="73281" y2="89216"/>
                            <a14:foregroundMark x1="71250" y1="95343" x2="68125" y2="96569"/>
                            <a14:foregroundMark x1="67344" y1="96936" x2="68906" y2="96569"/>
                            <a14:foregroundMark x1="70156" y1="96201" x2="71406" y2="95711"/>
                            <a14:foregroundMark x1="71719" y1="95466" x2="72500" y2="94975"/>
                            <a14:foregroundMark x1="62500" y1="97672" x2="60313" y2="97917"/>
                            <a14:foregroundMark x1="62969" y1="97426" x2="65469" y2="97426"/>
                            <a14:foregroundMark x1="65313" y1="97426" x2="66563" y2="96936"/>
                            <a14:foregroundMark x1="52969" y1="98284" x2="48438" y2="98162"/>
                            <a14:foregroundMark x1="46719" y1="98039" x2="41406" y2="97549"/>
                            <a14:foregroundMark x1="37500" y1="97549" x2="36094" y2="97426"/>
                            <a14:foregroundMark x1="35781" y1="97426" x2="41719" y2="98039"/>
                            <a14:foregroundMark x1="43281" y1="98039" x2="45938" y2="98284"/>
                            <a14:foregroundMark x1="35156" y1="97426" x2="37656" y2="97917"/>
                            <a14:foregroundMark x1="34844" y1="97549" x2="31406" y2="96936"/>
                            <a14:foregroundMark x1="30781" y1="96691" x2="28438" y2="95833"/>
                            <a14:foregroundMark x1="26875" y1="95098" x2="25938" y2="94118"/>
                            <a14:foregroundMark x1="25938" y1="94240" x2="27969" y2="95221"/>
                            <a14:foregroundMark x1="56563" y1="98162" x2="58125" y2="98039"/>
                            <a14:foregroundMark x1="58906" y1="98039" x2="60000" y2="98039"/>
                            <a14:foregroundMark x1="54531" y1="98284" x2="56563" y2="98162"/>
                            <a14:foregroundMark x1="39063" y1="98039" x2="39063" y2="98039"/>
                            <a14:foregroundMark x1="38594" y1="98039" x2="38750" y2="98162"/>
                            <a14:foregroundMark x1="40781" y1="98162" x2="41094" y2="98162"/>
                            <a14:foregroundMark x1="74688" y1="91544" x2="74688" y2="91544"/>
                            <a14:foregroundMark x1="74219" y1="92892" x2="74219" y2="92892"/>
                            <a14:foregroundMark x1="47344" y1="98407" x2="47344" y2="98407"/>
                            <a14:backgroundMark x1="57471" y1="98897" x2="58210" y2="98897"/>
                            <a14:backgroundMark x1="57190" y1="99265" x2="57656" y2="99265"/>
                            <a14:backgroundMark x1="48594" y1="76593" x2="49063" y2="78186"/>
                            <a14:backgroundMark x1="48125" y1="76348" x2="49219" y2="78922"/>
                            <a14:backgroundMark x1="48438" y1="78186" x2="48594" y2="78676"/>
                            <a14:backgroundMark x1="48750" y1="79412" x2="48906" y2="79534"/>
                            <a14:backgroundMark x1="49063" y1="79534" x2="50313" y2="79902"/>
                            <a14:backgroundMark x1="49375" y1="79167" x2="49844" y2="79412"/>
                            <a14:backgroundMark x1="48906" y1="78922" x2="49375" y2="79167"/>
                            <a14:backgroundMark x1="48438" y1="78799" x2="48438" y2="78799"/>
                            <a14:backgroundMark x1="47500" y1="75735" x2="47813" y2="75735"/>
                            <a14:backgroundMark x1="47813" y1="75490" x2="48750" y2="756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50" t="75153" r="22173"/>
              <a:stretch/>
            </p:blipFill>
            <p:spPr>
              <a:xfrm>
                <a:off x="7139338" y="5154033"/>
                <a:ext cx="2973277" cy="1703967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BD2BD910-5DE9-4093-9E14-7A47E780EBEF}"/>
                  </a:ext>
                </a:extLst>
              </p:cNvPr>
              <p:cNvSpPr/>
              <p:nvPr/>
            </p:nvSpPr>
            <p:spPr>
              <a:xfrm>
                <a:off x="5190343" y="874386"/>
                <a:ext cx="6850999" cy="4090596"/>
              </a:xfrm>
              <a:prstGeom prst="roundRect">
                <a:avLst>
                  <a:gd name="adj" fmla="val 4000"/>
                </a:avLst>
              </a:prstGeom>
              <a:solidFill>
                <a:srgbClr val="CF93B5"/>
              </a:solidFill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49A13A29-B150-45FA-A51D-D7B49612EC41}"/>
                  </a:ext>
                </a:extLst>
              </p:cNvPr>
              <p:cNvSpPr/>
              <p:nvPr/>
            </p:nvSpPr>
            <p:spPr>
              <a:xfrm>
                <a:off x="5582244" y="1119864"/>
                <a:ext cx="6067196" cy="3599637"/>
              </a:xfrm>
              <a:prstGeom prst="roundRect">
                <a:avLst>
                  <a:gd name="adj" fmla="val 0"/>
                </a:avLst>
              </a:prstGeom>
              <a:solidFill>
                <a:srgbClr val="C8C9DE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Top Corners Rounded 13">
                <a:extLst>
                  <a:ext uri="{FF2B5EF4-FFF2-40B4-BE49-F238E27FC236}">
                    <a16:creationId xmlns="" xmlns:a16="http://schemas.microsoft.com/office/drawing/2014/main" id="{298A76CF-242F-4420-A719-EECBC4B2D260}"/>
                  </a:ext>
                </a:extLst>
              </p:cNvPr>
              <p:cNvSpPr/>
              <p:nvPr/>
            </p:nvSpPr>
            <p:spPr>
              <a:xfrm rot="10800000">
                <a:off x="8380462" y="4964978"/>
                <a:ext cx="477196" cy="549748"/>
              </a:xfrm>
              <a:prstGeom prst="round2SameRect">
                <a:avLst>
                  <a:gd name="adj1" fmla="val 43333"/>
                  <a:gd name="adj2" fmla="val 0"/>
                </a:avLst>
              </a:prstGeom>
              <a:solidFill>
                <a:srgbClr val="2E71A5"/>
              </a:solidFill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16022B67-7569-4CBD-A060-77462D3616AE}"/>
                </a:ext>
              </a:extLst>
            </p:cNvPr>
            <p:cNvSpPr/>
            <p:nvPr/>
          </p:nvSpPr>
          <p:spPr>
            <a:xfrm rot="21421545">
              <a:off x="5856173" y="1849964"/>
              <a:ext cx="401288" cy="2808075"/>
            </a:xfrm>
            <a:custGeom>
              <a:avLst/>
              <a:gdLst>
                <a:gd name="connsiteX0" fmla="*/ 0 w 297390"/>
                <a:gd name="connsiteY0" fmla="*/ 49566 h 2261420"/>
                <a:gd name="connsiteX1" fmla="*/ 49566 w 297390"/>
                <a:gd name="connsiteY1" fmla="*/ 0 h 2261420"/>
                <a:gd name="connsiteX2" fmla="*/ 247824 w 297390"/>
                <a:gd name="connsiteY2" fmla="*/ 0 h 2261420"/>
                <a:gd name="connsiteX3" fmla="*/ 297390 w 297390"/>
                <a:gd name="connsiteY3" fmla="*/ 49566 h 2261420"/>
                <a:gd name="connsiteX4" fmla="*/ 297390 w 297390"/>
                <a:gd name="connsiteY4" fmla="*/ 2211854 h 2261420"/>
                <a:gd name="connsiteX5" fmla="*/ 247824 w 297390"/>
                <a:gd name="connsiteY5" fmla="*/ 2261420 h 2261420"/>
                <a:gd name="connsiteX6" fmla="*/ 49566 w 297390"/>
                <a:gd name="connsiteY6" fmla="*/ 2261420 h 2261420"/>
                <a:gd name="connsiteX7" fmla="*/ 0 w 297390"/>
                <a:gd name="connsiteY7" fmla="*/ 2211854 h 2261420"/>
                <a:gd name="connsiteX8" fmla="*/ 0 w 297390"/>
                <a:gd name="connsiteY8" fmla="*/ 49566 h 2261420"/>
                <a:gd name="connsiteX0" fmla="*/ 127820 w 297390"/>
                <a:gd name="connsiteY0" fmla="*/ 8612 h 2289292"/>
                <a:gd name="connsiteX1" fmla="*/ 49566 w 297390"/>
                <a:gd name="connsiteY1" fmla="*/ 27872 h 2289292"/>
                <a:gd name="connsiteX2" fmla="*/ 247824 w 297390"/>
                <a:gd name="connsiteY2" fmla="*/ 27872 h 2289292"/>
                <a:gd name="connsiteX3" fmla="*/ 297390 w 297390"/>
                <a:gd name="connsiteY3" fmla="*/ 77438 h 2289292"/>
                <a:gd name="connsiteX4" fmla="*/ 297390 w 297390"/>
                <a:gd name="connsiteY4" fmla="*/ 2239726 h 2289292"/>
                <a:gd name="connsiteX5" fmla="*/ 247824 w 297390"/>
                <a:gd name="connsiteY5" fmla="*/ 2289292 h 2289292"/>
                <a:gd name="connsiteX6" fmla="*/ 49566 w 297390"/>
                <a:gd name="connsiteY6" fmla="*/ 2289292 h 2289292"/>
                <a:gd name="connsiteX7" fmla="*/ 0 w 297390"/>
                <a:gd name="connsiteY7" fmla="*/ 2239726 h 2289292"/>
                <a:gd name="connsiteX8" fmla="*/ 127820 w 297390"/>
                <a:gd name="connsiteY8" fmla="*/ 8612 h 2289292"/>
                <a:gd name="connsiteX0" fmla="*/ 135597 w 305167"/>
                <a:gd name="connsiteY0" fmla="*/ 8612 h 2289292"/>
                <a:gd name="connsiteX1" fmla="*/ 57343 w 305167"/>
                <a:gd name="connsiteY1" fmla="*/ 27872 h 2289292"/>
                <a:gd name="connsiteX2" fmla="*/ 255601 w 305167"/>
                <a:gd name="connsiteY2" fmla="*/ 27872 h 2289292"/>
                <a:gd name="connsiteX3" fmla="*/ 305167 w 305167"/>
                <a:gd name="connsiteY3" fmla="*/ 77438 h 2289292"/>
                <a:gd name="connsiteX4" fmla="*/ 305167 w 305167"/>
                <a:gd name="connsiteY4" fmla="*/ 2239726 h 2289292"/>
                <a:gd name="connsiteX5" fmla="*/ 255601 w 305167"/>
                <a:gd name="connsiteY5" fmla="*/ 2289292 h 2289292"/>
                <a:gd name="connsiteX6" fmla="*/ 57343 w 305167"/>
                <a:gd name="connsiteY6" fmla="*/ 2289292 h 2289292"/>
                <a:gd name="connsiteX7" fmla="*/ 7777 w 305167"/>
                <a:gd name="connsiteY7" fmla="*/ 2239726 h 2289292"/>
                <a:gd name="connsiteX8" fmla="*/ 135597 w 305167"/>
                <a:gd name="connsiteY8" fmla="*/ 8612 h 2289292"/>
                <a:gd name="connsiteX0" fmla="*/ 135597 w 305167"/>
                <a:gd name="connsiteY0" fmla="*/ 8612 h 2297605"/>
                <a:gd name="connsiteX1" fmla="*/ 57343 w 305167"/>
                <a:gd name="connsiteY1" fmla="*/ 27872 h 2297605"/>
                <a:gd name="connsiteX2" fmla="*/ 255601 w 305167"/>
                <a:gd name="connsiteY2" fmla="*/ 27872 h 2297605"/>
                <a:gd name="connsiteX3" fmla="*/ 305167 w 305167"/>
                <a:gd name="connsiteY3" fmla="*/ 77438 h 2297605"/>
                <a:gd name="connsiteX4" fmla="*/ 305167 w 305167"/>
                <a:gd name="connsiteY4" fmla="*/ 2239726 h 2297605"/>
                <a:gd name="connsiteX5" fmla="*/ 255601 w 305167"/>
                <a:gd name="connsiteY5" fmla="*/ 2289292 h 2297605"/>
                <a:gd name="connsiteX6" fmla="*/ 144626 w 305167"/>
                <a:gd name="connsiteY6" fmla="*/ 2297605 h 2297605"/>
                <a:gd name="connsiteX7" fmla="*/ 7777 w 305167"/>
                <a:gd name="connsiteY7" fmla="*/ 2239726 h 2297605"/>
                <a:gd name="connsiteX8" fmla="*/ 135597 w 305167"/>
                <a:gd name="connsiteY8" fmla="*/ 8612 h 2297605"/>
                <a:gd name="connsiteX0" fmla="*/ 118055 w 287625"/>
                <a:gd name="connsiteY0" fmla="*/ 8612 h 2297605"/>
                <a:gd name="connsiteX1" fmla="*/ 39801 w 287625"/>
                <a:gd name="connsiteY1" fmla="*/ 27872 h 2297605"/>
                <a:gd name="connsiteX2" fmla="*/ 238059 w 287625"/>
                <a:gd name="connsiteY2" fmla="*/ 27872 h 2297605"/>
                <a:gd name="connsiteX3" fmla="*/ 287625 w 287625"/>
                <a:gd name="connsiteY3" fmla="*/ 77438 h 2297605"/>
                <a:gd name="connsiteX4" fmla="*/ 287625 w 287625"/>
                <a:gd name="connsiteY4" fmla="*/ 2239726 h 2297605"/>
                <a:gd name="connsiteX5" fmla="*/ 238059 w 287625"/>
                <a:gd name="connsiteY5" fmla="*/ 2289292 h 2297605"/>
                <a:gd name="connsiteX6" fmla="*/ 127084 w 287625"/>
                <a:gd name="connsiteY6" fmla="*/ 2297605 h 2297605"/>
                <a:gd name="connsiteX7" fmla="*/ 19330 w 287625"/>
                <a:gd name="connsiteY7" fmla="*/ 2164911 h 2297605"/>
                <a:gd name="connsiteX8" fmla="*/ 118055 w 287625"/>
                <a:gd name="connsiteY8" fmla="*/ 8612 h 2297605"/>
                <a:gd name="connsiteX0" fmla="*/ 118055 w 395592"/>
                <a:gd name="connsiteY0" fmla="*/ 76336 h 2365329"/>
                <a:gd name="connsiteX1" fmla="*/ 39801 w 395592"/>
                <a:gd name="connsiteY1" fmla="*/ 95596 h 2365329"/>
                <a:gd name="connsiteX2" fmla="*/ 391845 w 395592"/>
                <a:gd name="connsiteY2" fmla="*/ 0 h 2365329"/>
                <a:gd name="connsiteX3" fmla="*/ 287625 w 395592"/>
                <a:gd name="connsiteY3" fmla="*/ 145162 h 2365329"/>
                <a:gd name="connsiteX4" fmla="*/ 287625 w 395592"/>
                <a:gd name="connsiteY4" fmla="*/ 2307450 h 2365329"/>
                <a:gd name="connsiteX5" fmla="*/ 238059 w 395592"/>
                <a:gd name="connsiteY5" fmla="*/ 2357016 h 2365329"/>
                <a:gd name="connsiteX6" fmla="*/ 127084 w 395592"/>
                <a:gd name="connsiteY6" fmla="*/ 2365329 h 2365329"/>
                <a:gd name="connsiteX7" fmla="*/ 19330 w 395592"/>
                <a:gd name="connsiteY7" fmla="*/ 2232635 h 2365329"/>
                <a:gd name="connsiteX8" fmla="*/ 118055 w 395592"/>
                <a:gd name="connsiteY8" fmla="*/ 76336 h 2365329"/>
                <a:gd name="connsiteX0" fmla="*/ 118055 w 406499"/>
                <a:gd name="connsiteY0" fmla="*/ 76336 h 2365329"/>
                <a:gd name="connsiteX1" fmla="*/ 39801 w 406499"/>
                <a:gd name="connsiteY1" fmla="*/ 95596 h 2365329"/>
                <a:gd name="connsiteX2" fmla="*/ 391845 w 406499"/>
                <a:gd name="connsiteY2" fmla="*/ 0 h 2365329"/>
                <a:gd name="connsiteX3" fmla="*/ 399847 w 406499"/>
                <a:gd name="connsiteY3" fmla="*/ 170100 h 2365329"/>
                <a:gd name="connsiteX4" fmla="*/ 287625 w 406499"/>
                <a:gd name="connsiteY4" fmla="*/ 2307450 h 2365329"/>
                <a:gd name="connsiteX5" fmla="*/ 238059 w 406499"/>
                <a:gd name="connsiteY5" fmla="*/ 2357016 h 2365329"/>
                <a:gd name="connsiteX6" fmla="*/ 127084 w 406499"/>
                <a:gd name="connsiteY6" fmla="*/ 2365329 h 2365329"/>
                <a:gd name="connsiteX7" fmla="*/ 19330 w 406499"/>
                <a:gd name="connsiteY7" fmla="*/ 2232635 h 2365329"/>
                <a:gd name="connsiteX8" fmla="*/ 118055 w 406499"/>
                <a:gd name="connsiteY8" fmla="*/ 76336 h 2365329"/>
                <a:gd name="connsiteX0" fmla="*/ 118055 w 399847"/>
                <a:gd name="connsiteY0" fmla="*/ 63867 h 2352860"/>
                <a:gd name="connsiteX1" fmla="*/ 39801 w 399847"/>
                <a:gd name="connsiteY1" fmla="*/ 83127 h 2352860"/>
                <a:gd name="connsiteX2" fmla="*/ 275467 w 399847"/>
                <a:gd name="connsiteY2" fmla="*/ 0 h 2352860"/>
                <a:gd name="connsiteX3" fmla="*/ 399847 w 399847"/>
                <a:gd name="connsiteY3" fmla="*/ 157631 h 2352860"/>
                <a:gd name="connsiteX4" fmla="*/ 287625 w 399847"/>
                <a:gd name="connsiteY4" fmla="*/ 2294981 h 2352860"/>
                <a:gd name="connsiteX5" fmla="*/ 238059 w 399847"/>
                <a:gd name="connsiteY5" fmla="*/ 2344547 h 2352860"/>
                <a:gd name="connsiteX6" fmla="*/ 127084 w 399847"/>
                <a:gd name="connsiteY6" fmla="*/ 2352860 h 2352860"/>
                <a:gd name="connsiteX7" fmla="*/ 19330 w 399847"/>
                <a:gd name="connsiteY7" fmla="*/ 2220166 h 2352860"/>
                <a:gd name="connsiteX8" fmla="*/ 118055 w 399847"/>
                <a:gd name="connsiteY8" fmla="*/ 63867 h 2352860"/>
                <a:gd name="connsiteX0" fmla="*/ 118055 w 399847"/>
                <a:gd name="connsiteY0" fmla="*/ 65678 h 2354671"/>
                <a:gd name="connsiteX1" fmla="*/ 39801 w 399847"/>
                <a:gd name="connsiteY1" fmla="*/ 84938 h 2354671"/>
                <a:gd name="connsiteX2" fmla="*/ 275467 w 399847"/>
                <a:gd name="connsiteY2" fmla="*/ 1811 h 2354671"/>
                <a:gd name="connsiteX3" fmla="*/ 399847 w 399847"/>
                <a:gd name="connsiteY3" fmla="*/ 159442 h 2354671"/>
                <a:gd name="connsiteX4" fmla="*/ 287625 w 399847"/>
                <a:gd name="connsiteY4" fmla="*/ 2296792 h 2354671"/>
                <a:gd name="connsiteX5" fmla="*/ 238059 w 399847"/>
                <a:gd name="connsiteY5" fmla="*/ 2346358 h 2354671"/>
                <a:gd name="connsiteX6" fmla="*/ 127084 w 399847"/>
                <a:gd name="connsiteY6" fmla="*/ 2354671 h 2354671"/>
                <a:gd name="connsiteX7" fmla="*/ 19330 w 399847"/>
                <a:gd name="connsiteY7" fmla="*/ 2221977 h 2354671"/>
                <a:gd name="connsiteX8" fmla="*/ 118055 w 399847"/>
                <a:gd name="connsiteY8" fmla="*/ 65678 h 2354671"/>
                <a:gd name="connsiteX0" fmla="*/ 118055 w 399847"/>
                <a:gd name="connsiteY0" fmla="*/ 73103 h 2362096"/>
                <a:gd name="connsiteX1" fmla="*/ 39801 w 399847"/>
                <a:gd name="connsiteY1" fmla="*/ 92363 h 2362096"/>
                <a:gd name="connsiteX2" fmla="*/ 275467 w 399847"/>
                <a:gd name="connsiteY2" fmla="*/ 9236 h 2362096"/>
                <a:gd name="connsiteX3" fmla="*/ 399847 w 399847"/>
                <a:gd name="connsiteY3" fmla="*/ 166867 h 2362096"/>
                <a:gd name="connsiteX4" fmla="*/ 287625 w 399847"/>
                <a:gd name="connsiteY4" fmla="*/ 2304217 h 2362096"/>
                <a:gd name="connsiteX5" fmla="*/ 238059 w 399847"/>
                <a:gd name="connsiteY5" fmla="*/ 2353783 h 2362096"/>
                <a:gd name="connsiteX6" fmla="*/ 127084 w 399847"/>
                <a:gd name="connsiteY6" fmla="*/ 2362096 h 2362096"/>
                <a:gd name="connsiteX7" fmla="*/ 19330 w 399847"/>
                <a:gd name="connsiteY7" fmla="*/ 2229402 h 2362096"/>
                <a:gd name="connsiteX8" fmla="*/ 118055 w 399847"/>
                <a:gd name="connsiteY8" fmla="*/ 73103 h 2362096"/>
                <a:gd name="connsiteX0" fmla="*/ 118055 w 399847"/>
                <a:gd name="connsiteY0" fmla="*/ 112348 h 2401341"/>
                <a:gd name="connsiteX1" fmla="*/ 39801 w 399847"/>
                <a:gd name="connsiteY1" fmla="*/ 131608 h 2401341"/>
                <a:gd name="connsiteX2" fmla="*/ 325343 w 399847"/>
                <a:gd name="connsiteY2" fmla="*/ 6917 h 2401341"/>
                <a:gd name="connsiteX3" fmla="*/ 399847 w 399847"/>
                <a:gd name="connsiteY3" fmla="*/ 206112 h 2401341"/>
                <a:gd name="connsiteX4" fmla="*/ 287625 w 399847"/>
                <a:gd name="connsiteY4" fmla="*/ 2343462 h 2401341"/>
                <a:gd name="connsiteX5" fmla="*/ 238059 w 399847"/>
                <a:gd name="connsiteY5" fmla="*/ 2393028 h 2401341"/>
                <a:gd name="connsiteX6" fmla="*/ 127084 w 399847"/>
                <a:gd name="connsiteY6" fmla="*/ 2401341 h 2401341"/>
                <a:gd name="connsiteX7" fmla="*/ 19330 w 399847"/>
                <a:gd name="connsiteY7" fmla="*/ 2268647 h 2401341"/>
                <a:gd name="connsiteX8" fmla="*/ 118055 w 399847"/>
                <a:gd name="connsiteY8" fmla="*/ 112348 h 240134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287625 w 399847"/>
                <a:gd name="connsiteY4" fmla="*/ 2343462 h 2447061"/>
                <a:gd name="connsiteX5" fmla="*/ 304561 w 399847"/>
                <a:gd name="connsiteY5" fmla="*/ 2447061 h 2447061"/>
                <a:gd name="connsiteX6" fmla="*/ 127084 w 399847"/>
                <a:gd name="connsiteY6" fmla="*/ 2401341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287625 w 399847"/>
                <a:gd name="connsiteY4" fmla="*/ 2343462 h 2447061"/>
                <a:gd name="connsiteX5" fmla="*/ 304561 w 399847"/>
                <a:gd name="connsiteY5" fmla="*/ 2447061 h 2447061"/>
                <a:gd name="connsiteX6" fmla="*/ 131240 w 399847"/>
                <a:gd name="connsiteY6" fmla="*/ 2442905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316720 w 399847"/>
                <a:gd name="connsiteY4" fmla="*/ 2351775 h 2447061"/>
                <a:gd name="connsiteX5" fmla="*/ 304561 w 399847"/>
                <a:gd name="connsiteY5" fmla="*/ 2447061 h 2447061"/>
                <a:gd name="connsiteX6" fmla="*/ 131240 w 399847"/>
                <a:gd name="connsiteY6" fmla="*/ 2442905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506477"/>
                <a:gd name="connsiteY0" fmla="*/ 112348 h 2513563"/>
                <a:gd name="connsiteX1" fmla="*/ 39801 w 506477"/>
                <a:gd name="connsiteY1" fmla="*/ 131608 h 2513563"/>
                <a:gd name="connsiteX2" fmla="*/ 325343 w 506477"/>
                <a:gd name="connsiteY2" fmla="*/ 6917 h 2513563"/>
                <a:gd name="connsiteX3" fmla="*/ 399847 w 506477"/>
                <a:gd name="connsiteY3" fmla="*/ 206112 h 2513563"/>
                <a:gd name="connsiteX4" fmla="*/ 316720 w 506477"/>
                <a:gd name="connsiteY4" fmla="*/ 2351775 h 2513563"/>
                <a:gd name="connsiteX5" fmla="*/ 504066 w 506477"/>
                <a:gd name="connsiteY5" fmla="*/ 2513563 h 2513563"/>
                <a:gd name="connsiteX6" fmla="*/ 131240 w 506477"/>
                <a:gd name="connsiteY6" fmla="*/ 2442905 h 2513563"/>
                <a:gd name="connsiteX7" fmla="*/ 19330 w 506477"/>
                <a:gd name="connsiteY7" fmla="*/ 2268647 h 2513563"/>
                <a:gd name="connsiteX8" fmla="*/ 118055 w 506477"/>
                <a:gd name="connsiteY8" fmla="*/ 112348 h 2513563"/>
                <a:gd name="connsiteX0" fmla="*/ 118055 w 506477"/>
                <a:gd name="connsiteY0" fmla="*/ 112348 h 2538120"/>
                <a:gd name="connsiteX1" fmla="*/ 39801 w 506477"/>
                <a:gd name="connsiteY1" fmla="*/ 131608 h 2538120"/>
                <a:gd name="connsiteX2" fmla="*/ 325343 w 506477"/>
                <a:gd name="connsiteY2" fmla="*/ 6917 h 2538120"/>
                <a:gd name="connsiteX3" fmla="*/ 399847 w 506477"/>
                <a:gd name="connsiteY3" fmla="*/ 206112 h 2538120"/>
                <a:gd name="connsiteX4" fmla="*/ 316720 w 506477"/>
                <a:gd name="connsiteY4" fmla="*/ 2351775 h 2538120"/>
                <a:gd name="connsiteX5" fmla="*/ 504066 w 506477"/>
                <a:gd name="connsiteY5" fmla="*/ 2513563 h 2538120"/>
                <a:gd name="connsiteX6" fmla="*/ 131240 w 506477"/>
                <a:gd name="connsiteY6" fmla="*/ 2442905 h 2538120"/>
                <a:gd name="connsiteX7" fmla="*/ 19330 w 506477"/>
                <a:gd name="connsiteY7" fmla="*/ 2268647 h 2538120"/>
                <a:gd name="connsiteX8" fmla="*/ 118055 w 506477"/>
                <a:gd name="connsiteY8" fmla="*/ 112348 h 2538120"/>
                <a:gd name="connsiteX0" fmla="*/ 118055 w 506477"/>
                <a:gd name="connsiteY0" fmla="*/ 112348 h 2551944"/>
                <a:gd name="connsiteX1" fmla="*/ 39801 w 506477"/>
                <a:gd name="connsiteY1" fmla="*/ 131608 h 2551944"/>
                <a:gd name="connsiteX2" fmla="*/ 325343 w 506477"/>
                <a:gd name="connsiteY2" fmla="*/ 6917 h 2551944"/>
                <a:gd name="connsiteX3" fmla="*/ 399847 w 506477"/>
                <a:gd name="connsiteY3" fmla="*/ 206112 h 2551944"/>
                <a:gd name="connsiteX4" fmla="*/ 316720 w 506477"/>
                <a:gd name="connsiteY4" fmla="*/ 2351775 h 2551944"/>
                <a:gd name="connsiteX5" fmla="*/ 504066 w 506477"/>
                <a:gd name="connsiteY5" fmla="*/ 2513563 h 2551944"/>
                <a:gd name="connsiteX6" fmla="*/ 131240 w 506477"/>
                <a:gd name="connsiteY6" fmla="*/ 2509407 h 2551944"/>
                <a:gd name="connsiteX7" fmla="*/ 19330 w 506477"/>
                <a:gd name="connsiteY7" fmla="*/ 2268647 h 2551944"/>
                <a:gd name="connsiteX8" fmla="*/ 118055 w 506477"/>
                <a:gd name="connsiteY8" fmla="*/ 112348 h 2551944"/>
                <a:gd name="connsiteX0" fmla="*/ 118055 w 506477"/>
                <a:gd name="connsiteY0" fmla="*/ 112348 h 2581966"/>
                <a:gd name="connsiteX1" fmla="*/ 39801 w 506477"/>
                <a:gd name="connsiteY1" fmla="*/ 131608 h 2581966"/>
                <a:gd name="connsiteX2" fmla="*/ 325343 w 506477"/>
                <a:gd name="connsiteY2" fmla="*/ 6917 h 2581966"/>
                <a:gd name="connsiteX3" fmla="*/ 399847 w 506477"/>
                <a:gd name="connsiteY3" fmla="*/ 206112 h 2581966"/>
                <a:gd name="connsiteX4" fmla="*/ 316720 w 506477"/>
                <a:gd name="connsiteY4" fmla="*/ 2351775 h 2581966"/>
                <a:gd name="connsiteX5" fmla="*/ 504066 w 506477"/>
                <a:gd name="connsiteY5" fmla="*/ 2513563 h 2581966"/>
                <a:gd name="connsiteX6" fmla="*/ 131240 w 506477"/>
                <a:gd name="connsiteY6" fmla="*/ 2509407 h 2581966"/>
                <a:gd name="connsiteX7" fmla="*/ 19330 w 506477"/>
                <a:gd name="connsiteY7" fmla="*/ 2268647 h 2581966"/>
                <a:gd name="connsiteX8" fmla="*/ 118055 w 506477"/>
                <a:gd name="connsiteY8" fmla="*/ 112348 h 2581966"/>
                <a:gd name="connsiteX0" fmla="*/ 118055 w 506477"/>
                <a:gd name="connsiteY0" fmla="*/ 112348 h 2610837"/>
                <a:gd name="connsiteX1" fmla="*/ 39801 w 506477"/>
                <a:gd name="connsiteY1" fmla="*/ 131608 h 2610837"/>
                <a:gd name="connsiteX2" fmla="*/ 325343 w 506477"/>
                <a:gd name="connsiteY2" fmla="*/ 6917 h 2610837"/>
                <a:gd name="connsiteX3" fmla="*/ 399847 w 506477"/>
                <a:gd name="connsiteY3" fmla="*/ 206112 h 2610837"/>
                <a:gd name="connsiteX4" fmla="*/ 316720 w 506477"/>
                <a:gd name="connsiteY4" fmla="*/ 2351775 h 2610837"/>
                <a:gd name="connsiteX5" fmla="*/ 504066 w 506477"/>
                <a:gd name="connsiteY5" fmla="*/ 2513563 h 2610837"/>
                <a:gd name="connsiteX6" fmla="*/ 110458 w 506477"/>
                <a:gd name="connsiteY6" fmla="*/ 2555127 h 2610837"/>
                <a:gd name="connsiteX7" fmla="*/ 19330 w 506477"/>
                <a:gd name="connsiteY7" fmla="*/ 2268647 h 2610837"/>
                <a:gd name="connsiteX8" fmla="*/ 118055 w 506477"/>
                <a:gd name="connsiteY8" fmla="*/ 112348 h 2610837"/>
                <a:gd name="connsiteX0" fmla="*/ 118055 w 507279"/>
                <a:gd name="connsiteY0" fmla="*/ 112348 h 2610837"/>
                <a:gd name="connsiteX1" fmla="*/ 39801 w 507279"/>
                <a:gd name="connsiteY1" fmla="*/ 131608 h 2610837"/>
                <a:gd name="connsiteX2" fmla="*/ 325343 w 507279"/>
                <a:gd name="connsiteY2" fmla="*/ 6917 h 2610837"/>
                <a:gd name="connsiteX3" fmla="*/ 399847 w 507279"/>
                <a:gd name="connsiteY3" fmla="*/ 206112 h 2610837"/>
                <a:gd name="connsiteX4" fmla="*/ 374909 w 507279"/>
                <a:gd name="connsiteY4" fmla="*/ 2306055 h 2610837"/>
                <a:gd name="connsiteX5" fmla="*/ 504066 w 507279"/>
                <a:gd name="connsiteY5" fmla="*/ 2513563 h 2610837"/>
                <a:gd name="connsiteX6" fmla="*/ 110458 w 507279"/>
                <a:gd name="connsiteY6" fmla="*/ 2555127 h 2610837"/>
                <a:gd name="connsiteX7" fmla="*/ 19330 w 507279"/>
                <a:gd name="connsiteY7" fmla="*/ 2268647 h 2610837"/>
                <a:gd name="connsiteX8" fmla="*/ 118055 w 507279"/>
                <a:gd name="connsiteY8" fmla="*/ 112348 h 2610837"/>
                <a:gd name="connsiteX0" fmla="*/ 118055 w 508152"/>
                <a:gd name="connsiteY0" fmla="*/ 112348 h 2610837"/>
                <a:gd name="connsiteX1" fmla="*/ 39801 w 508152"/>
                <a:gd name="connsiteY1" fmla="*/ 131608 h 2610837"/>
                <a:gd name="connsiteX2" fmla="*/ 325343 w 508152"/>
                <a:gd name="connsiteY2" fmla="*/ 6917 h 2610837"/>
                <a:gd name="connsiteX3" fmla="*/ 399847 w 508152"/>
                <a:gd name="connsiteY3" fmla="*/ 206112 h 2610837"/>
                <a:gd name="connsiteX4" fmla="*/ 412317 w 508152"/>
                <a:gd name="connsiteY4" fmla="*/ 2285273 h 2610837"/>
                <a:gd name="connsiteX5" fmla="*/ 504066 w 508152"/>
                <a:gd name="connsiteY5" fmla="*/ 2513563 h 2610837"/>
                <a:gd name="connsiteX6" fmla="*/ 110458 w 508152"/>
                <a:gd name="connsiteY6" fmla="*/ 2555127 h 2610837"/>
                <a:gd name="connsiteX7" fmla="*/ 19330 w 508152"/>
                <a:gd name="connsiteY7" fmla="*/ 2268647 h 2610837"/>
                <a:gd name="connsiteX8" fmla="*/ 118055 w 508152"/>
                <a:gd name="connsiteY8" fmla="*/ 112348 h 2610837"/>
                <a:gd name="connsiteX0" fmla="*/ 91479 w 545252"/>
                <a:gd name="connsiteY0" fmla="*/ 152759 h 2610837"/>
                <a:gd name="connsiteX1" fmla="*/ 76901 w 545252"/>
                <a:gd name="connsiteY1" fmla="*/ 131608 h 2610837"/>
                <a:gd name="connsiteX2" fmla="*/ 362443 w 545252"/>
                <a:gd name="connsiteY2" fmla="*/ 6917 h 2610837"/>
                <a:gd name="connsiteX3" fmla="*/ 436947 w 545252"/>
                <a:gd name="connsiteY3" fmla="*/ 206112 h 2610837"/>
                <a:gd name="connsiteX4" fmla="*/ 449417 w 545252"/>
                <a:gd name="connsiteY4" fmla="*/ 2285273 h 2610837"/>
                <a:gd name="connsiteX5" fmla="*/ 541166 w 545252"/>
                <a:gd name="connsiteY5" fmla="*/ 2513563 h 2610837"/>
                <a:gd name="connsiteX6" fmla="*/ 147558 w 545252"/>
                <a:gd name="connsiteY6" fmla="*/ 2555127 h 2610837"/>
                <a:gd name="connsiteX7" fmla="*/ 56430 w 545252"/>
                <a:gd name="connsiteY7" fmla="*/ 2268647 h 2610837"/>
                <a:gd name="connsiteX8" fmla="*/ 91479 w 545252"/>
                <a:gd name="connsiteY8" fmla="*/ 152759 h 2610837"/>
                <a:gd name="connsiteX0" fmla="*/ 91479 w 545252"/>
                <a:gd name="connsiteY0" fmla="*/ 154255 h 2612333"/>
                <a:gd name="connsiteX1" fmla="*/ 166366 w 545252"/>
                <a:gd name="connsiteY1" fmla="*/ 103704 h 2612333"/>
                <a:gd name="connsiteX2" fmla="*/ 362443 w 545252"/>
                <a:gd name="connsiteY2" fmla="*/ 8413 h 2612333"/>
                <a:gd name="connsiteX3" fmla="*/ 436947 w 545252"/>
                <a:gd name="connsiteY3" fmla="*/ 207608 h 2612333"/>
                <a:gd name="connsiteX4" fmla="*/ 449417 w 545252"/>
                <a:gd name="connsiteY4" fmla="*/ 2286769 h 2612333"/>
                <a:gd name="connsiteX5" fmla="*/ 541166 w 545252"/>
                <a:gd name="connsiteY5" fmla="*/ 2515059 h 2612333"/>
                <a:gd name="connsiteX6" fmla="*/ 147558 w 545252"/>
                <a:gd name="connsiteY6" fmla="*/ 2556623 h 2612333"/>
                <a:gd name="connsiteX7" fmla="*/ 56430 w 545252"/>
                <a:gd name="connsiteY7" fmla="*/ 2270143 h 2612333"/>
                <a:gd name="connsiteX8" fmla="*/ 91479 w 545252"/>
                <a:gd name="connsiteY8" fmla="*/ 154255 h 2612333"/>
                <a:gd name="connsiteX0" fmla="*/ 91479 w 545252"/>
                <a:gd name="connsiteY0" fmla="*/ 159122 h 2617200"/>
                <a:gd name="connsiteX1" fmla="*/ 123010 w 545252"/>
                <a:gd name="connsiteY1" fmla="*/ 58020 h 2617200"/>
                <a:gd name="connsiteX2" fmla="*/ 362443 w 545252"/>
                <a:gd name="connsiteY2" fmla="*/ 13280 h 2617200"/>
                <a:gd name="connsiteX3" fmla="*/ 436947 w 545252"/>
                <a:gd name="connsiteY3" fmla="*/ 212475 h 2617200"/>
                <a:gd name="connsiteX4" fmla="*/ 449417 w 545252"/>
                <a:gd name="connsiteY4" fmla="*/ 2291636 h 2617200"/>
                <a:gd name="connsiteX5" fmla="*/ 541166 w 545252"/>
                <a:gd name="connsiteY5" fmla="*/ 2519926 h 2617200"/>
                <a:gd name="connsiteX6" fmla="*/ 147558 w 545252"/>
                <a:gd name="connsiteY6" fmla="*/ 2561490 h 2617200"/>
                <a:gd name="connsiteX7" fmla="*/ 56430 w 545252"/>
                <a:gd name="connsiteY7" fmla="*/ 2275010 h 2617200"/>
                <a:gd name="connsiteX8" fmla="*/ 91479 w 545252"/>
                <a:gd name="connsiteY8" fmla="*/ 159122 h 2617200"/>
                <a:gd name="connsiteX0" fmla="*/ 78593 w 578126"/>
                <a:gd name="connsiteY0" fmla="*/ 162491 h 2617200"/>
                <a:gd name="connsiteX1" fmla="*/ 155884 w 578126"/>
                <a:gd name="connsiteY1" fmla="*/ 58020 h 2617200"/>
                <a:gd name="connsiteX2" fmla="*/ 395317 w 578126"/>
                <a:gd name="connsiteY2" fmla="*/ 13280 h 2617200"/>
                <a:gd name="connsiteX3" fmla="*/ 469821 w 578126"/>
                <a:gd name="connsiteY3" fmla="*/ 212475 h 2617200"/>
                <a:gd name="connsiteX4" fmla="*/ 482291 w 578126"/>
                <a:gd name="connsiteY4" fmla="*/ 2291636 h 2617200"/>
                <a:gd name="connsiteX5" fmla="*/ 574040 w 578126"/>
                <a:gd name="connsiteY5" fmla="*/ 2519926 h 2617200"/>
                <a:gd name="connsiteX6" fmla="*/ 180432 w 578126"/>
                <a:gd name="connsiteY6" fmla="*/ 2561490 h 2617200"/>
                <a:gd name="connsiteX7" fmla="*/ 89304 w 578126"/>
                <a:gd name="connsiteY7" fmla="*/ 2275010 h 2617200"/>
                <a:gd name="connsiteX8" fmla="*/ 78593 w 578126"/>
                <a:gd name="connsiteY8" fmla="*/ 162491 h 2617200"/>
                <a:gd name="connsiteX0" fmla="*/ 78593 w 579891"/>
                <a:gd name="connsiteY0" fmla="*/ 162491 h 2617200"/>
                <a:gd name="connsiteX1" fmla="*/ 155884 w 579891"/>
                <a:gd name="connsiteY1" fmla="*/ 58020 h 2617200"/>
                <a:gd name="connsiteX2" fmla="*/ 395317 w 579891"/>
                <a:gd name="connsiteY2" fmla="*/ 13280 h 2617200"/>
                <a:gd name="connsiteX3" fmla="*/ 469821 w 579891"/>
                <a:gd name="connsiteY3" fmla="*/ 212475 h 2617200"/>
                <a:gd name="connsiteX4" fmla="*/ 523854 w 579891"/>
                <a:gd name="connsiteY4" fmla="*/ 2298745 h 2617200"/>
                <a:gd name="connsiteX5" fmla="*/ 574040 w 579891"/>
                <a:gd name="connsiteY5" fmla="*/ 2519926 h 2617200"/>
                <a:gd name="connsiteX6" fmla="*/ 180432 w 579891"/>
                <a:gd name="connsiteY6" fmla="*/ 2561490 h 2617200"/>
                <a:gd name="connsiteX7" fmla="*/ 89304 w 579891"/>
                <a:gd name="connsiteY7" fmla="*/ 2275010 h 2617200"/>
                <a:gd name="connsiteX8" fmla="*/ 78593 w 579891"/>
                <a:gd name="connsiteY8" fmla="*/ 162491 h 2617200"/>
                <a:gd name="connsiteX0" fmla="*/ 78593 w 581354"/>
                <a:gd name="connsiteY0" fmla="*/ 162491 h 2617200"/>
                <a:gd name="connsiteX1" fmla="*/ 155884 w 581354"/>
                <a:gd name="connsiteY1" fmla="*/ 58020 h 2617200"/>
                <a:gd name="connsiteX2" fmla="*/ 395317 w 581354"/>
                <a:gd name="connsiteY2" fmla="*/ 13280 h 2617200"/>
                <a:gd name="connsiteX3" fmla="*/ 469821 w 581354"/>
                <a:gd name="connsiteY3" fmla="*/ 212475 h 2617200"/>
                <a:gd name="connsiteX4" fmla="*/ 523854 w 581354"/>
                <a:gd name="connsiteY4" fmla="*/ 2298745 h 2617200"/>
                <a:gd name="connsiteX5" fmla="*/ 574040 w 581354"/>
                <a:gd name="connsiteY5" fmla="*/ 2519926 h 2617200"/>
                <a:gd name="connsiteX6" fmla="*/ 180432 w 581354"/>
                <a:gd name="connsiteY6" fmla="*/ 2561490 h 2617200"/>
                <a:gd name="connsiteX7" fmla="*/ 89304 w 581354"/>
                <a:gd name="connsiteY7" fmla="*/ 2275010 h 2617200"/>
                <a:gd name="connsiteX8" fmla="*/ 78593 w 581354"/>
                <a:gd name="connsiteY8" fmla="*/ 162491 h 2617200"/>
                <a:gd name="connsiteX0" fmla="*/ 78593 w 584819"/>
                <a:gd name="connsiteY0" fmla="*/ 162491 h 2617200"/>
                <a:gd name="connsiteX1" fmla="*/ 155884 w 584819"/>
                <a:gd name="connsiteY1" fmla="*/ 58020 h 2617200"/>
                <a:gd name="connsiteX2" fmla="*/ 395317 w 584819"/>
                <a:gd name="connsiteY2" fmla="*/ 13280 h 2617200"/>
                <a:gd name="connsiteX3" fmla="*/ 469821 w 584819"/>
                <a:gd name="connsiteY3" fmla="*/ 212475 h 2617200"/>
                <a:gd name="connsiteX4" fmla="*/ 523854 w 584819"/>
                <a:gd name="connsiteY4" fmla="*/ 2298745 h 2617200"/>
                <a:gd name="connsiteX5" fmla="*/ 574040 w 584819"/>
                <a:gd name="connsiteY5" fmla="*/ 2519926 h 2617200"/>
                <a:gd name="connsiteX6" fmla="*/ 180432 w 584819"/>
                <a:gd name="connsiteY6" fmla="*/ 2561490 h 2617200"/>
                <a:gd name="connsiteX7" fmla="*/ 89304 w 584819"/>
                <a:gd name="connsiteY7" fmla="*/ 2275010 h 2617200"/>
                <a:gd name="connsiteX8" fmla="*/ 78593 w 584819"/>
                <a:gd name="connsiteY8" fmla="*/ 162491 h 2617200"/>
                <a:gd name="connsiteX0" fmla="*/ 78593 w 584819"/>
                <a:gd name="connsiteY0" fmla="*/ 162491 h 2617200"/>
                <a:gd name="connsiteX1" fmla="*/ 155884 w 584819"/>
                <a:gd name="connsiteY1" fmla="*/ 58020 h 2617200"/>
                <a:gd name="connsiteX2" fmla="*/ 395317 w 584819"/>
                <a:gd name="connsiteY2" fmla="*/ 13280 h 2617200"/>
                <a:gd name="connsiteX3" fmla="*/ 469821 w 584819"/>
                <a:gd name="connsiteY3" fmla="*/ 212475 h 2617200"/>
                <a:gd name="connsiteX4" fmla="*/ 523854 w 584819"/>
                <a:gd name="connsiteY4" fmla="*/ 2298745 h 2617200"/>
                <a:gd name="connsiteX5" fmla="*/ 574040 w 584819"/>
                <a:gd name="connsiteY5" fmla="*/ 2519926 h 2617200"/>
                <a:gd name="connsiteX6" fmla="*/ 180432 w 584819"/>
                <a:gd name="connsiteY6" fmla="*/ 2561490 h 2617200"/>
                <a:gd name="connsiteX7" fmla="*/ 89304 w 584819"/>
                <a:gd name="connsiteY7" fmla="*/ 2275010 h 2617200"/>
                <a:gd name="connsiteX8" fmla="*/ 78593 w 584819"/>
                <a:gd name="connsiteY8" fmla="*/ 162491 h 2617200"/>
                <a:gd name="connsiteX0" fmla="*/ 78593 w 586505"/>
                <a:gd name="connsiteY0" fmla="*/ 162491 h 2617200"/>
                <a:gd name="connsiteX1" fmla="*/ 155884 w 586505"/>
                <a:gd name="connsiteY1" fmla="*/ 58020 h 2617200"/>
                <a:gd name="connsiteX2" fmla="*/ 395317 w 586505"/>
                <a:gd name="connsiteY2" fmla="*/ 13280 h 2617200"/>
                <a:gd name="connsiteX3" fmla="*/ 469821 w 586505"/>
                <a:gd name="connsiteY3" fmla="*/ 212475 h 2617200"/>
                <a:gd name="connsiteX4" fmla="*/ 532167 w 586505"/>
                <a:gd name="connsiteY4" fmla="*/ 2248991 h 2617200"/>
                <a:gd name="connsiteX5" fmla="*/ 574040 w 586505"/>
                <a:gd name="connsiteY5" fmla="*/ 2519926 h 2617200"/>
                <a:gd name="connsiteX6" fmla="*/ 180432 w 586505"/>
                <a:gd name="connsiteY6" fmla="*/ 2561490 h 2617200"/>
                <a:gd name="connsiteX7" fmla="*/ 89304 w 586505"/>
                <a:gd name="connsiteY7" fmla="*/ 2275010 h 2617200"/>
                <a:gd name="connsiteX8" fmla="*/ 78593 w 586505"/>
                <a:gd name="connsiteY8" fmla="*/ 162491 h 2617200"/>
                <a:gd name="connsiteX0" fmla="*/ 78593 w 582669"/>
                <a:gd name="connsiteY0" fmla="*/ 162491 h 2617200"/>
                <a:gd name="connsiteX1" fmla="*/ 155884 w 582669"/>
                <a:gd name="connsiteY1" fmla="*/ 58020 h 2617200"/>
                <a:gd name="connsiteX2" fmla="*/ 395317 w 582669"/>
                <a:gd name="connsiteY2" fmla="*/ 13280 h 2617200"/>
                <a:gd name="connsiteX3" fmla="*/ 469821 w 582669"/>
                <a:gd name="connsiteY3" fmla="*/ 212475 h 2617200"/>
                <a:gd name="connsiteX4" fmla="*/ 532167 w 582669"/>
                <a:gd name="connsiteY4" fmla="*/ 2248991 h 2617200"/>
                <a:gd name="connsiteX5" fmla="*/ 574040 w 582669"/>
                <a:gd name="connsiteY5" fmla="*/ 2519926 h 2617200"/>
                <a:gd name="connsiteX6" fmla="*/ 180432 w 582669"/>
                <a:gd name="connsiteY6" fmla="*/ 2561490 h 2617200"/>
                <a:gd name="connsiteX7" fmla="*/ 89304 w 582669"/>
                <a:gd name="connsiteY7" fmla="*/ 2275010 h 2617200"/>
                <a:gd name="connsiteX8" fmla="*/ 78593 w 582669"/>
                <a:gd name="connsiteY8" fmla="*/ 162491 h 2617200"/>
                <a:gd name="connsiteX0" fmla="*/ 78593 w 613061"/>
                <a:gd name="connsiteY0" fmla="*/ 162491 h 2628246"/>
                <a:gd name="connsiteX1" fmla="*/ 155884 w 613061"/>
                <a:gd name="connsiteY1" fmla="*/ 58020 h 2628246"/>
                <a:gd name="connsiteX2" fmla="*/ 395317 w 613061"/>
                <a:gd name="connsiteY2" fmla="*/ 13280 h 2628246"/>
                <a:gd name="connsiteX3" fmla="*/ 469821 w 613061"/>
                <a:gd name="connsiteY3" fmla="*/ 212475 h 2628246"/>
                <a:gd name="connsiteX4" fmla="*/ 532167 w 613061"/>
                <a:gd name="connsiteY4" fmla="*/ 2248991 h 2628246"/>
                <a:gd name="connsiteX5" fmla="*/ 607291 w 613061"/>
                <a:gd name="connsiteY5" fmla="*/ 2551911 h 2628246"/>
                <a:gd name="connsiteX6" fmla="*/ 180432 w 613061"/>
                <a:gd name="connsiteY6" fmla="*/ 2561490 h 2628246"/>
                <a:gd name="connsiteX7" fmla="*/ 89304 w 613061"/>
                <a:gd name="connsiteY7" fmla="*/ 2275010 h 2628246"/>
                <a:gd name="connsiteX8" fmla="*/ 78593 w 613061"/>
                <a:gd name="connsiteY8" fmla="*/ 162491 h 2628246"/>
                <a:gd name="connsiteX0" fmla="*/ 78593 w 582669"/>
                <a:gd name="connsiteY0" fmla="*/ 162491 h 2642883"/>
                <a:gd name="connsiteX1" fmla="*/ 155884 w 582669"/>
                <a:gd name="connsiteY1" fmla="*/ 58020 h 2642883"/>
                <a:gd name="connsiteX2" fmla="*/ 395317 w 582669"/>
                <a:gd name="connsiteY2" fmla="*/ 13280 h 2642883"/>
                <a:gd name="connsiteX3" fmla="*/ 469821 w 582669"/>
                <a:gd name="connsiteY3" fmla="*/ 212475 h 2642883"/>
                <a:gd name="connsiteX4" fmla="*/ 532167 w 582669"/>
                <a:gd name="connsiteY4" fmla="*/ 2248991 h 2642883"/>
                <a:gd name="connsiteX5" fmla="*/ 574040 w 582669"/>
                <a:gd name="connsiteY5" fmla="*/ 2583896 h 2642883"/>
                <a:gd name="connsiteX6" fmla="*/ 180432 w 582669"/>
                <a:gd name="connsiteY6" fmla="*/ 2561490 h 2642883"/>
                <a:gd name="connsiteX7" fmla="*/ 89304 w 582669"/>
                <a:gd name="connsiteY7" fmla="*/ 2275010 h 2642883"/>
                <a:gd name="connsiteX8" fmla="*/ 78593 w 582669"/>
                <a:gd name="connsiteY8" fmla="*/ 162491 h 2642883"/>
                <a:gd name="connsiteX0" fmla="*/ 85140 w 589216"/>
                <a:gd name="connsiteY0" fmla="*/ 162491 h 2642883"/>
                <a:gd name="connsiteX1" fmla="*/ 162431 w 589216"/>
                <a:gd name="connsiteY1" fmla="*/ 58020 h 2642883"/>
                <a:gd name="connsiteX2" fmla="*/ 401864 w 589216"/>
                <a:gd name="connsiteY2" fmla="*/ 13280 h 2642883"/>
                <a:gd name="connsiteX3" fmla="*/ 476368 w 589216"/>
                <a:gd name="connsiteY3" fmla="*/ 212475 h 2642883"/>
                <a:gd name="connsiteX4" fmla="*/ 538714 w 589216"/>
                <a:gd name="connsiteY4" fmla="*/ 2248991 h 2642883"/>
                <a:gd name="connsiteX5" fmla="*/ 580587 w 589216"/>
                <a:gd name="connsiteY5" fmla="*/ 2583896 h 2642883"/>
                <a:gd name="connsiteX6" fmla="*/ 186979 w 589216"/>
                <a:gd name="connsiteY6" fmla="*/ 2561490 h 2642883"/>
                <a:gd name="connsiteX7" fmla="*/ 70912 w 589216"/>
                <a:gd name="connsiteY7" fmla="*/ 2275010 h 2642883"/>
                <a:gd name="connsiteX8" fmla="*/ 85140 w 589216"/>
                <a:gd name="connsiteY8" fmla="*/ 162491 h 2642883"/>
                <a:gd name="connsiteX0" fmla="*/ 97180 w 601256"/>
                <a:gd name="connsiteY0" fmla="*/ 162491 h 2642883"/>
                <a:gd name="connsiteX1" fmla="*/ 174471 w 601256"/>
                <a:gd name="connsiteY1" fmla="*/ 58020 h 2642883"/>
                <a:gd name="connsiteX2" fmla="*/ 413904 w 601256"/>
                <a:gd name="connsiteY2" fmla="*/ 13280 h 2642883"/>
                <a:gd name="connsiteX3" fmla="*/ 488408 w 601256"/>
                <a:gd name="connsiteY3" fmla="*/ 212475 h 2642883"/>
                <a:gd name="connsiteX4" fmla="*/ 550754 w 601256"/>
                <a:gd name="connsiteY4" fmla="*/ 2248991 h 2642883"/>
                <a:gd name="connsiteX5" fmla="*/ 592627 w 601256"/>
                <a:gd name="connsiteY5" fmla="*/ 2583896 h 2642883"/>
                <a:gd name="connsiteX6" fmla="*/ 199019 w 601256"/>
                <a:gd name="connsiteY6" fmla="*/ 2561490 h 2642883"/>
                <a:gd name="connsiteX7" fmla="*/ 82952 w 601256"/>
                <a:gd name="connsiteY7" fmla="*/ 2275010 h 2642883"/>
                <a:gd name="connsiteX8" fmla="*/ 97180 w 601256"/>
                <a:gd name="connsiteY8" fmla="*/ 162491 h 2642883"/>
                <a:gd name="connsiteX0" fmla="*/ 108584 w 612660"/>
                <a:gd name="connsiteY0" fmla="*/ 162491 h 2642883"/>
                <a:gd name="connsiteX1" fmla="*/ 185875 w 612660"/>
                <a:gd name="connsiteY1" fmla="*/ 58020 h 2642883"/>
                <a:gd name="connsiteX2" fmla="*/ 425308 w 612660"/>
                <a:gd name="connsiteY2" fmla="*/ 13280 h 2642883"/>
                <a:gd name="connsiteX3" fmla="*/ 499812 w 612660"/>
                <a:gd name="connsiteY3" fmla="*/ 212475 h 2642883"/>
                <a:gd name="connsiteX4" fmla="*/ 562158 w 612660"/>
                <a:gd name="connsiteY4" fmla="*/ 2248991 h 2642883"/>
                <a:gd name="connsiteX5" fmla="*/ 604031 w 612660"/>
                <a:gd name="connsiteY5" fmla="*/ 2583896 h 2642883"/>
                <a:gd name="connsiteX6" fmla="*/ 210423 w 612660"/>
                <a:gd name="connsiteY6" fmla="*/ 2561490 h 2642883"/>
                <a:gd name="connsiteX7" fmla="*/ 94356 w 612660"/>
                <a:gd name="connsiteY7" fmla="*/ 2275010 h 2642883"/>
                <a:gd name="connsiteX8" fmla="*/ 108584 w 612660"/>
                <a:gd name="connsiteY8" fmla="*/ 162491 h 2642883"/>
                <a:gd name="connsiteX0" fmla="*/ 108584 w 612660"/>
                <a:gd name="connsiteY0" fmla="*/ 190932 h 2671324"/>
                <a:gd name="connsiteX1" fmla="*/ 185875 w 612660"/>
                <a:gd name="connsiteY1" fmla="*/ 86461 h 2671324"/>
                <a:gd name="connsiteX2" fmla="*/ 458559 w 612660"/>
                <a:gd name="connsiteY2" fmla="*/ 9735 h 2671324"/>
                <a:gd name="connsiteX3" fmla="*/ 499812 w 612660"/>
                <a:gd name="connsiteY3" fmla="*/ 240916 h 2671324"/>
                <a:gd name="connsiteX4" fmla="*/ 562158 w 612660"/>
                <a:gd name="connsiteY4" fmla="*/ 2277432 h 2671324"/>
                <a:gd name="connsiteX5" fmla="*/ 604031 w 612660"/>
                <a:gd name="connsiteY5" fmla="*/ 2612337 h 2671324"/>
                <a:gd name="connsiteX6" fmla="*/ 210423 w 612660"/>
                <a:gd name="connsiteY6" fmla="*/ 2589931 h 2671324"/>
                <a:gd name="connsiteX7" fmla="*/ 94356 w 612660"/>
                <a:gd name="connsiteY7" fmla="*/ 2303451 h 2671324"/>
                <a:gd name="connsiteX8" fmla="*/ 108584 w 612660"/>
                <a:gd name="connsiteY8" fmla="*/ 190932 h 2671324"/>
                <a:gd name="connsiteX0" fmla="*/ 108584 w 612660"/>
                <a:gd name="connsiteY0" fmla="*/ 201288 h 2681680"/>
                <a:gd name="connsiteX1" fmla="*/ 185875 w 612660"/>
                <a:gd name="connsiteY1" fmla="*/ 96817 h 2681680"/>
                <a:gd name="connsiteX2" fmla="*/ 458559 w 612660"/>
                <a:gd name="connsiteY2" fmla="*/ 20091 h 2681680"/>
                <a:gd name="connsiteX3" fmla="*/ 499812 w 612660"/>
                <a:gd name="connsiteY3" fmla="*/ 251272 h 2681680"/>
                <a:gd name="connsiteX4" fmla="*/ 562158 w 612660"/>
                <a:gd name="connsiteY4" fmla="*/ 2287788 h 2681680"/>
                <a:gd name="connsiteX5" fmla="*/ 604031 w 612660"/>
                <a:gd name="connsiteY5" fmla="*/ 2622693 h 2681680"/>
                <a:gd name="connsiteX6" fmla="*/ 210423 w 612660"/>
                <a:gd name="connsiteY6" fmla="*/ 2600287 h 2681680"/>
                <a:gd name="connsiteX7" fmla="*/ 94356 w 612660"/>
                <a:gd name="connsiteY7" fmla="*/ 2313807 h 2681680"/>
                <a:gd name="connsiteX8" fmla="*/ 108584 w 612660"/>
                <a:gd name="connsiteY8" fmla="*/ 201288 h 2681680"/>
                <a:gd name="connsiteX0" fmla="*/ 108584 w 612660"/>
                <a:gd name="connsiteY0" fmla="*/ 201288 h 2681680"/>
                <a:gd name="connsiteX1" fmla="*/ 185875 w 612660"/>
                <a:gd name="connsiteY1" fmla="*/ 96817 h 2681680"/>
                <a:gd name="connsiteX2" fmla="*/ 458559 w 612660"/>
                <a:gd name="connsiteY2" fmla="*/ 20091 h 2681680"/>
                <a:gd name="connsiteX3" fmla="*/ 499812 w 612660"/>
                <a:gd name="connsiteY3" fmla="*/ 251272 h 2681680"/>
                <a:gd name="connsiteX4" fmla="*/ 562158 w 612660"/>
                <a:gd name="connsiteY4" fmla="*/ 2287788 h 2681680"/>
                <a:gd name="connsiteX5" fmla="*/ 604031 w 612660"/>
                <a:gd name="connsiteY5" fmla="*/ 2622693 h 2681680"/>
                <a:gd name="connsiteX6" fmla="*/ 210423 w 612660"/>
                <a:gd name="connsiteY6" fmla="*/ 2600287 h 2681680"/>
                <a:gd name="connsiteX7" fmla="*/ 94356 w 612660"/>
                <a:gd name="connsiteY7" fmla="*/ 2313807 h 2681680"/>
                <a:gd name="connsiteX8" fmla="*/ 108584 w 612660"/>
                <a:gd name="connsiteY8" fmla="*/ 201288 h 2681680"/>
                <a:gd name="connsiteX0" fmla="*/ 108584 w 612660"/>
                <a:gd name="connsiteY0" fmla="*/ 213767 h 2694159"/>
                <a:gd name="connsiteX1" fmla="*/ 173406 w 612660"/>
                <a:gd name="connsiteY1" fmla="*/ 73758 h 2694159"/>
                <a:gd name="connsiteX2" fmla="*/ 458559 w 612660"/>
                <a:gd name="connsiteY2" fmla="*/ 32570 h 2694159"/>
                <a:gd name="connsiteX3" fmla="*/ 499812 w 612660"/>
                <a:gd name="connsiteY3" fmla="*/ 263751 h 2694159"/>
                <a:gd name="connsiteX4" fmla="*/ 562158 w 612660"/>
                <a:gd name="connsiteY4" fmla="*/ 2300267 h 2694159"/>
                <a:gd name="connsiteX5" fmla="*/ 604031 w 612660"/>
                <a:gd name="connsiteY5" fmla="*/ 2635172 h 2694159"/>
                <a:gd name="connsiteX6" fmla="*/ 210423 w 612660"/>
                <a:gd name="connsiteY6" fmla="*/ 2612766 h 2694159"/>
                <a:gd name="connsiteX7" fmla="*/ 94356 w 612660"/>
                <a:gd name="connsiteY7" fmla="*/ 2326286 h 2694159"/>
                <a:gd name="connsiteX8" fmla="*/ 108584 w 612660"/>
                <a:gd name="connsiteY8" fmla="*/ 213767 h 2694159"/>
                <a:gd name="connsiteX0" fmla="*/ 108584 w 612660"/>
                <a:gd name="connsiteY0" fmla="*/ 206821 h 2687213"/>
                <a:gd name="connsiteX1" fmla="*/ 173406 w 612660"/>
                <a:gd name="connsiteY1" fmla="*/ 66812 h 2687213"/>
                <a:gd name="connsiteX2" fmla="*/ 458559 w 612660"/>
                <a:gd name="connsiteY2" fmla="*/ 25624 h 2687213"/>
                <a:gd name="connsiteX3" fmla="*/ 499812 w 612660"/>
                <a:gd name="connsiteY3" fmla="*/ 256805 h 2687213"/>
                <a:gd name="connsiteX4" fmla="*/ 562158 w 612660"/>
                <a:gd name="connsiteY4" fmla="*/ 2293321 h 2687213"/>
                <a:gd name="connsiteX5" fmla="*/ 604031 w 612660"/>
                <a:gd name="connsiteY5" fmla="*/ 2628226 h 2687213"/>
                <a:gd name="connsiteX6" fmla="*/ 210423 w 612660"/>
                <a:gd name="connsiteY6" fmla="*/ 2605820 h 2687213"/>
                <a:gd name="connsiteX7" fmla="*/ 94356 w 612660"/>
                <a:gd name="connsiteY7" fmla="*/ 2319340 h 2687213"/>
                <a:gd name="connsiteX8" fmla="*/ 108584 w 612660"/>
                <a:gd name="connsiteY8" fmla="*/ 206821 h 2687213"/>
                <a:gd name="connsiteX0" fmla="*/ 108584 w 612660"/>
                <a:gd name="connsiteY0" fmla="*/ 219961 h 2700353"/>
                <a:gd name="connsiteX1" fmla="*/ 181719 w 612660"/>
                <a:gd name="connsiteY1" fmla="*/ 51521 h 2700353"/>
                <a:gd name="connsiteX2" fmla="*/ 458559 w 612660"/>
                <a:gd name="connsiteY2" fmla="*/ 38764 h 2700353"/>
                <a:gd name="connsiteX3" fmla="*/ 499812 w 612660"/>
                <a:gd name="connsiteY3" fmla="*/ 269945 h 2700353"/>
                <a:gd name="connsiteX4" fmla="*/ 562158 w 612660"/>
                <a:gd name="connsiteY4" fmla="*/ 2306461 h 2700353"/>
                <a:gd name="connsiteX5" fmla="*/ 604031 w 612660"/>
                <a:gd name="connsiteY5" fmla="*/ 2641366 h 2700353"/>
                <a:gd name="connsiteX6" fmla="*/ 210423 w 612660"/>
                <a:gd name="connsiteY6" fmla="*/ 2618960 h 2700353"/>
                <a:gd name="connsiteX7" fmla="*/ 94356 w 612660"/>
                <a:gd name="connsiteY7" fmla="*/ 2332480 h 2700353"/>
                <a:gd name="connsiteX8" fmla="*/ 108584 w 612660"/>
                <a:gd name="connsiteY8" fmla="*/ 219961 h 2700353"/>
                <a:gd name="connsiteX0" fmla="*/ 89998 w 594074"/>
                <a:gd name="connsiteY0" fmla="*/ 219961 h 2700353"/>
                <a:gd name="connsiteX1" fmla="*/ 163133 w 594074"/>
                <a:gd name="connsiteY1" fmla="*/ 51521 h 2700353"/>
                <a:gd name="connsiteX2" fmla="*/ 439973 w 594074"/>
                <a:gd name="connsiteY2" fmla="*/ 38764 h 2700353"/>
                <a:gd name="connsiteX3" fmla="*/ 481226 w 594074"/>
                <a:gd name="connsiteY3" fmla="*/ 269945 h 2700353"/>
                <a:gd name="connsiteX4" fmla="*/ 543572 w 594074"/>
                <a:gd name="connsiteY4" fmla="*/ 2306461 h 2700353"/>
                <a:gd name="connsiteX5" fmla="*/ 585445 w 594074"/>
                <a:gd name="connsiteY5" fmla="*/ 2641366 h 2700353"/>
                <a:gd name="connsiteX6" fmla="*/ 191837 w 594074"/>
                <a:gd name="connsiteY6" fmla="*/ 2618960 h 2700353"/>
                <a:gd name="connsiteX7" fmla="*/ 75770 w 594074"/>
                <a:gd name="connsiteY7" fmla="*/ 2332480 h 2700353"/>
                <a:gd name="connsiteX8" fmla="*/ 89998 w 594074"/>
                <a:gd name="connsiteY8" fmla="*/ 219961 h 2700353"/>
                <a:gd name="connsiteX0" fmla="*/ 89998 w 594074"/>
                <a:gd name="connsiteY0" fmla="*/ 219961 h 2700353"/>
                <a:gd name="connsiteX1" fmla="*/ 163133 w 594074"/>
                <a:gd name="connsiteY1" fmla="*/ 51521 h 2700353"/>
                <a:gd name="connsiteX2" fmla="*/ 439973 w 594074"/>
                <a:gd name="connsiteY2" fmla="*/ 38764 h 2700353"/>
                <a:gd name="connsiteX3" fmla="*/ 340549 w 594074"/>
                <a:gd name="connsiteY3" fmla="*/ 320064 h 2700353"/>
                <a:gd name="connsiteX4" fmla="*/ 543572 w 594074"/>
                <a:gd name="connsiteY4" fmla="*/ 2306461 h 2700353"/>
                <a:gd name="connsiteX5" fmla="*/ 585445 w 594074"/>
                <a:gd name="connsiteY5" fmla="*/ 2641366 h 2700353"/>
                <a:gd name="connsiteX6" fmla="*/ 191837 w 594074"/>
                <a:gd name="connsiteY6" fmla="*/ 2618960 h 2700353"/>
                <a:gd name="connsiteX7" fmla="*/ 75770 w 594074"/>
                <a:gd name="connsiteY7" fmla="*/ 2332480 h 2700353"/>
                <a:gd name="connsiteX8" fmla="*/ 89998 w 594074"/>
                <a:gd name="connsiteY8" fmla="*/ 219961 h 2700353"/>
                <a:gd name="connsiteX0" fmla="*/ 89998 w 587917"/>
                <a:gd name="connsiteY0" fmla="*/ 219961 h 2700353"/>
                <a:gd name="connsiteX1" fmla="*/ 163133 w 587917"/>
                <a:gd name="connsiteY1" fmla="*/ 51521 h 2700353"/>
                <a:gd name="connsiteX2" fmla="*/ 439973 w 587917"/>
                <a:gd name="connsiteY2" fmla="*/ 38764 h 2700353"/>
                <a:gd name="connsiteX3" fmla="*/ 340549 w 587917"/>
                <a:gd name="connsiteY3" fmla="*/ 320064 h 2700353"/>
                <a:gd name="connsiteX4" fmla="*/ 379449 w 587917"/>
                <a:gd name="connsiteY4" fmla="*/ 2296438 h 2700353"/>
                <a:gd name="connsiteX5" fmla="*/ 585445 w 587917"/>
                <a:gd name="connsiteY5" fmla="*/ 2641366 h 2700353"/>
                <a:gd name="connsiteX6" fmla="*/ 191837 w 587917"/>
                <a:gd name="connsiteY6" fmla="*/ 2618960 h 2700353"/>
                <a:gd name="connsiteX7" fmla="*/ 75770 w 587917"/>
                <a:gd name="connsiteY7" fmla="*/ 2332480 h 2700353"/>
                <a:gd name="connsiteX8" fmla="*/ 89998 w 587917"/>
                <a:gd name="connsiteY8" fmla="*/ 219961 h 2700353"/>
                <a:gd name="connsiteX0" fmla="*/ 89998 w 587592"/>
                <a:gd name="connsiteY0" fmla="*/ 219961 h 2700353"/>
                <a:gd name="connsiteX1" fmla="*/ 163133 w 587592"/>
                <a:gd name="connsiteY1" fmla="*/ 51521 h 2700353"/>
                <a:gd name="connsiteX2" fmla="*/ 439973 w 587592"/>
                <a:gd name="connsiteY2" fmla="*/ 38764 h 2700353"/>
                <a:gd name="connsiteX3" fmla="*/ 340549 w 587592"/>
                <a:gd name="connsiteY3" fmla="*/ 320064 h 2700353"/>
                <a:gd name="connsiteX4" fmla="*/ 379449 w 587592"/>
                <a:gd name="connsiteY4" fmla="*/ 2296438 h 2700353"/>
                <a:gd name="connsiteX5" fmla="*/ 585445 w 587592"/>
                <a:gd name="connsiteY5" fmla="*/ 2641366 h 2700353"/>
                <a:gd name="connsiteX6" fmla="*/ 191837 w 587592"/>
                <a:gd name="connsiteY6" fmla="*/ 2618960 h 2700353"/>
                <a:gd name="connsiteX7" fmla="*/ 75770 w 587592"/>
                <a:gd name="connsiteY7" fmla="*/ 2332480 h 2700353"/>
                <a:gd name="connsiteX8" fmla="*/ 89998 w 587592"/>
                <a:gd name="connsiteY8" fmla="*/ 219961 h 2700353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40549 w 575970"/>
                <a:gd name="connsiteY3" fmla="*/ 320064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28826 w 575970"/>
                <a:gd name="connsiteY3" fmla="*/ 330087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28826 w 575970"/>
                <a:gd name="connsiteY3" fmla="*/ 330087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476"/>
                <a:gd name="connsiteY0" fmla="*/ 219961 h 2717814"/>
                <a:gd name="connsiteX1" fmla="*/ 163133 w 575476"/>
                <a:gd name="connsiteY1" fmla="*/ 51521 h 2717814"/>
                <a:gd name="connsiteX2" fmla="*/ 439973 w 575476"/>
                <a:gd name="connsiteY2" fmla="*/ 38764 h 2717814"/>
                <a:gd name="connsiteX3" fmla="*/ 328826 w 575476"/>
                <a:gd name="connsiteY3" fmla="*/ 330087 h 2717814"/>
                <a:gd name="connsiteX4" fmla="*/ 309110 w 575476"/>
                <a:gd name="connsiteY4" fmla="*/ 2316485 h 2717814"/>
                <a:gd name="connsiteX5" fmla="*/ 573722 w 575476"/>
                <a:gd name="connsiteY5" fmla="*/ 2671437 h 2717814"/>
                <a:gd name="connsiteX6" fmla="*/ 191837 w 575476"/>
                <a:gd name="connsiteY6" fmla="*/ 2618960 h 2717814"/>
                <a:gd name="connsiteX7" fmla="*/ 75770 w 575476"/>
                <a:gd name="connsiteY7" fmla="*/ 2332480 h 2717814"/>
                <a:gd name="connsiteX8" fmla="*/ 89998 w 575476"/>
                <a:gd name="connsiteY8" fmla="*/ 219961 h 2717814"/>
                <a:gd name="connsiteX0" fmla="*/ 89998 w 575476"/>
                <a:gd name="connsiteY0" fmla="*/ 219961 h 2730425"/>
                <a:gd name="connsiteX1" fmla="*/ 163133 w 575476"/>
                <a:gd name="connsiteY1" fmla="*/ 51521 h 2730425"/>
                <a:gd name="connsiteX2" fmla="*/ 439973 w 575476"/>
                <a:gd name="connsiteY2" fmla="*/ 38764 h 2730425"/>
                <a:gd name="connsiteX3" fmla="*/ 328826 w 575476"/>
                <a:gd name="connsiteY3" fmla="*/ 330087 h 2730425"/>
                <a:gd name="connsiteX4" fmla="*/ 309110 w 575476"/>
                <a:gd name="connsiteY4" fmla="*/ 2316485 h 2730425"/>
                <a:gd name="connsiteX5" fmla="*/ 573722 w 575476"/>
                <a:gd name="connsiteY5" fmla="*/ 2671437 h 2730425"/>
                <a:gd name="connsiteX6" fmla="*/ 191837 w 575476"/>
                <a:gd name="connsiteY6" fmla="*/ 2649032 h 2730425"/>
                <a:gd name="connsiteX7" fmla="*/ 75770 w 575476"/>
                <a:gd name="connsiteY7" fmla="*/ 2332480 h 2730425"/>
                <a:gd name="connsiteX8" fmla="*/ 89998 w 575476"/>
                <a:gd name="connsiteY8" fmla="*/ 219961 h 2730425"/>
                <a:gd name="connsiteX0" fmla="*/ 89998 w 575476"/>
                <a:gd name="connsiteY0" fmla="*/ 230205 h 2740669"/>
                <a:gd name="connsiteX1" fmla="*/ 163133 w 575476"/>
                <a:gd name="connsiteY1" fmla="*/ 61765 h 2740669"/>
                <a:gd name="connsiteX2" fmla="*/ 510312 w 575476"/>
                <a:gd name="connsiteY2" fmla="*/ 28961 h 2740669"/>
                <a:gd name="connsiteX3" fmla="*/ 328826 w 575476"/>
                <a:gd name="connsiteY3" fmla="*/ 340331 h 2740669"/>
                <a:gd name="connsiteX4" fmla="*/ 309110 w 575476"/>
                <a:gd name="connsiteY4" fmla="*/ 2326729 h 2740669"/>
                <a:gd name="connsiteX5" fmla="*/ 573722 w 575476"/>
                <a:gd name="connsiteY5" fmla="*/ 2681681 h 2740669"/>
                <a:gd name="connsiteX6" fmla="*/ 191837 w 575476"/>
                <a:gd name="connsiteY6" fmla="*/ 2659276 h 2740669"/>
                <a:gd name="connsiteX7" fmla="*/ 75770 w 575476"/>
                <a:gd name="connsiteY7" fmla="*/ 2342724 h 2740669"/>
                <a:gd name="connsiteX8" fmla="*/ 89998 w 575476"/>
                <a:gd name="connsiteY8" fmla="*/ 230205 h 2740669"/>
                <a:gd name="connsiteX0" fmla="*/ 89998 w 575476"/>
                <a:gd name="connsiteY0" fmla="*/ 247113 h 2757577"/>
                <a:gd name="connsiteX1" fmla="*/ 163133 w 575476"/>
                <a:gd name="connsiteY1" fmla="*/ 78673 h 2757577"/>
                <a:gd name="connsiteX2" fmla="*/ 510312 w 575476"/>
                <a:gd name="connsiteY2" fmla="*/ 45869 h 2757577"/>
                <a:gd name="connsiteX3" fmla="*/ 328826 w 575476"/>
                <a:gd name="connsiteY3" fmla="*/ 357239 h 2757577"/>
                <a:gd name="connsiteX4" fmla="*/ 309110 w 575476"/>
                <a:gd name="connsiteY4" fmla="*/ 2343637 h 2757577"/>
                <a:gd name="connsiteX5" fmla="*/ 573722 w 575476"/>
                <a:gd name="connsiteY5" fmla="*/ 2698589 h 2757577"/>
                <a:gd name="connsiteX6" fmla="*/ 191837 w 575476"/>
                <a:gd name="connsiteY6" fmla="*/ 2676184 h 2757577"/>
                <a:gd name="connsiteX7" fmla="*/ 75770 w 575476"/>
                <a:gd name="connsiteY7" fmla="*/ 2359632 h 2757577"/>
                <a:gd name="connsiteX8" fmla="*/ 89998 w 575476"/>
                <a:gd name="connsiteY8" fmla="*/ 247113 h 2757577"/>
                <a:gd name="connsiteX0" fmla="*/ 89998 w 575476"/>
                <a:gd name="connsiteY0" fmla="*/ 273324 h 2783788"/>
                <a:gd name="connsiteX1" fmla="*/ 163133 w 575476"/>
                <a:gd name="connsiteY1" fmla="*/ 104884 h 2783788"/>
                <a:gd name="connsiteX2" fmla="*/ 510312 w 575476"/>
                <a:gd name="connsiteY2" fmla="*/ 72080 h 2783788"/>
                <a:gd name="connsiteX3" fmla="*/ 328826 w 575476"/>
                <a:gd name="connsiteY3" fmla="*/ 383450 h 2783788"/>
                <a:gd name="connsiteX4" fmla="*/ 309110 w 575476"/>
                <a:gd name="connsiteY4" fmla="*/ 2369848 h 2783788"/>
                <a:gd name="connsiteX5" fmla="*/ 573722 w 575476"/>
                <a:gd name="connsiteY5" fmla="*/ 2724800 h 2783788"/>
                <a:gd name="connsiteX6" fmla="*/ 191837 w 575476"/>
                <a:gd name="connsiteY6" fmla="*/ 2702395 h 2783788"/>
                <a:gd name="connsiteX7" fmla="*/ 75770 w 575476"/>
                <a:gd name="connsiteY7" fmla="*/ 2385843 h 2783788"/>
                <a:gd name="connsiteX8" fmla="*/ 89998 w 575476"/>
                <a:gd name="connsiteY8" fmla="*/ 273324 h 2783788"/>
                <a:gd name="connsiteX0" fmla="*/ 82448 w 585511"/>
                <a:gd name="connsiteY0" fmla="*/ 280841 h 2783788"/>
                <a:gd name="connsiteX1" fmla="*/ 173168 w 585511"/>
                <a:gd name="connsiteY1" fmla="*/ 104884 h 2783788"/>
                <a:gd name="connsiteX2" fmla="*/ 520347 w 585511"/>
                <a:gd name="connsiteY2" fmla="*/ 72080 h 2783788"/>
                <a:gd name="connsiteX3" fmla="*/ 338861 w 585511"/>
                <a:gd name="connsiteY3" fmla="*/ 383450 h 2783788"/>
                <a:gd name="connsiteX4" fmla="*/ 319145 w 585511"/>
                <a:gd name="connsiteY4" fmla="*/ 2369848 h 2783788"/>
                <a:gd name="connsiteX5" fmla="*/ 583757 w 585511"/>
                <a:gd name="connsiteY5" fmla="*/ 2724800 h 2783788"/>
                <a:gd name="connsiteX6" fmla="*/ 201872 w 585511"/>
                <a:gd name="connsiteY6" fmla="*/ 2702395 h 2783788"/>
                <a:gd name="connsiteX7" fmla="*/ 85805 w 585511"/>
                <a:gd name="connsiteY7" fmla="*/ 2385843 h 2783788"/>
                <a:gd name="connsiteX8" fmla="*/ 82448 w 585511"/>
                <a:gd name="connsiteY8" fmla="*/ 280841 h 278378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955"/>
                <a:gd name="connsiteY0" fmla="*/ 290091 h 2793038"/>
                <a:gd name="connsiteX1" fmla="*/ 177564 w 585955"/>
                <a:gd name="connsiteY1" fmla="*/ 87822 h 2793038"/>
                <a:gd name="connsiteX2" fmla="*/ 520347 w 585955"/>
                <a:gd name="connsiteY2" fmla="*/ 81330 h 2793038"/>
                <a:gd name="connsiteX3" fmla="*/ 338861 w 585955"/>
                <a:gd name="connsiteY3" fmla="*/ 392700 h 2793038"/>
                <a:gd name="connsiteX4" fmla="*/ 319145 w 585955"/>
                <a:gd name="connsiteY4" fmla="*/ 2379098 h 2793038"/>
                <a:gd name="connsiteX5" fmla="*/ 583757 w 585955"/>
                <a:gd name="connsiteY5" fmla="*/ 2734050 h 2793038"/>
                <a:gd name="connsiteX6" fmla="*/ 201872 w 585955"/>
                <a:gd name="connsiteY6" fmla="*/ 2711645 h 2793038"/>
                <a:gd name="connsiteX7" fmla="*/ 85805 w 585955"/>
                <a:gd name="connsiteY7" fmla="*/ 2395093 h 2793038"/>
                <a:gd name="connsiteX8" fmla="*/ 82448 w 585955"/>
                <a:gd name="connsiteY8" fmla="*/ 290091 h 2793038"/>
                <a:gd name="connsiteX0" fmla="*/ 82448 w 585955"/>
                <a:gd name="connsiteY0" fmla="*/ 290091 h 2810498"/>
                <a:gd name="connsiteX1" fmla="*/ 177564 w 585955"/>
                <a:gd name="connsiteY1" fmla="*/ 87822 h 2810498"/>
                <a:gd name="connsiteX2" fmla="*/ 520347 w 585955"/>
                <a:gd name="connsiteY2" fmla="*/ 81330 h 2810498"/>
                <a:gd name="connsiteX3" fmla="*/ 338861 w 585955"/>
                <a:gd name="connsiteY3" fmla="*/ 392700 h 2810498"/>
                <a:gd name="connsiteX4" fmla="*/ 319145 w 585955"/>
                <a:gd name="connsiteY4" fmla="*/ 2379098 h 2810498"/>
                <a:gd name="connsiteX5" fmla="*/ 583757 w 585955"/>
                <a:gd name="connsiteY5" fmla="*/ 2764121 h 2810498"/>
                <a:gd name="connsiteX6" fmla="*/ 201872 w 585955"/>
                <a:gd name="connsiteY6" fmla="*/ 2711645 h 2810498"/>
                <a:gd name="connsiteX7" fmla="*/ 85805 w 585955"/>
                <a:gd name="connsiteY7" fmla="*/ 2395093 h 2810498"/>
                <a:gd name="connsiteX8" fmla="*/ 82448 w 585955"/>
                <a:gd name="connsiteY8" fmla="*/ 290091 h 2810498"/>
                <a:gd name="connsiteX0" fmla="*/ 82448 w 585955"/>
                <a:gd name="connsiteY0" fmla="*/ 290091 h 2816986"/>
                <a:gd name="connsiteX1" fmla="*/ 177564 w 585955"/>
                <a:gd name="connsiteY1" fmla="*/ 87822 h 2816986"/>
                <a:gd name="connsiteX2" fmla="*/ 520347 w 585955"/>
                <a:gd name="connsiteY2" fmla="*/ 81330 h 2816986"/>
                <a:gd name="connsiteX3" fmla="*/ 338861 w 585955"/>
                <a:gd name="connsiteY3" fmla="*/ 392700 h 2816986"/>
                <a:gd name="connsiteX4" fmla="*/ 319145 w 585955"/>
                <a:gd name="connsiteY4" fmla="*/ 2379098 h 2816986"/>
                <a:gd name="connsiteX5" fmla="*/ 583757 w 585955"/>
                <a:gd name="connsiteY5" fmla="*/ 2764121 h 2816986"/>
                <a:gd name="connsiteX6" fmla="*/ 201872 w 585955"/>
                <a:gd name="connsiteY6" fmla="*/ 2711645 h 2816986"/>
                <a:gd name="connsiteX7" fmla="*/ 85805 w 585955"/>
                <a:gd name="connsiteY7" fmla="*/ 2395093 h 2816986"/>
                <a:gd name="connsiteX8" fmla="*/ 82448 w 585955"/>
                <a:gd name="connsiteY8" fmla="*/ 290091 h 2816986"/>
                <a:gd name="connsiteX0" fmla="*/ 82448 w 525100"/>
                <a:gd name="connsiteY0" fmla="*/ 290091 h 2803134"/>
                <a:gd name="connsiteX1" fmla="*/ 177564 w 525100"/>
                <a:gd name="connsiteY1" fmla="*/ 87822 h 2803134"/>
                <a:gd name="connsiteX2" fmla="*/ 520347 w 525100"/>
                <a:gd name="connsiteY2" fmla="*/ 81330 h 2803134"/>
                <a:gd name="connsiteX3" fmla="*/ 338861 w 525100"/>
                <a:gd name="connsiteY3" fmla="*/ 392700 h 2803134"/>
                <a:gd name="connsiteX4" fmla="*/ 319145 w 525100"/>
                <a:gd name="connsiteY4" fmla="*/ 2379098 h 2803134"/>
                <a:gd name="connsiteX5" fmla="*/ 522211 w 525100"/>
                <a:gd name="connsiteY5" fmla="*/ 2741568 h 2803134"/>
                <a:gd name="connsiteX6" fmla="*/ 201872 w 525100"/>
                <a:gd name="connsiteY6" fmla="*/ 2711645 h 2803134"/>
                <a:gd name="connsiteX7" fmla="*/ 85805 w 525100"/>
                <a:gd name="connsiteY7" fmla="*/ 2395093 h 2803134"/>
                <a:gd name="connsiteX8" fmla="*/ 82448 w 525100"/>
                <a:gd name="connsiteY8" fmla="*/ 290091 h 2803134"/>
                <a:gd name="connsiteX0" fmla="*/ 82448 w 533768"/>
                <a:gd name="connsiteY0" fmla="*/ 290091 h 2832485"/>
                <a:gd name="connsiteX1" fmla="*/ 177564 w 533768"/>
                <a:gd name="connsiteY1" fmla="*/ 87822 h 2832485"/>
                <a:gd name="connsiteX2" fmla="*/ 520347 w 533768"/>
                <a:gd name="connsiteY2" fmla="*/ 81330 h 2832485"/>
                <a:gd name="connsiteX3" fmla="*/ 338861 w 533768"/>
                <a:gd name="connsiteY3" fmla="*/ 392700 h 2832485"/>
                <a:gd name="connsiteX4" fmla="*/ 319145 w 533768"/>
                <a:gd name="connsiteY4" fmla="*/ 2379098 h 2832485"/>
                <a:gd name="connsiteX5" fmla="*/ 531003 w 533768"/>
                <a:gd name="connsiteY5" fmla="*/ 2786675 h 2832485"/>
                <a:gd name="connsiteX6" fmla="*/ 201872 w 533768"/>
                <a:gd name="connsiteY6" fmla="*/ 2711645 h 2832485"/>
                <a:gd name="connsiteX7" fmla="*/ 85805 w 533768"/>
                <a:gd name="connsiteY7" fmla="*/ 2395093 h 2832485"/>
                <a:gd name="connsiteX8" fmla="*/ 82448 w 533768"/>
                <a:gd name="connsiteY8" fmla="*/ 290091 h 2832485"/>
                <a:gd name="connsiteX0" fmla="*/ 82448 w 542447"/>
                <a:gd name="connsiteY0" fmla="*/ 290091 h 2809840"/>
                <a:gd name="connsiteX1" fmla="*/ 177564 w 542447"/>
                <a:gd name="connsiteY1" fmla="*/ 87822 h 2809840"/>
                <a:gd name="connsiteX2" fmla="*/ 520347 w 542447"/>
                <a:gd name="connsiteY2" fmla="*/ 81330 h 2809840"/>
                <a:gd name="connsiteX3" fmla="*/ 338861 w 542447"/>
                <a:gd name="connsiteY3" fmla="*/ 392700 h 2809840"/>
                <a:gd name="connsiteX4" fmla="*/ 319145 w 542447"/>
                <a:gd name="connsiteY4" fmla="*/ 2379098 h 2809840"/>
                <a:gd name="connsiteX5" fmla="*/ 539796 w 542447"/>
                <a:gd name="connsiteY5" fmla="*/ 2752846 h 2809840"/>
                <a:gd name="connsiteX6" fmla="*/ 201872 w 542447"/>
                <a:gd name="connsiteY6" fmla="*/ 2711645 h 2809840"/>
                <a:gd name="connsiteX7" fmla="*/ 85805 w 542447"/>
                <a:gd name="connsiteY7" fmla="*/ 2395093 h 2809840"/>
                <a:gd name="connsiteX8" fmla="*/ 82448 w 542447"/>
                <a:gd name="connsiteY8" fmla="*/ 290091 h 2809840"/>
                <a:gd name="connsiteX0" fmla="*/ 82448 w 542447"/>
                <a:gd name="connsiteY0" fmla="*/ 290091 h 2800841"/>
                <a:gd name="connsiteX1" fmla="*/ 177564 w 542447"/>
                <a:gd name="connsiteY1" fmla="*/ 87822 h 2800841"/>
                <a:gd name="connsiteX2" fmla="*/ 520347 w 542447"/>
                <a:gd name="connsiteY2" fmla="*/ 81330 h 2800841"/>
                <a:gd name="connsiteX3" fmla="*/ 338861 w 542447"/>
                <a:gd name="connsiteY3" fmla="*/ 392700 h 2800841"/>
                <a:gd name="connsiteX4" fmla="*/ 319145 w 542447"/>
                <a:gd name="connsiteY4" fmla="*/ 2379098 h 2800841"/>
                <a:gd name="connsiteX5" fmla="*/ 539796 w 542447"/>
                <a:gd name="connsiteY5" fmla="*/ 2752846 h 2800841"/>
                <a:gd name="connsiteX6" fmla="*/ 153514 w 542447"/>
                <a:gd name="connsiteY6" fmla="*/ 2685333 h 2800841"/>
                <a:gd name="connsiteX7" fmla="*/ 85805 w 542447"/>
                <a:gd name="connsiteY7" fmla="*/ 2395093 h 2800841"/>
                <a:gd name="connsiteX8" fmla="*/ 82448 w 542447"/>
                <a:gd name="connsiteY8" fmla="*/ 290091 h 2800841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19145 w 523022"/>
                <a:gd name="connsiteY4" fmla="*/ 2379098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93879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970"/>
                <a:gd name="connsiteY0" fmla="*/ 290091 h 2811659"/>
                <a:gd name="connsiteX1" fmla="*/ 177564 w 523970"/>
                <a:gd name="connsiteY1" fmla="*/ 87822 h 2811659"/>
                <a:gd name="connsiteX2" fmla="*/ 520347 w 523970"/>
                <a:gd name="connsiteY2" fmla="*/ 81330 h 2811659"/>
                <a:gd name="connsiteX3" fmla="*/ 338861 w 523970"/>
                <a:gd name="connsiteY3" fmla="*/ 392700 h 2811659"/>
                <a:gd name="connsiteX4" fmla="*/ 341125 w 523970"/>
                <a:gd name="connsiteY4" fmla="*/ 2352786 h 2811659"/>
                <a:gd name="connsiteX5" fmla="*/ 517815 w 523970"/>
                <a:gd name="connsiteY5" fmla="*/ 2767882 h 2811659"/>
                <a:gd name="connsiteX6" fmla="*/ 153514 w 523970"/>
                <a:gd name="connsiteY6" fmla="*/ 2685333 h 2811659"/>
                <a:gd name="connsiteX7" fmla="*/ 85805 w 523970"/>
                <a:gd name="connsiteY7" fmla="*/ 2395093 h 2811659"/>
                <a:gd name="connsiteX8" fmla="*/ 82448 w 523970"/>
                <a:gd name="connsiteY8" fmla="*/ 290091 h 2811659"/>
                <a:gd name="connsiteX0" fmla="*/ 82448 w 526272"/>
                <a:gd name="connsiteY0" fmla="*/ 290091 h 2811659"/>
                <a:gd name="connsiteX1" fmla="*/ 177564 w 526272"/>
                <a:gd name="connsiteY1" fmla="*/ 87822 h 2811659"/>
                <a:gd name="connsiteX2" fmla="*/ 520347 w 526272"/>
                <a:gd name="connsiteY2" fmla="*/ 81330 h 2811659"/>
                <a:gd name="connsiteX3" fmla="*/ 338861 w 526272"/>
                <a:gd name="connsiteY3" fmla="*/ 392700 h 2811659"/>
                <a:gd name="connsiteX4" fmla="*/ 341125 w 526272"/>
                <a:gd name="connsiteY4" fmla="*/ 2352786 h 2811659"/>
                <a:gd name="connsiteX5" fmla="*/ 517815 w 526272"/>
                <a:gd name="connsiteY5" fmla="*/ 2767882 h 2811659"/>
                <a:gd name="connsiteX6" fmla="*/ 153514 w 526272"/>
                <a:gd name="connsiteY6" fmla="*/ 2685333 h 2811659"/>
                <a:gd name="connsiteX7" fmla="*/ 85805 w 526272"/>
                <a:gd name="connsiteY7" fmla="*/ 2395093 h 2811659"/>
                <a:gd name="connsiteX8" fmla="*/ 82448 w 526272"/>
                <a:gd name="connsiteY8" fmla="*/ 290091 h 2811659"/>
                <a:gd name="connsiteX0" fmla="*/ 82448 w 528767"/>
                <a:gd name="connsiteY0" fmla="*/ 290091 h 2811659"/>
                <a:gd name="connsiteX1" fmla="*/ 177564 w 528767"/>
                <a:gd name="connsiteY1" fmla="*/ 87822 h 2811659"/>
                <a:gd name="connsiteX2" fmla="*/ 520347 w 528767"/>
                <a:gd name="connsiteY2" fmla="*/ 81330 h 2811659"/>
                <a:gd name="connsiteX3" fmla="*/ 338861 w 528767"/>
                <a:gd name="connsiteY3" fmla="*/ 392700 h 2811659"/>
                <a:gd name="connsiteX4" fmla="*/ 341125 w 528767"/>
                <a:gd name="connsiteY4" fmla="*/ 2352786 h 2811659"/>
                <a:gd name="connsiteX5" fmla="*/ 517815 w 528767"/>
                <a:gd name="connsiteY5" fmla="*/ 2767882 h 2811659"/>
                <a:gd name="connsiteX6" fmla="*/ 153514 w 528767"/>
                <a:gd name="connsiteY6" fmla="*/ 2685333 h 2811659"/>
                <a:gd name="connsiteX7" fmla="*/ 85805 w 528767"/>
                <a:gd name="connsiteY7" fmla="*/ 2395093 h 2811659"/>
                <a:gd name="connsiteX8" fmla="*/ 82448 w 528767"/>
                <a:gd name="connsiteY8" fmla="*/ 290091 h 2811659"/>
                <a:gd name="connsiteX0" fmla="*/ 82448 w 528767"/>
                <a:gd name="connsiteY0" fmla="*/ 290091 h 2811659"/>
                <a:gd name="connsiteX1" fmla="*/ 177564 w 528767"/>
                <a:gd name="connsiteY1" fmla="*/ 87822 h 2811659"/>
                <a:gd name="connsiteX2" fmla="*/ 520347 w 528767"/>
                <a:gd name="connsiteY2" fmla="*/ 81330 h 2811659"/>
                <a:gd name="connsiteX3" fmla="*/ 338861 w 528767"/>
                <a:gd name="connsiteY3" fmla="*/ 392700 h 2811659"/>
                <a:gd name="connsiteX4" fmla="*/ 341125 w 528767"/>
                <a:gd name="connsiteY4" fmla="*/ 2352786 h 2811659"/>
                <a:gd name="connsiteX5" fmla="*/ 517815 w 528767"/>
                <a:gd name="connsiteY5" fmla="*/ 2767882 h 2811659"/>
                <a:gd name="connsiteX6" fmla="*/ 153514 w 528767"/>
                <a:gd name="connsiteY6" fmla="*/ 2685333 h 2811659"/>
                <a:gd name="connsiteX7" fmla="*/ 85805 w 528767"/>
                <a:gd name="connsiteY7" fmla="*/ 2395093 h 2811659"/>
                <a:gd name="connsiteX8" fmla="*/ 82448 w 528767"/>
                <a:gd name="connsiteY8" fmla="*/ 290091 h 2811659"/>
                <a:gd name="connsiteX0" fmla="*/ 82448 w 546170"/>
                <a:gd name="connsiteY0" fmla="*/ 290091 h 2811659"/>
                <a:gd name="connsiteX1" fmla="*/ 177564 w 546170"/>
                <a:gd name="connsiteY1" fmla="*/ 87822 h 2811659"/>
                <a:gd name="connsiteX2" fmla="*/ 520347 w 546170"/>
                <a:gd name="connsiteY2" fmla="*/ 81330 h 2811659"/>
                <a:gd name="connsiteX3" fmla="*/ 338861 w 546170"/>
                <a:gd name="connsiteY3" fmla="*/ 392700 h 2811659"/>
                <a:gd name="connsiteX4" fmla="*/ 407067 w 546170"/>
                <a:gd name="connsiteY4" fmla="*/ 2330233 h 2811659"/>
                <a:gd name="connsiteX5" fmla="*/ 517815 w 546170"/>
                <a:gd name="connsiteY5" fmla="*/ 2767882 h 2811659"/>
                <a:gd name="connsiteX6" fmla="*/ 153514 w 546170"/>
                <a:gd name="connsiteY6" fmla="*/ 2685333 h 2811659"/>
                <a:gd name="connsiteX7" fmla="*/ 85805 w 546170"/>
                <a:gd name="connsiteY7" fmla="*/ 2395093 h 2811659"/>
                <a:gd name="connsiteX8" fmla="*/ 82448 w 546170"/>
                <a:gd name="connsiteY8" fmla="*/ 290091 h 2811659"/>
                <a:gd name="connsiteX0" fmla="*/ 82448 w 524830"/>
                <a:gd name="connsiteY0" fmla="*/ 290091 h 2811659"/>
                <a:gd name="connsiteX1" fmla="*/ 177564 w 524830"/>
                <a:gd name="connsiteY1" fmla="*/ 87822 h 2811659"/>
                <a:gd name="connsiteX2" fmla="*/ 520347 w 524830"/>
                <a:gd name="connsiteY2" fmla="*/ 81330 h 2811659"/>
                <a:gd name="connsiteX3" fmla="*/ 338861 w 524830"/>
                <a:gd name="connsiteY3" fmla="*/ 392700 h 2811659"/>
                <a:gd name="connsiteX4" fmla="*/ 407067 w 524830"/>
                <a:gd name="connsiteY4" fmla="*/ 2330233 h 2811659"/>
                <a:gd name="connsiteX5" fmla="*/ 517815 w 524830"/>
                <a:gd name="connsiteY5" fmla="*/ 2767882 h 2811659"/>
                <a:gd name="connsiteX6" fmla="*/ 153514 w 524830"/>
                <a:gd name="connsiteY6" fmla="*/ 2685333 h 2811659"/>
                <a:gd name="connsiteX7" fmla="*/ 85805 w 524830"/>
                <a:gd name="connsiteY7" fmla="*/ 2395093 h 2811659"/>
                <a:gd name="connsiteX8" fmla="*/ 82448 w 524830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320366 h 2841934"/>
                <a:gd name="connsiteX1" fmla="*/ 177564 w 530989"/>
                <a:gd name="connsiteY1" fmla="*/ 118097 h 2841934"/>
                <a:gd name="connsiteX2" fmla="*/ 480781 w 530989"/>
                <a:gd name="connsiteY2" fmla="*/ 66498 h 2841934"/>
                <a:gd name="connsiteX3" fmla="*/ 338861 w 530989"/>
                <a:gd name="connsiteY3" fmla="*/ 422975 h 2841934"/>
                <a:gd name="connsiteX4" fmla="*/ 451028 w 530989"/>
                <a:gd name="connsiteY4" fmla="*/ 2360508 h 2841934"/>
                <a:gd name="connsiteX5" fmla="*/ 517815 w 530989"/>
                <a:gd name="connsiteY5" fmla="*/ 2798157 h 2841934"/>
                <a:gd name="connsiteX6" fmla="*/ 153514 w 530989"/>
                <a:gd name="connsiteY6" fmla="*/ 2715608 h 2841934"/>
                <a:gd name="connsiteX7" fmla="*/ 85805 w 530989"/>
                <a:gd name="connsiteY7" fmla="*/ 2425368 h 2841934"/>
                <a:gd name="connsiteX8" fmla="*/ 82448 w 530989"/>
                <a:gd name="connsiteY8" fmla="*/ 320366 h 2841934"/>
                <a:gd name="connsiteX0" fmla="*/ 82448 w 530989"/>
                <a:gd name="connsiteY0" fmla="*/ 303686 h 2825254"/>
                <a:gd name="connsiteX1" fmla="*/ 177564 w 530989"/>
                <a:gd name="connsiteY1" fmla="*/ 101417 h 2825254"/>
                <a:gd name="connsiteX2" fmla="*/ 480781 w 530989"/>
                <a:gd name="connsiteY2" fmla="*/ 49818 h 2825254"/>
                <a:gd name="connsiteX3" fmla="*/ 338861 w 530989"/>
                <a:gd name="connsiteY3" fmla="*/ 406295 h 2825254"/>
                <a:gd name="connsiteX4" fmla="*/ 451028 w 530989"/>
                <a:gd name="connsiteY4" fmla="*/ 2343828 h 2825254"/>
                <a:gd name="connsiteX5" fmla="*/ 517815 w 530989"/>
                <a:gd name="connsiteY5" fmla="*/ 2781477 h 2825254"/>
                <a:gd name="connsiteX6" fmla="*/ 153514 w 530989"/>
                <a:gd name="connsiteY6" fmla="*/ 2698928 h 2825254"/>
                <a:gd name="connsiteX7" fmla="*/ 85805 w 530989"/>
                <a:gd name="connsiteY7" fmla="*/ 2408688 h 2825254"/>
                <a:gd name="connsiteX8" fmla="*/ 82448 w 530989"/>
                <a:gd name="connsiteY8" fmla="*/ 303686 h 2825254"/>
                <a:gd name="connsiteX0" fmla="*/ 82448 w 530989"/>
                <a:gd name="connsiteY0" fmla="*/ 303686 h 2825254"/>
                <a:gd name="connsiteX1" fmla="*/ 177564 w 530989"/>
                <a:gd name="connsiteY1" fmla="*/ 101417 h 2825254"/>
                <a:gd name="connsiteX2" fmla="*/ 480781 w 530989"/>
                <a:gd name="connsiteY2" fmla="*/ 49818 h 2825254"/>
                <a:gd name="connsiteX3" fmla="*/ 338861 w 530989"/>
                <a:gd name="connsiteY3" fmla="*/ 406295 h 2825254"/>
                <a:gd name="connsiteX4" fmla="*/ 451028 w 530989"/>
                <a:gd name="connsiteY4" fmla="*/ 2343828 h 2825254"/>
                <a:gd name="connsiteX5" fmla="*/ 517815 w 530989"/>
                <a:gd name="connsiteY5" fmla="*/ 2781477 h 2825254"/>
                <a:gd name="connsiteX6" fmla="*/ 153514 w 530989"/>
                <a:gd name="connsiteY6" fmla="*/ 2698928 h 2825254"/>
                <a:gd name="connsiteX7" fmla="*/ 85805 w 530989"/>
                <a:gd name="connsiteY7" fmla="*/ 2408688 h 2825254"/>
                <a:gd name="connsiteX8" fmla="*/ 82448 w 530989"/>
                <a:gd name="connsiteY8" fmla="*/ 303686 h 2825254"/>
                <a:gd name="connsiteX0" fmla="*/ 82448 w 593890"/>
                <a:gd name="connsiteY0" fmla="*/ 303686 h 2818254"/>
                <a:gd name="connsiteX1" fmla="*/ 177564 w 593890"/>
                <a:gd name="connsiteY1" fmla="*/ 101417 h 2818254"/>
                <a:gd name="connsiteX2" fmla="*/ 480781 w 593890"/>
                <a:gd name="connsiteY2" fmla="*/ 49818 h 2818254"/>
                <a:gd name="connsiteX3" fmla="*/ 338861 w 593890"/>
                <a:gd name="connsiteY3" fmla="*/ 406295 h 2818254"/>
                <a:gd name="connsiteX4" fmla="*/ 451028 w 593890"/>
                <a:gd name="connsiteY4" fmla="*/ 2343828 h 2818254"/>
                <a:gd name="connsiteX5" fmla="*/ 588553 w 593890"/>
                <a:gd name="connsiteY5" fmla="*/ 2771846 h 2818254"/>
                <a:gd name="connsiteX6" fmla="*/ 153514 w 593890"/>
                <a:gd name="connsiteY6" fmla="*/ 2698928 h 2818254"/>
                <a:gd name="connsiteX7" fmla="*/ 85805 w 593890"/>
                <a:gd name="connsiteY7" fmla="*/ 2408688 h 2818254"/>
                <a:gd name="connsiteX8" fmla="*/ 82448 w 593890"/>
                <a:gd name="connsiteY8" fmla="*/ 303686 h 2818254"/>
                <a:gd name="connsiteX0" fmla="*/ 82448 w 667152"/>
                <a:gd name="connsiteY0" fmla="*/ 303686 h 2813647"/>
                <a:gd name="connsiteX1" fmla="*/ 177564 w 667152"/>
                <a:gd name="connsiteY1" fmla="*/ 101417 h 2813647"/>
                <a:gd name="connsiteX2" fmla="*/ 480781 w 667152"/>
                <a:gd name="connsiteY2" fmla="*/ 49818 h 2813647"/>
                <a:gd name="connsiteX3" fmla="*/ 338861 w 667152"/>
                <a:gd name="connsiteY3" fmla="*/ 406295 h 2813647"/>
                <a:gd name="connsiteX4" fmla="*/ 451028 w 667152"/>
                <a:gd name="connsiteY4" fmla="*/ 2343828 h 2813647"/>
                <a:gd name="connsiteX5" fmla="*/ 664011 w 667152"/>
                <a:gd name="connsiteY5" fmla="*/ 2765310 h 2813647"/>
                <a:gd name="connsiteX6" fmla="*/ 153514 w 667152"/>
                <a:gd name="connsiteY6" fmla="*/ 2698928 h 2813647"/>
                <a:gd name="connsiteX7" fmla="*/ 85805 w 667152"/>
                <a:gd name="connsiteY7" fmla="*/ 2408688 h 2813647"/>
                <a:gd name="connsiteX8" fmla="*/ 82448 w 667152"/>
                <a:gd name="connsiteY8" fmla="*/ 303686 h 2813647"/>
                <a:gd name="connsiteX0" fmla="*/ 82448 w 726119"/>
                <a:gd name="connsiteY0" fmla="*/ 303686 h 2814928"/>
                <a:gd name="connsiteX1" fmla="*/ 177564 w 726119"/>
                <a:gd name="connsiteY1" fmla="*/ 101417 h 2814928"/>
                <a:gd name="connsiteX2" fmla="*/ 480781 w 726119"/>
                <a:gd name="connsiteY2" fmla="*/ 49818 h 2814928"/>
                <a:gd name="connsiteX3" fmla="*/ 338861 w 726119"/>
                <a:gd name="connsiteY3" fmla="*/ 406295 h 2814928"/>
                <a:gd name="connsiteX4" fmla="*/ 451028 w 726119"/>
                <a:gd name="connsiteY4" fmla="*/ 2343828 h 2814928"/>
                <a:gd name="connsiteX5" fmla="*/ 723757 w 726119"/>
                <a:gd name="connsiteY5" fmla="*/ 2767145 h 2814928"/>
                <a:gd name="connsiteX6" fmla="*/ 153514 w 726119"/>
                <a:gd name="connsiteY6" fmla="*/ 2698928 h 2814928"/>
                <a:gd name="connsiteX7" fmla="*/ 85805 w 726119"/>
                <a:gd name="connsiteY7" fmla="*/ 2408688 h 2814928"/>
                <a:gd name="connsiteX8" fmla="*/ 82448 w 726119"/>
                <a:gd name="connsiteY8" fmla="*/ 303686 h 2814928"/>
                <a:gd name="connsiteX0" fmla="*/ 82448 w 726722"/>
                <a:gd name="connsiteY0" fmla="*/ 303686 h 2814928"/>
                <a:gd name="connsiteX1" fmla="*/ 177564 w 726722"/>
                <a:gd name="connsiteY1" fmla="*/ 101417 h 2814928"/>
                <a:gd name="connsiteX2" fmla="*/ 480781 w 726722"/>
                <a:gd name="connsiteY2" fmla="*/ 49818 h 2814928"/>
                <a:gd name="connsiteX3" fmla="*/ 338861 w 726722"/>
                <a:gd name="connsiteY3" fmla="*/ 406295 h 2814928"/>
                <a:gd name="connsiteX4" fmla="*/ 451028 w 726722"/>
                <a:gd name="connsiteY4" fmla="*/ 2343828 h 2814928"/>
                <a:gd name="connsiteX5" fmla="*/ 723757 w 726722"/>
                <a:gd name="connsiteY5" fmla="*/ 2767145 h 2814928"/>
                <a:gd name="connsiteX6" fmla="*/ 153514 w 726722"/>
                <a:gd name="connsiteY6" fmla="*/ 2698928 h 2814928"/>
                <a:gd name="connsiteX7" fmla="*/ 85805 w 726722"/>
                <a:gd name="connsiteY7" fmla="*/ 2408688 h 2814928"/>
                <a:gd name="connsiteX8" fmla="*/ 82448 w 726722"/>
                <a:gd name="connsiteY8" fmla="*/ 303686 h 2814928"/>
                <a:gd name="connsiteX0" fmla="*/ 82448 w 726722"/>
                <a:gd name="connsiteY0" fmla="*/ 303686 h 2814928"/>
                <a:gd name="connsiteX1" fmla="*/ 177564 w 726722"/>
                <a:gd name="connsiteY1" fmla="*/ 101417 h 2814928"/>
                <a:gd name="connsiteX2" fmla="*/ 480781 w 726722"/>
                <a:gd name="connsiteY2" fmla="*/ 49818 h 2814928"/>
                <a:gd name="connsiteX3" fmla="*/ 338861 w 726722"/>
                <a:gd name="connsiteY3" fmla="*/ 406295 h 2814928"/>
                <a:gd name="connsiteX4" fmla="*/ 451028 w 726722"/>
                <a:gd name="connsiteY4" fmla="*/ 2343828 h 2814928"/>
                <a:gd name="connsiteX5" fmla="*/ 723757 w 726722"/>
                <a:gd name="connsiteY5" fmla="*/ 2767145 h 2814928"/>
                <a:gd name="connsiteX6" fmla="*/ 153514 w 726722"/>
                <a:gd name="connsiteY6" fmla="*/ 2698928 h 2814928"/>
                <a:gd name="connsiteX7" fmla="*/ 85805 w 726722"/>
                <a:gd name="connsiteY7" fmla="*/ 2408688 h 2814928"/>
                <a:gd name="connsiteX8" fmla="*/ 82448 w 726722"/>
                <a:gd name="connsiteY8" fmla="*/ 303686 h 2814928"/>
                <a:gd name="connsiteX0" fmla="*/ 82448 w 727487"/>
                <a:gd name="connsiteY0" fmla="*/ 303686 h 2814928"/>
                <a:gd name="connsiteX1" fmla="*/ 177564 w 727487"/>
                <a:gd name="connsiteY1" fmla="*/ 101417 h 2814928"/>
                <a:gd name="connsiteX2" fmla="*/ 480781 w 727487"/>
                <a:gd name="connsiteY2" fmla="*/ 49818 h 2814928"/>
                <a:gd name="connsiteX3" fmla="*/ 338861 w 727487"/>
                <a:gd name="connsiteY3" fmla="*/ 406295 h 2814928"/>
                <a:gd name="connsiteX4" fmla="*/ 490859 w 727487"/>
                <a:gd name="connsiteY4" fmla="*/ 2345052 h 2814928"/>
                <a:gd name="connsiteX5" fmla="*/ 723757 w 727487"/>
                <a:gd name="connsiteY5" fmla="*/ 2767145 h 2814928"/>
                <a:gd name="connsiteX6" fmla="*/ 153514 w 727487"/>
                <a:gd name="connsiteY6" fmla="*/ 2698928 h 2814928"/>
                <a:gd name="connsiteX7" fmla="*/ 85805 w 727487"/>
                <a:gd name="connsiteY7" fmla="*/ 2408688 h 2814928"/>
                <a:gd name="connsiteX8" fmla="*/ 82448 w 727487"/>
                <a:gd name="connsiteY8" fmla="*/ 303686 h 2814928"/>
                <a:gd name="connsiteX0" fmla="*/ 82448 w 727054"/>
                <a:gd name="connsiteY0" fmla="*/ 303686 h 2814928"/>
                <a:gd name="connsiteX1" fmla="*/ 177564 w 727054"/>
                <a:gd name="connsiteY1" fmla="*/ 101417 h 2814928"/>
                <a:gd name="connsiteX2" fmla="*/ 480781 w 727054"/>
                <a:gd name="connsiteY2" fmla="*/ 49818 h 2814928"/>
                <a:gd name="connsiteX3" fmla="*/ 338861 w 727054"/>
                <a:gd name="connsiteY3" fmla="*/ 406295 h 2814928"/>
                <a:gd name="connsiteX4" fmla="*/ 490859 w 727054"/>
                <a:gd name="connsiteY4" fmla="*/ 2345052 h 2814928"/>
                <a:gd name="connsiteX5" fmla="*/ 723757 w 727054"/>
                <a:gd name="connsiteY5" fmla="*/ 2767145 h 2814928"/>
                <a:gd name="connsiteX6" fmla="*/ 153514 w 727054"/>
                <a:gd name="connsiteY6" fmla="*/ 2698928 h 2814928"/>
                <a:gd name="connsiteX7" fmla="*/ 85805 w 727054"/>
                <a:gd name="connsiteY7" fmla="*/ 2408688 h 2814928"/>
                <a:gd name="connsiteX8" fmla="*/ 82448 w 727054"/>
                <a:gd name="connsiteY8" fmla="*/ 303686 h 2814928"/>
                <a:gd name="connsiteX0" fmla="*/ 82448 w 726787"/>
                <a:gd name="connsiteY0" fmla="*/ 303686 h 2814928"/>
                <a:gd name="connsiteX1" fmla="*/ 177564 w 726787"/>
                <a:gd name="connsiteY1" fmla="*/ 101417 h 2814928"/>
                <a:gd name="connsiteX2" fmla="*/ 480781 w 726787"/>
                <a:gd name="connsiteY2" fmla="*/ 49818 h 2814928"/>
                <a:gd name="connsiteX3" fmla="*/ 338861 w 726787"/>
                <a:gd name="connsiteY3" fmla="*/ 406295 h 2814928"/>
                <a:gd name="connsiteX4" fmla="*/ 490859 w 726787"/>
                <a:gd name="connsiteY4" fmla="*/ 2345052 h 2814928"/>
                <a:gd name="connsiteX5" fmla="*/ 723757 w 726787"/>
                <a:gd name="connsiteY5" fmla="*/ 2767145 h 2814928"/>
                <a:gd name="connsiteX6" fmla="*/ 153514 w 726787"/>
                <a:gd name="connsiteY6" fmla="*/ 2698928 h 2814928"/>
                <a:gd name="connsiteX7" fmla="*/ 85805 w 726787"/>
                <a:gd name="connsiteY7" fmla="*/ 2408688 h 2814928"/>
                <a:gd name="connsiteX8" fmla="*/ 82448 w 726787"/>
                <a:gd name="connsiteY8" fmla="*/ 303686 h 2814928"/>
                <a:gd name="connsiteX0" fmla="*/ 82448 w 687008"/>
                <a:gd name="connsiteY0" fmla="*/ 303686 h 2820340"/>
                <a:gd name="connsiteX1" fmla="*/ 177564 w 687008"/>
                <a:gd name="connsiteY1" fmla="*/ 101417 h 2820340"/>
                <a:gd name="connsiteX2" fmla="*/ 480781 w 687008"/>
                <a:gd name="connsiteY2" fmla="*/ 49818 h 2820340"/>
                <a:gd name="connsiteX3" fmla="*/ 338861 w 687008"/>
                <a:gd name="connsiteY3" fmla="*/ 406295 h 2820340"/>
                <a:gd name="connsiteX4" fmla="*/ 490859 w 687008"/>
                <a:gd name="connsiteY4" fmla="*/ 2345052 h 2820340"/>
                <a:gd name="connsiteX5" fmla="*/ 683149 w 687008"/>
                <a:gd name="connsiteY5" fmla="*/ 2774751 h 2820340"/>
                <a:gd name="connsiteX6" fmla="*/ 153514 w 687008"/>
                <a:gd name="connsiteY6" fmla="*/ 2698928 h 2820340"/>
                <a:gd name="connsiteX7" fmla="*/ 85805 w 687008"/>
                <a:gd name="connsiteY7" fmla="*/ 2408688 h 2820340"/>
                <a:gd name="connsiteX8" fmla="*/ 82448 w 687008"/>
                <a:gd name="connsiteY8" fmla="*/ 303686 h 2820340"/>
                <a:gd name="connsiteX0" fmla="*/ 82448 w 687008"/>
                <a:gd name="connsiteY0" fmla="*/ 303686 h 2826041"/>
                <a:gd name="connsiteX1" fmla="*/ 177564 w 687008"/>
                <a:gd name="connsiteY1" fmla="*/ 101417 h 2826041"/>
                <a:gd name="connsiteX2" fmla="*/ 480781 w 687008"/>
                <a:gd name="connsiteY2" fmla="*/ 49818 h 2826041"/>
                <a:gd name="connsiteX3" fmla="*/ 338861 w 687008"/>
                <a:gd name="connsiteY3" fmla="*/ 406295 h 2826041"/>
                <a:gd name="connsiteX4" fmla="*/ 490859 w 687008"/>
                <a:gd name="connsiteY4" fmla="*/ 2345052 h 2826041"/>
                <a:gd name="connsiteX5" fmla="*/ 683149 w 687008"/>
                <a:gd name="connsiteY5" fmla="*/ 2774751 h 2826041"/>
                <a:gd name="connsiteX6" fmla="*/ 153514 w 687008"/>
                <a:gd name="connsiteY6" fmla="*/ 2698928 h 2826041"/>
                <a:gd name="connsiteX7" fmla="*/ 85805 w 687008"/>
                <a:gd name="connsiteY7" fmla="*/ 2408688 h 2826041"/>
                <a:gd name="connsiteX8" fmla="*/ 82448 w 687008"/>
                <a:gd name="connsiteY8" fmla="*/ 303686 h 2826041"/>
                <a:gd name="connsiteX0" fmla="*/ 82448 w 687008"/>
                <a:gd name="connsiteY0" fmla="*/ 303686 h 2835325"/>
                <a:gd name="connsiteX1" fmla="*/ 177564 w 687008"/>
                <a:gd name="connsiteY1" fmla="*/ 101417 h 2835325"/>
                <a:gd name="connsiteX2" fmla="*/ 480781 w 687008"/>
                <a:gd name="connsiteY2" fmla="*/ 49818 h 2835325"/>
                <a:gd name="connsiteX3" fmla="*/ 338861 w 687008"/>
                <a:gd name="connsiteY3" fmla="*/ 406295 h 2835325"/>
                <a:gd name="connsiteX4" fmla="*/ 490859 w 687008"/>
                <a:gd name="connsiteY4" fmla="*/ 2345052 h 2835325"/>
                <a:gd name="connsiteX5" fmla="*/ 683149 w 687008"/>
                <a:gd name="connsiteY5" fmla="*/ 2774751 h 2835325"/>
                <a:gd name="connsiteX6" fmla="*/ 153514 w 687008"/>
                <a:gd name="connsiteY6" fmla="*/ 2698928 h 2835325"/>
                <a:gd name="connsiteX7" fmla="*/ 85805 w 687008"/>
                <a:gd name="connsiteY7" fmla="*/ 2408688 h 2835325"/>
                <a:gd name="connsiteX8" fmla="*/ 82448 w 687008"/>
                <a:gd name="connsiteY8" fmla="*/ 303686 h 2835325"/>
                <a:gd name="connsiteX0" fmla="*/ 82448 w 687008"/>
                <a:gd name="connsiteY0" fmla="*/ 303686 h 2841997"/>
                <a:gd name="connsiteX1" fmla="*/ 177564 w 687008"/>
                <a:gd name="connsiteY1" fmla="*/ 101417 h 2841997"/>
                <a:gd name="connsiteX2" fmla="*/ 480781 w 687008"/>
                <a:gd name="connsiteY2" fmla="*/ 49818 h 2841997"/>
                <a:gd name="connsiteX3" fmla="*/ 338861 w 687008"/>
                <a:gd name="connsiteY3" fmla="*/ 406295 h 2841997"/>
                <a:gd name="connsiteX4" fmla="*/ 490859 w 687008"/>
                <a:gd name="connsiteY4" fmla="*/ 2345052 h 2841997"/>
                <a:gd name="connsiteX5" fmla="*/ 683149 w 687008"/>
                <a:gd name="connsiteY5" fmla="*/ 2774751 h 2841997"/>
                <a:gd name="connsiteX6" fmla="*/ 153514 w 687008"/>
                <a:gd name="connsiteY6" fmla="*/ 2698928 h 2841997"/>
                <a:gd name="connsiteX7" fmla="*/ 85805 w 687008"/>
                <a:gd name="connsiteY7" fmla="*/ 2408688 h 2841997"/>
                <a:gd name="connsiteX8" fmla="*/ 82448 w 687008"/>
                <a:gd name="connsiteY8" fmla="*/ 303686 h 28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008" h="2841997">
                  <a:moveTo>
                    <a:pt x="82448" y="303686"/>
                  </a:moveTo>
                  <a:cubicBezTo>
                    <a:pt x="82448" y="276311"/>
                    <a:pt x="116938" y="90756"/>
                    <a:pt x="177564" y="101417"/>
                  </a:cubicBezTo>
                  <a:cubicBezTo>
                    <a:pt x="260276" y="20400"/>
                    <a:pt x="316754" y="-51624"/>
                    <a:pt x="480781" y="49818"/>
                  </a:cubicBezTo>
                  <a:cubicBezTo>
                    <a:pt x="490571" y="121236"/>
                    <a:pt x="356446" y="341332"/>
                    <a:pt x="338861" y="406295"/>
                  </a:cubicBezTo>
                  <a:cubicBezTo>
                    <a:pt x="316642" y="1129420"/>
                    <a:pt x="450957" y="1637218"/>
                    <a:pt x="490859" y="2345052"/>
                  </a:cubicBezTo>
                  <a:cubicBezTo>
                    <a:pt x="586589" y="2560374"/>
                    <a:pt x="710524" y="2774751"/>
                    <a:pt x="683149" y="2774751"/>
                  </a:cubicBezTo>
                  <a:cubicBezTo>
                    <a:pt x="513746" y="2914759"/>
                    <a:pt x="281946" y="2809765"/>
                    <a:pt x="153514" y="2698928"/>
                  </a:cubicBezTo>
                  <a:cubicBezTo>
                    <a:pt x="126139" y="2698928"/>
                    <a:pt x="85805" y="2436063"/>
                    <a:pt x="85805" y="2408688"/>
                  </a:cubicBezTo>
                  <a:cubicBezTo>
                    <a:pt x="2677" y="1691479"/>
                    <a:pt x="-54712" y="984632"/>
                    <a:pt x="82448" y="303686"/>
                  </a:cubicBezTo>
                  <a:close/>
                </a:path>
              </a:pathLst>
            </a:cu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3291E4B-7EC3-41E0-8586-6C02D7CDEB62}"/>
                </a:ext>
              </a:extLst>
            </p:cNvPr>
            <p:cNvSpPr/>
            <p:nvPr/>
          </p:nvSpPr>
          <p:spPr>
            <a:xfrm rot="19034692">
              <a:off x="6093037" y="1426015"/>
              <a:ext cx="495258" cy="290672"/>
            </a:xfrm>
            <a:prstGeom prst="ellipse">
              <a:avLst/>
            </a:pr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8108654" y="5461761"/>
            <a:ext cx="1009934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9152188" y="295356"/>
            <a:ext cx="383796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3854336" y="335301"/>
            <a:ext cx="383796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9184474" y="6049751"/>
            <a:ext cx="9160376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" y="7823"/>
            <a:ext cx="1517208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71" y="19772"/>
            <a:ext cx="815330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6749" y="-153572"/>
            <a:ext cx="815330" cy="897853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="" xmlns:a16="http://schemas.microsoft.com/office/drawing/2014/main" id="{87903492-7907-45D2-82A4-23E3890579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9" b="95455" l="8901" r="95812">
                        <a14:foregroundMark x1="64921" y1="40152" x2="53927" y2="53409"/>
                        <a14:foregroundMark x1="53403" y1="34848" x2="53403" y2="47348"/>
                        <a14:foregroundMark x1="51832" y1="39394" x2="36126" y2="51136"/>
                        <a14:foregroundMark x1="29843" y1="43939" x2="25131" y2="61364"/>
                        <a14:foregroundMark x1="26178" y1="62500" x2="25654" y2="71970"/>
                        <a14:foregroundMark x1="26702" y1="61364" x2="26178" y2="74621"/>
                        <a14:foregroundMark x1="23560" y1="68561" x2="20419" y2="71591"/>
                        <a14:foregroundMark x1="11518" y1="62121" x2="9424" y2="60606"/>
                        <a14:foregroundMark x1="9424" y1="61742" x2="10471" y2="62121"/>
                        <a14:foregroundMark x1="24084" y1="92045" x2="37696" y2="92045"/>
                        <a14:foregroundMark x1="27225" y1="95076" x2="33508" y2="95833"/>
                        <a14:foregroundMark x1="21466" y1="93939" x2="27225" y2="94697"/>
                        <a14:foregroundMark x1="21990" y1="92803" x2="26178" y2="93561"/>
                        <a14:foregroundMark x1="15183" y1="89394" x2="19895" y2="92424"/>
                        <a14:foregroundMark x1="16754" y1="91667" x2="20942" y2="94318"/>
                        <a14:foregroundMark x1="34031" y1="90530" x2="36126" y2="92803"/>
                        <a14:foregroundMark x1="38220" y1="89394" x2="40838" y2="93939"/>
                        <a14:foregroundMark x1="41361" y1="92045" x2="41361" y2="92045"/>
                        <a14:foregroundMark x1="54974" y1="88636" x2="73822" y2="91288"/>
                        <a14:foregroundMark x1="59686" y1="89773" x2="64921" y2="91288"/>
                        <a14:foregroundMark x1="53927" y1="90152" x2="60209" y2="91288"/>
                        <a14:foregroundMark x1="53403" y1="90530" x2="54974" y2="91288"/>
                        <a14:foregroundMark x1="49215" y1="89773" x2="52356" y2="90152"/>
                        <a14:foregroundMark x1="41361" y1="41288" x2="45026" y2="60985"/>
                        <a14:foregroundMark x1="45026" y1="37500" x2="42932" y2="74242"/>
                        <a14:foregroundMark x1="42932" y1="64773" x2="43979" y2="69697"/>
                        <a14:foregroundMark x1="53927" y1="61742" x2="51832" y2="80682"/>
                        <a14:foregroundMark x1="64398" y1="51894" x2="59686" y2="67045"/>
                        <a14:foregroundMark x1="59162" y1="54924" x2="62827" y2="68561"/>
                        <a14:foregroundMark x1="64921" y1="54167" x2="64921" y2="70455"/>
                        <a14:foregroundMark x1="64921" y1="59091" x2="64921" y2="74242"/>
                        <a14:foregroundMark x1="63874" y1="68182" x2="56021" y2="76515"/>
                        <a14:foregroundMark x1="25131" y1="64773" x2="30366" y2="71212"/>
                        <a14:foregroundMark x1="25131" y1="62500" x2="25131" y2="70455"/>
                        <a14:foregroundMark x1="20419" y1="54924" x2="21990" y2="64394"/>
                        <a14:foregroundMark x1="19372" y1="57197" x2="20419" y2="61364"/>
                        <a14:foregroundMark x1="18848" y1="56439" x2="18325" y2="56818"/>
                        <a14:foregroundMark x1="20942" y1="55682" x2="23560" y2="57197"/>
                        <a14:foregroundMark x1="15183" y1="34091" x2="34031" y2="55303"/>
                        <a14:foregroundMark x1="34031" y1="55303" x2="34031" y2="55303"/>
                        <a14:foregroundMark x1="34031" y1="35227" x2="43455" y2="53409"/>
                        <a14:foregroundMark x1="43455" y1="53409" x2="43979" y2="52652"/>
                        <a14:foregroundMark x1="41361" y1="26515" x2="56021" y2="44318"/>
                        <a14:foregroundMark x1="56021" y1="44318" x2="56021" y2="44318"/>
                        <a14:foregroundMark x1="56021" y1="24242" x2="60209" y2="42045"/>
                        <a14:foregroundMark x1="62304" y1="22348" x2="70157" y2="40530"/>
                        <a14:foregroundMark x1="70157" y1="40530" x2="70157" y2="39773"/>
                        <a14:foregroundMark x1="72775" y1="21212" x2="74346" y2="34470"/>
                        <a14:foregroundMark x1="73298" y1="18561" x2="62304" y2="32576"/>
                        <a14:foregroundMark x1="40838" y1="13636" x2="39267" y2="30303"/>
                        <a14:foregroundMark x1="34555" y1="20455" x2="33508" y2="31439"/>
                        <a14:foregroundMark x1="31937" y1="27273" x2="25654" y2="31818"/>
                        <a14:foregroundMark x1="26702" y1="28788" x2="25654" y2="29167"/>
                        <a14:foregroundMark x1="26178" y1="22727" x2="21990" y2="25758"/>
                        <a14:foregroundMark x1="21990" y1="21591" x2="26178" y2="26515"/>
                        <a14:foregroundMark x1="31414" y1="21212" x2="38220" y2="22727"/>
                        <a14:foregroundMark x1="40314" y1="18561" x2="43979" y2="15909"/>
                        <a14:foregroundMark x1="48168" y1="14015" x2="52356" y2="15909"/>
                        <a14:foregroundMark x1="53403" y1="15152" x2="52356" y2="21970"/>
                        <a14:foregroundMark x1="51309" y1="20455" x2="50785" y2="24621"/>
                        <a14:foregroundMark x1="53927" y1="17045" x2="50785" y2="21970"/>
                        <a14:foregroundMark x1="47644" y1="7576" x2="57068" y2="20455"/>
                        <a14:foregroundMark x1="47120" y1="13636" x2="62827" y2="18561"/>
                        <a14:foregroundMark x1="58115" y1="12500" x2="64398" y2="20076"/>
                        <a14:foregroundMark x1="48691" y1="13636" x2="66492" y2="22727"/>
                        <a14:foregroundMark x1="34555" y1="23864" x2="39267" y2="37500"/>
                        <a14:foregroundMark x1="26178" y1="22348" x2="25131" y2="43182"/>
                        <a14:foregroundMark x1="25131" y1="43182" x2="25131" y2="42424"/>
                        <a14:foregroundMark x1="24084" y1="31439" x2="23037" y2="43561"/>
                        <a14:foregroundMark x1="21990" y1="28788" x2="19895" y2="42045"/>
                        <a14:foregroundMark x1="16754" y1="31061" x2="16754" y2="46591"/>
                        <a14:foregroundMark x1="22513" y1="41667" x2="24607" y2="57197"/>
                        <a14:foregroundMark x1="37173" y1="44318" x2="57068" y2="58712"/>
                        <a14:foregroundMark x1="57068" y1="58712" x2="57068" y2="56439"/>
                        <a14:foregroundMark x1="58639" y1="44697" x2="65445" y2="61364"/>
                        <a14:foregroundMark x1="67539" y1="39394" x2="70681" y2="51515"/>
                        <a14:foregroundMark x1="73822" y1="40909" x2="75916" y2="45833"/>
                        <a14:foregroundMark x1="78534" y1="41288" x2="80105" y2="42424"/>
                        <a14:foregroundMark x1="79058" y1="34848" x2="81675" y2="41667"/>
                        <a14:foregroundMark x1="77487" y1="28030" x2="80628" y2="37879"/>
                        <a14:foregroundMark x1="78010" y1="24621" x2="80105" y2="31818"/>
                        <a14:foregroundMark x1="74346" y1="26894" x2="81675" y2="37879"/>
                        <a14:foregroundMark x1="91099" y1="40152" x2="87958" y2="42803"/>
                        <a14:foregroundMark x1="41885" y1="17803" x2="49215" y2="29545"/>
                        <a14:foregroundMark x1="38743" y1="14773" x2="37173" y2="20076"/>
                        <a14:foregroundMark x1="31414" y1="8712" x2="38743" y2="20833"/>
                        <a14:foregroundMark x1="41885" y1="12500" x2="63351" y2="30682"/>
                        <a14:foregroundMark x1="63351" y1="30682" x2="63351" y2="30682"/>
                        <a14:foregroundMark x1="82199" y1="37879" x2="85864" y2="41288"/>
                        <a14:foregroundMark x1="86387" y1="37500" x2="87435" y2="42045"/>
                        <a14:foregroundMark x1="87958" y1="39773" x2="89005" y2="42045"/>
                        <a14:foregroundMark x1="91099" y1="38636" x2="91099" y2="40152"/>
                        <a14:foregroundMark x1="90052" y1="36364" x2="91099" y2="38636"/>
                        <a14:foregroundMark x1="46073" y1="56061" x2="42932" y2="76894"/>
                        <a14:foregroundMark x1="42932" y1="76894" x2="42408" y2="77273"/>
                        <a14:foregroundMark x1="39791" y1="62500" x2="38743" y2="75000"/>
                        <a14:foregroundMark x1="37696" y1="67045" x2="37696" y2="82197"/>
                        <a14:foregroundMark x1="34555" y1="67424" x2="35079" y2="75000"/>
                        <a14:foregroundMark x1="33508" y1="65909" x2="42932" y2="84470"/>
                        <a14:foregroundMark x1="42932" y1="84470" x2="43455" y2="84091"/>
                        <a14:foregroundMark x1="40314" y1="79167" x2="47120" y2="79545"/>
                        <a14:foregroundMark x1="39267" y1="59091" x2="46597" y2="75758"/>
                        <a14:foregroundMark x1="46597" y1="50000" x2="50262" y2="66288"/>
                        <a14:foregroundMark x1="50262" y1="42424" x2="50785" y2="49242"/>
                        <a14:foregroundMark x1="86911" y1="34091" x2="84817" y2="37500"/>
                        <a14:foregroundMark x1="90576" y1="35227" x2="90052" y2="35606"/>
                        <a14:foregroundMark x1="90052" y1="32576" x2="90052" y2="32576"/>
                        <a14:foregroundMark x1="86911" y1="32576" x2="85340" y2="32576"/>
                        <a14:foregroundMark x1="62827" y1="9470" x2="57592" y2="17045"/>
                        <a14:foregroundMark x1="57068" y1="10985" x2="57592" y2="22727"/>
                        <a14:foregroundMark x1="64398" y1="21212" x2="64921" y2="24621"/>
                        <a14:foregroundMark x1="67539" y1="16667" x2="65445" y2="25379"/>
                        <a14:foregroundMark x1="33508" y1="21970" x2="29843" y2="22348"/>
                        <a14:foregroundMark x1="24607" y1="17803" x2="17801" y2="29924"/>
                        <a14:foregroundMark x1="18848" y1="24242" x2="12042" y2="42424"/>
                        <a14:foregroundMark x1="25131" y1="25379" x2="31414" y2="40152"/>
                        <a14:foregroundMark x1="67539" y1="62879" x2="64398" y2="65530"/>
                        <a14:foregroundMark x1="68063" y1="68939" x2="68063" y2="68939"/>
                        <a14:foregroundMark x1="73298" y1="70455" x2="71728" y2="70833"/>
                        <a14:foregroundMark x1="70681" y1="69697" x2="70681" y2="69697"/>
                        <a14:foregroundMark x1="65445" y1="70076" x2="65445" y2="70076"/>
                        <a14:foregroundMark x1="69110" y1="70076" x2="64921" y2="70076"/>
                        <a14:foregroundMark x1="92147" y1="34091" x2="90576" y2="35227"/>
                        <a14:foregroundMark x1="95288" y1="36742" x2="93717" y2="37879"/>
                        <a14:foregroundMark x1="93717" y1="42045" x2="89005" y2="44318"/>
                        <a14:foregroundMark x1="58115" y1="16288" x2="47120" y2="12500"/>
                        <a14:foregroundMark x1="39791" y1="11742" x2="38220" y2="10985"/>
                        <a14:foregroundMark x1="14660" y1="39015" x2="16754" y2="40530"/>
                        <a14:foregroundMark x1="23037" y1="45833" x2="24607" y2="52273"/>
                        <a14:foregroundMark x1="25131" y1="57197" x2="26178" y2="61364"/>
                        <a14:foregroundMark x1="57592" y1="64015" x2="54974" y2="64015"/>
                        <a14:foregroundMark x1="78534" y1="52652" x2="76440" y2="54924"/>
                        <a14:foregroundMark x1="75916" y1="58333" x2="76963" y2="57576"/>
                        <a14:foregroundMark x1="82199" y1="54545" x2="82199" y2="53788"/>
                        <a14:foregroundMark x1="68063" y1="34848" x2="68063" y2="34848"/>
                        <a14:foregroundMark x1="76963" y1="25379" x2="76963" y2="25379"/>
                        <a14:foregroundMark x1="83246" y1="27652" x2="83246" y2="26894"/>
                        <a14:foregroundMark x1="94764" y1="39773" x2="94764" y2="39773"/>
                        <a14:foregroundMark x1="95812" y1="37879" x2="95812" y2="37879"/>
                        <a14:foregroundMark x1="45550" y1="3409" x2="45550" y2="3409"/>
                        <a14:foregroundMark x1="72251" y1="67424" x2="72251" y2="68939"/>
                        <a14:foregroundMark x1="72251" y1="67424" x2="72251" y2="69697"/>
                        <a14:foregroundMark x1="72775" y1="66667" x2="72251" y2="69318"/>
                        <a14:foregroundMark x1="72251" y1="66288" x2="72251" y2="70833"/>
                        <a14:foregroundMark x1="39791" y1="17424" x2="35602" y2="38636"/>
                        <a14:foregroundMark x1="42408" y1="41667" x2="45026" y2="60227"/>
                        <a14:foregroundMark x1="48691" y1="56061" x2="48168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25" b="29254"/>
          <a:stretch/>
        </p:blipFill>
        <p:spPr>
          <a:xfrm flipH="1">
            <a:off x="7844286" y="3517418"/>
            <a:ext cx="811142" cy="1250273"/>
          </a:xfrm>
          <a:prstGeom prst="rect">
            <a:avLst/>
          </a:prstGeom>
        </p:spPr>
      </p:pic>
      <p:pic>
        <p:nvPicPr>
          <p:cNvPr id="2" name="Em Yêu Đọc Sách - Em Yêu Trường Em (Parody Lyric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20837" y="498431"/>
            <a:ext cx="6274353" cy="37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-0.04005 " pathEditMode="relative" rAng="0" ptsTypes="AA">
                                      <p:cBhvr>
                                        <p:cTn id="6" dur="2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16376" y="-15705"/>
            <a:ext cx="9160376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4540831" y="985466"/>
            <a:ext cx="3956729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8188" y="508622"/>
            <a:ext cx="9160376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8108654" y="5461761"/>
            <a:ext cx="1009934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9152188" y="295356"/>
            <a:ext cx="383796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3854336" y="335301"/>
            <a:ext cx="383796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" y="7823"/>
            <a:ext cx="1517208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71" y="19772"/>
            <a:ext cx="815330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6749" y="-153572"/>
            <a:ext cx="815330" cy="89785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4BA7036-D6EF-4D31-85E1-3CE967E4F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2" y="3967837"/>
            <a:ext cx="2165139" cy="3028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DB035-F30F-4098-87D8-8B6BF39D417D}"/>
              </a:ext>
            </a:extLst>
          </p:cNvPr>
          <p:cNvSpPr/>
          <p:nvPr/>
        </p:nvSpPr>
        <p:spPr>
          <a:xfrm>
            <a:off x="2041962" y="3165377"/>
            <a:ext cx="139066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001892D-F3E1-4BC3-AF52-99A16BC80FF5}"/>
              </a:ext>
            </a:extLst>
          </p:cNvPr>
          <p:cNvSpPr/>
          <p:nvPr/>
        </p:nvSpPr>
        <p:spPr>
          <a:xfrm>
            <a:off x="264732" y="2234913"/>
            <a:ext cx="4916868" cy="1632030"/>
          </a:xfrm>
          <a:custGeom>
            <a:avLst/>
            <a:gdLst>
              <a:gd name="connsiteX0" fmla="*/ 0 w 4772884"/>
              <a:gd name="connsiteY0" fmla="*/ 190980 h 1632030"/>
              <a:gd name="connsiteX1" fmla="*/ 190980 w 4772884"/>
              <a:gd name="connsiteY1" fmla="*/ 0 h 1632030"/>
              <a:gd name="connsiteX2" fmla="*/ 4581904 w 4772884"/>
              <a:gd name="connsiteY2" fmla="*/ 0 h 1632030"/>
              <a:gd name="connsiteX3" fmla="*/ 4772884 w 4772884"/>
              <a:gd name="connsiteY3" fmla="*/ 190980 h 1632030"/>
              <a:gd name="connsiteX4" fmla="*/ 4772884 w 4772884"/>
              <a:gd name="connsiteY4" fmla="*/ 1441050 h 1632030"/>
              <a:gd name="connsiteX5" fmla="*/ 4581904 w 4772884"/>
              <a:gd name="connsiteY5" fmla="*/ 1632030 h 1632030"/>
              <a:gd name="connsiteX6" fmla="*/ 190980 w 4772884"/>
              <a:gd name="connsiteY6" fmla="*/ 1632030 h 1632030"/>
              <a:gd name="connsiteX7" fmla="*/ 0 w 4772884"/>
              <a:gd name="connsiteY7" fmla="*/ 1441050 h 1632030"/>
              <a:gd name="connsiteX8" fmla="*/ 0 w 4772884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=""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395358" y="2332497"/>
            <a:ext cx="471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96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2">
            <a:extLst>
              <a:ext uri="{FF2B5EF4-FFF2-40B4-BE49-F238E27FC236}">
                <a16:creationId xmlns=""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152400" y="170082"/>
            <a:ext cx="8610600" cy="767189"/>
          </a:xfrm>
          <a:custGeom>
            <a:avLst/>
            <a:gdLst>
              <a:gd name="connsiteX0" fmla="*/ 0 w 11145519"/>
              <a:gd name="connsiteY0" fmla="*/ 190980 h 1632030"/>
              <a:gd name="connsiteX1" fmla="*/ 190980 w 11145519"/>
              <a:gd name="connsiteY1" fmla="*/ 0 h 1632030"/>
              <a:gd name="connsiteX2" fmla="*/ 10954539 w 11145519"/>
              <a:gd name="connsiteY2" fmla="*/ 0 h 1632030"/>
              <a:gd name="connsiteX3" fmla="*/ 11145519 w 11145519"/>
              <a:gd name="connsiteY3" fmla="*/ 190980 h 1632030"/>
              <a:gd name="connsiteX4" fmla="*/ 11145519 w 11145519"/>
              <a:gd name="connsiteY4" fmla="*/ 1441050 h 1632030"/>
              <a:gd name="connsiteX5" fmla="*/ 10954539 w 11145519"/>
              <a:gd name="connsiteY5" fmla="*/ 1632030 h 1632030"/>
              <a:gd name="connsiteX6" fmla="*/ 190980 w 11145519"/>
              <a:gd name="connsiteY6" fmla="*/ 1632030 h 1632030"/>
              <a:gd name="connsiteX7" fmla="*/ 0 w 11145519"/>
              <a:gd name="connsiteY7" fmla="*/ 1441050 h 1632030"/>
              <a:gd name="connsiteX8" fmla="*/ 0 w 11145519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5519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293170" y="90021"/>
                  <a:pt x="7196516" y="-2035"/>
                  <a:pt x="10954539" y="0"/>
                </a:cubicBezTo>
                <a:cubicBezTo>
                  <a:pt x="11063605" y="1185"/>
                  <a:pt x="11144783" y="71075"/>
                  <a:pt x="11145519" y="190980"/>
                </a:cubicBezTo>
                <a:cubicBezTo>
                  <a:pt x="11242836" y="317426"/>
                  <a:pt x="11125023" y="858449"/>
                  <a:pt x="11145519" y="1441050"/>
                </a:cubicBezTo>
                <a:cubicBezTo>
                  <a:pt x="11145248" y="1542441"/>
                  <a:pt x="11075890" y="1642181"/>
                  <a:pt x="10954539" y="1632030"/>
                </a:cubicBezTo>
                <a:cubicBezTo>
                  <a:pt x="7502001" y="1607661"/>
                  <a:pt x="2416601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11145519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4512845" y="-82900"/>
                  <a:pt x="7511741" y="-18328"/>
                  <a:pt x="10954539" y="0"/>
                </a:cubicBezTo>
                <a:cubicBezTo>
                  <a:pt x="11075151" y="4799"/>
                  <a:pt x="11135537" y="94745"/>
                  <a:pt x="11145519" y="190980"/>
                </a:cubicBezTo>
                <a:cubicBezTo>
                  <a:pt x="11091710" y="531389"/>
                  <a:pt x="11199404" y="928650"/>
                  <a:pt x="11145519" y="1441050"/>
                </a:cubicBezTo>
                <a:cubicBezTo>
                  <a:pt x="11130457" y="1552162"/>
                  <a:pt x="11066563" y="1645750"/>
                  <a:pt x="10954539" y="1632030"/>
                </a:cubicBezTo>
                <a:cubicBezTo>
                  <a:pt x="9364901" y="1528837"/>
                  <a:pt x="3705181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=""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166255" y="193955"/>
            <a:ext cx="87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1. Chia 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hay?”</a:t>
            </a:r>
            <a:endParaRPr kumimoji="0" lang="vi-VN" sz="36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D1EC69-3853-4853-8A94-B5A46036A151}"/>
              </a:ext>
            </a:extLst>
          </p:cNvPr>
          <p:cNvSpPr txBox="1"/>
          <p:nvPr/>
        </p:nvSpPr>
        <p:spPr>
          <a:xfrm>
            <a:off x="180110" y="921310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z3752043318300_fcbd2b64e2e4c2d18b7d6758e170dc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68079"/>
            <a:ext cx="8776856" cy="35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362DF8-11B7-E79D-97DC-3AF4F0B02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5900" y="1752600"/>
            <a:ext cx="6189410" cy="3352800"/>
            <a:chOff x="2305050" y="34637"/>
            <a:chExt cx="8749687" cy="5702001"/>
          </a:xfrm>
        </p:grpSpPr>
        <p:pic>
          <p:nvPicPr>
            <p:cNvPr id="2" name="Picture 2">
              <a:extLst>
                <a:ext uri="{FF2B5EF4-FFF2-40B4-BE49-F238E27FC236}">
                  <a16:creationId xmlns="" xmlns:a16="http://schemas.microsoft.com/office/drawing/2014/main" id="{F3EE35B2-FEA7-DFC2-B2E4-52FA99DE8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050" y="34637"/>
              <a:ext cx="8382000" cy="5702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F979313-83FB-F3EB-1880-0FD34EF83B28}"/>
                </a:ext>
              </a:extLst>
            </p:cNvPr>
            <p:cNvSpPr txBox="1"/>
            <p:nvPr/>
          </p:nvSpPr>
          <p:spPr>
            <a:xfrm>
              <a:off x="4082438" y="1589728"/>
              <a:ext cx="6972299" cy="218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80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anose="020B0604020202020204" charset="0"/>
                </a:rPr>
                <a:t/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anose="020B0604020202020204" charset="0"/>
                </a:rPr>
              </a:b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992BE55-0CBE-D8E9-1954-D2C71C40432E}"/>
              </a:ext>
            </a:extLst>
          </p:cNvPr>
          <p:cNvSpPr/>
          <p:nvPr/>
        </p:nvSpPr>
        <p:spPr>
          <a:xfrm>
            <a:off x="8352294" y="0"/>
            <a:ext cx="791706" cy="105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41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9160376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9160376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16376" y="6004560"/>
            <a:ext cx="9160376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=""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167274" y="4274344"/>
            <a:ext cx="1255240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3" y="210788"/>
            <a:ext cx="1517208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5330603" y="384145"/>
            <a:ext cx="383796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1"/>
            <a:ext cx="383796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195" y="4407458"/>
            <a:ext cx="1523805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55" y="8800"/>
            <a:ext cx="815330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889" y="10804"/>
            <a:ext cx="815330" cy="89785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86DD15A-74F9-48B7-94C5-19FB1BF17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32" y="3535036"/>
            <a:ext cx="2165139" cy="3028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DB9C5BA-1B96-4080-890A-F65782B37D00}"/>
              </a:ext>
            </a:extLst>
          </p:cNvPr>
          <p:cNvSpPr/>
          <p:nvPr/>
        </p:nvSpPr>
        <p:spPr>
          <a:xfrm>
            <a:off x="4251762" y="2732576"/>
            <a:ext cx="139066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472441" y="1981200"/>
            <a:ext cx="8359139" cy="1066800"/>
          </a:xfrm>
          <a:custGeom>
            <a:avLst/>
            <a:gdLst>
              <a:gd name="connsiteX0" fmla="*/ 0 w 11145519"/>
              <a:gd name="connsiteY0" fmla="*/ 190980 h 1632030"/>
              <a:gd name="connsiteX1" fmla="*/ 190980 w 11145519"/>
              <a:gd name="connsiteY1" fmla="*/ 0 h 1632030"/>
              <a:gd name="connsiteX2" fmla="*/ 10954539 w 11145519"/>
              <a:gd name="connsiteY2" fmla="*/ 0 h 1632030"/>
              <a:gd name="connsiteX3" fmla="*/ 11145519 w 11145519"/>
              <a:gd name="connsiteY3" fmla="*/ 190980 h 1632030"/>
              <a:gd name="connsiteX4" fmla="*/ 11145519 w 11145519"/>
              <a:gd name="connsiteY4" fmla="*/ 1441050 h 1632030"/>
              <a:gd name="connsiteX5" fmla="*/ 10954539 w 11145519"/>
              <a:gd name="connsiteY5" fmla="*/ 1632030 h 1632030"/>
              <a:gd name="connsiteX6" fmla="*/ 190980 w 11145519"/>
              <a:gd name="connsiteY6" fmla="*/ 1632030 h 1632030"/>
              <a:gd name="connsiteX7" fmla="*/ 0 w 11145519"/>
              <a:gd name="connsiteY7" fmla="*/ 1441050 h 1632030"/>
              <a:gd name="connsiteX8" fmla="*/ 0 w 11145519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5519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293170" y="90021"/>
                  <a:pt x="7196516" y="-2035"/>
                  <a:pt x="10954539" y="0"/>
                </a:cubicBezTo>
                <a:cubicBezTo>
                  <a:pt x="11063605" y="1185"/>
                  <a:pt x="11144783" y="71075"/>
                  <a:pt x="11145519" y="190980"/>
                </a:cubicBezTo>
                <a:cubicBezTo>
                  <a:pt x="11242836" y="317426"/>
                  <a:pt x="11125023" y="858449"/>
                  <a:pt x="11145519" y="1441050"/>
                </a:cubicBezTo>
                <a:cubicBezTo>
                  <a:pt x="11145248" y="1542441"/>
                  <a:pt x="11075890" y="1642181"/>
                  <a:pt x="10954539" y="1632030"/>
                </a:cubicBezTo>
                <a:cubicBezTo>
                  <a:pt x="7502001" y="1607661"/>
                  <a:pt x="2416601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11145519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4512845" y="-82900"/>
                  <a:pt x="7511741" y="-18328"/>
                  <a:pt x="10954539" y="0"/>
                </a:cubicBezTo>
                <a:cubicBezTo>
                  <a:pt x="11075151" y="4799"/>
                  <a:pt x="11135537" y="94745"/>
                  <a:pt x="11145519" y="190980"/>
                </a:cubicBezTo>
                <a:cubicBezTo>
                  <a:pt x="11091710" y="531389"/>
                  <a:pt x="11199404" y="928650"/>
                  <a:pt x="11145519" y="1441050"/>
                </a:cubicBezTo>
                <a:cubicBezTo>
                  <a:pt x="11130457" y="1552162"/>
                  <a:pt x="11066563" y="1645750"/>
                  <a:pt x="10954539" y="1632030"/>
                </a:cubicBezTo>
                <a:cubicBezTo>
                  <a:pt x="9364901" y="1528837"/>
                  <a:pt x="3705181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=""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541020" y="2125048"/>
            <a:ext cx="87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kumimoji="0" lang="vi-VN" sz="36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D1EC69-3853-4853-8A94-B5A46036A151}"/>
              </a:ext>
            </a:extLst>
          </p:cNvPr>
          <p:cNvSpPr txBox="1"/>
          <p:nvPr/>
        </p:nvSpPr>
        <p:spPr>
          <a:xfrm>
            <a:off x="270172" y="1524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inhthangpc.VN\Desktop\z3752079319226_b603862b8c9dc78ad7acf1079721d4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2" y="2098960"/>
            <a:ext cx="8610600" cy="45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362DF8-11B7-E79D-97DC-3AF4F0B02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5900" y="1752600"/>
            <a:ext cx="6189410" cy="3352800"/>
            <a:chOff x="2305050" y="34637"/>
            <a:chExt cx="8749687" cy="5702001"/>
          </a:xfrm>
        </p:grpSpPr>
        <p:pic>
          <p:nvPicPr>
            <p:cNvPr id="2" name="Picture 2">
              <a:extLst>
                <a:ext uri="{FF2B5EF4-FFF2-40B4-BE49-F238E27FC236}">
                  <a16:creationId xmlns="" xmlns:a16="http://schemas.microsoft.com/office/drawing/2014/main" id="{F3EE35B2-FEA7-DFC2-B2E4-52FA99DE8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050" y="34637"/>
              <a:ext cx="8382000" cy="5702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F979313-83FB-F3EB-1880-0FD34EF83B28}"/>
                </a:ext>
              </a:extLst>
            </p:cNvPr>
            <p:cNvSpPr txBox="1"/>
            <p:nvPr/>
          </p:nvSpPr>
          <p:spPr>
            <a:xfrm>
              <a:off x="4082438" y="1589728"/>
              <a:ext cx="6972299" cy="218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80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anose="020B0604020202020204" charset="0"/>
                </a:rPr>
                <a:t/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anose="020B0604020202020204" charset="0"/>
                </a:rPr>
              </a:b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992BE55-0CBE-D8E9-1954-D2C71C40432E}"/>
              </a:ext>
            </a:extLst>
          </p:cNvPr>
          <p:cNvSpPr/>
          <p:nvPr/>
        </p:nvSpPr>
        <p:spPr>
          <a:xfrm>
            <a:off x="8352294" y="0"/>
            <a:ext cx="791706" cy="105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13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16376" y="1"/>
            <a:ext cx="9160376" cy="6873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242047" y="104173"/>
            <a:ext cx="8812250" cy="6513465"/>
            <a:chOff x="322729" y="240362"/>
            <a:chExt cx="11546541" cy="637727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67E3B701-FF89-4838-B1B5-3F1D87EF66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0B84B176-0CDE-4091-ABE2-BD48CBF68F68}"/>
                  </a:ext>
                </a:extLst>
              </p:cNvPr>
              <p:cNvSpPr/>
              <p:nvPr/>
            </p:nvSpPr>
            <p:spPr>
              <a:xfrm>
                <a:off x="322729" y="240362"/>
                <a:ext cx="11546541" cy="6377275"/>
              </a:xfrm>
              <a:prstGeom prst="roundRect">
                <a:avLst>
                  <a:gd name="adj" fmla="val 2884"/>
                </a:avLst>
              </a:prstGeom>
              <a:solidFill>
                <a:srgbClr val="FFE06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E06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="" xmlns:a16="http://schemas.microsoft.com/office/drawing/2014/main" id="{1B140B01-8FA0-41CB-BD55-000BD6C8F8A2}"/>
                  </a:ext>
                </a:extLst>
              </p:cNvPr>
              <p:cNvSpPr/>
              <p:nvPr/>
            </p:nvSpPr>
            <p:spPr>
              <a:xfrm>
                <a:off x="472599" y="1130091"/>
                <a:ext cx="11268636" cy="5251094"/>
              </a:xfrm>
              <a:prstGeom prst="roundRect">
                <a:avLst>
                  <a:gd name="adj" fmla="val 4188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A7F2609-2540-4330-BAC5-CA40E9139A82}"/>
              </a:ext>
            </a:extLst>
          </p:cNvPr>
          <p:cNvGrpSpPr/>
          <p:nvPr/>
        </p:nvGrpSpPr>
        <p:grpSpPr>
          <a:xfrm>
            <a:off x="327805" y="4560198"/>
            <a:ext cx="2706683" cy="1815937"/>
            <a:chOff x="8435081" y="5209361"/>
            <a:chExt cx="4288854" cy="1906346"/>
          </a:xfrm>
        </p:grpSpPr>
        <p:pic>
          <p:nvPicPr>
            <p:cNvPr id="18" name="Picture 17" descr="A group of kids sitting at a table&#10;&#10;Description automatically generated with low confidence">
              <a:extLst>
                <a:ext uri="{FF2B5EF4-FFF2-40B4-BE49-F238E27FC236}">
                  <a16:creationId xmlns="" xmlns:a16="http://schemas.microsoft.com/office/drawing/2014/main" id="{2B2AA11E-7BD6-4604-AFF7-52656BB6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1" y="5209361"/>
              <a:ext cx="3630545" cy="184862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40311C0-1E24-4AF7-9F8F-277CD21E354C}"/>
                </a:ext>
              </a:extLst>
            </p:cNvPr>
            <p:cNvSpPr/>
            <p:nvPr/>
          </p:nvSpPr>
          <p:spPr>
            <a:xfrm>
              <a:off x="8548021" y="6530081"/>
              <a:ext cx="4175914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D1EC69-3853-4853-8A94-B5A46036A151}"/>
              </a:ext>
            </a:extLst>
          </p:cNvPr>
          <p:cNvSpPr txBox="1"/>
          <p:nvPr/>
        </p:nvSpPr>
        <p:spPr>
          <a:xfrm>
            <a:off x="593025" y="58893"/>
            <a:ext cx="74562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="" xmlns:a16="http://schemas.microsoft.com/office/drawing/2014/main" id="{80784FED-41A4-47F4-AE36-D872DD39F5B7}"/>
              </a:ext>
            </a:extLst>
          </p:cNvPr>
          <p:cNvSpPr/>
          <p:nvPr/>
        </p:nvSpPr>
        <p:spPr>
          <a:xfrm>
            <a:off x="2452300" y="1491646"/>
            <a:ext cx="3689582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Tên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="" xmlns:a16="http://schemas.microsoft.com/office/drawing/2014/main" id="{698F9C7B-BC8C-4F09-9FF0-5C8502B097A1}"/>
              </a:ext>
            </a:extLst>
          </p:cNvPr>
          <p:cNvSpPr/>
          <p:nvPr/>
        </p:nvSpPr>
        <p:spPr>
          <a:xfrm>
            <a:off x="1936960" y="2307154"/>
            <a:ext cx="5715000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Tác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đó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ai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Rounded Rectangle 22">
            <a:extLst>
              <a:ext uri="{FF2B5EF4-FFF2-40B4-BE49-F238E27FC236}">
                <a16:creationId xmlns="" xmlns:a16="http://schemas.microsoft.com/office/drawing/2014/main" id="{FE59A494-670A-493D-910A-73B1AF36EDDE}"/>
              </a:ext>
            </a:extLst>
          </p:cNvPr>
          <p:cNvSpPr/>
          <p:nvPr/>
        </p:nvSpPr>
        <p:spPr>
          <a:xfrm>
            <a:off x="1743016" y="3124593"/>
            <a:ext cx="6098921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Nội</a:t>
            </a:r>
            <a:r>
              <a:rPr lang="en-US" sz="3200" dirty="0">
                <a:solidFill>
                  <a:srgbClr val="000000"/>
                </a:solidFill>
              </a:rPr>
              <a:t> dung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nói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về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Rounded Rectangle 22">
            <a:extLst>
              <a:ext uri="{FF2B5EF4-FFF2-40B4-BE49-F238E27FC236}">
                <a16:creationId xmlns="" xmlns:a16="http://schemas.microsoft.com/office/drawing/2014/main" id="{E317E39F-2D18-41D4-BF1E-FF9CBE18BBED}"/>
              </a:ext>
            </a:extLst>
          </p:cNvPr>
          <p:cNvSpPr/>
          <p:nvPr/>
        </p:nvSpPr>
        <p:spPr>
          <a:xfrm>
            <a:off x="1727428" y="3925014"/>
            <a:ext cx="6474507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Nêu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một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điểm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thú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92339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214</Words>
  <Application>Microsoft Office PowerPoint</Application>
  <PresentationFormat>On-screen Show (4:3)</PresentationFormat>
  <Paragraphs>28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32</cp:revision>
  <dcterms:created xsi:type="dcterms:W3CDTF">2022-09-26T08:49:53Z</dcterms:created>
  <dcterms:modified xsi:type="dcterms:W3CDTF">2022-09-27T03:32:18Z</dcterms:modified>
</cp:coreProperties>
</file>