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78" r:id="rId8"/>
    <p:sldId id="279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93BD-2F12-4629-86DB-4EFA1488FB1E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CF14-0464-4C89-9BDA-8ECC1B85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8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58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1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5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5416-CFDA-4BBD-9DEA-6D97AF247FB1}" type="datetimeFigureOut">
              <a:rPr lang="en-US" smtClean="0"/>
              <a:t>22/9/2023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80D9-3D81-4421-AE1A-64A1759D1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14829" y="-866660"/>
            <a:ext cx="10162137" cy="7647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575A-4292-4419-AEC0-9BC89FD02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273" y="2514600"/>
            <a:ext cx="6053854" cy="1136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792" y="687611"/>
            <a:ext cx="3185263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1" y="3831816"/>
            <a:ext cx="2661490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5" y="3428682"/>
            <a:ext cx="2893017" cy="385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9A5856-1BA5-43CD-ADD6-4ACE84D81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651461"/>
            <a:ext cx="693912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F61C9-F434-45EA-BA4C-352653BCA4C3}"/>
              </a:ext>
            </a:extLst>
          </p:cNvPr>
          <p:cNvGrpSpPr/>
          <p:nvPr/>
        </p:nvGrpSpPr>
        <p:grpSpPr>
          <a:xfrm>
            <a:off x="289835" y="2024456"/>
            <a:ext cx="3870353" cy="2161761"/>
            <a:chOff x="4144021" y="1484380"/>
            <a:chExt cx="7574794" cy="4840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389D48-48E2-4285-ACBE-34DBC76DDF1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48" name="Rectangle: Diagonal Corners Rounded 4">
                <a:extLst>
                  <a:ext uri="{FF2B5EF4-FFF2-40B4-BE49-F238E27FC236}">
                    <a16:creationId xmlns:a16="http://schemas.microsoft.com/office/drawing/2014/main" id="{7D9EA76E-0838-4A7F-AB52-CAC156144FFD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: Diagonal Corners Rounded 30">
                <a:extLst>
                  <a:ext uri="{FF2B5EF4-FFF2-40B4-BE49-F238E27FC236}">
                    <a16:creationId xmlns:a16="http://schemas.microsoft.com/office/drawing/2014/main" id="{C0684ED7-CDAD-4E87-8006-23DDB7F29530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7D2F32-CE96-46A2-B36A-DFF4CCE2BCCF}"/>
                </a:ext>
              </a:extLst>
            </p:cNvPr>
            <p:cNvSpPr txBox="1"/>
            <p:nvPr/>
          </p:nvSpPr>
          <p:spPr>
            <a:xfrm>
              <a:off x="4509909" y="1708808"/>
              <a:ext cx="6767992" cy="390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C217F6B-2366-45D9-B614-3EE321070733}"/>
              </a:ext>
            </a:extLst>
          </p:cNvPr>
          <p:cNvGrpSpPr/>
          <p:nvPr/>
        </p:nvGrpSpPr>
        <p:grpSpPr>
          <a:xfrm>
            <a:off x="4102874" y="660297"/>
            <a:ext cx="4964926" cy="4147441"/>
            <a:chOff x="7675497" y="1612359"/>
            <a:chExt cx="6621626" cy="414852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1A31ADB-7CB8-4F3D-94CB-F5ECB8485F3C}"/>
                </a:ext>
              </a:extLst>
            </p:cNvPr>
            <p:cNvSpPr/>
            <p:nvPr/>
          </p:nvSpPr>
          <p:spPr>
            <a:xfrm>
              <a:off x="7751936" y="2276871"/>
              <a:ext cx="6545187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 algn="just" defTabSz="914126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vi a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trân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52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B9988CEF-60CD-469A-8347-55958D80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28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B3121EC-2F0A-4CBA-9B99-82190B5A3E94}"/>
              </a:ext>
            </a:extLst>
          </p:cNvPr>
          <p:cNvGrpSpPr/>
          <p:nvPr/>
        </p:nvGrpSpPr>
        <p:grpSpPr>
          <a:xfrm>
            <a:off x="342855" y="2713374"/>
            <a:ext cx="3870353" cy="2773026"/>
            <a:chOff x="4144021" y="1484380"/>
            <a:chExt cx="7574794" cy="61507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AA35D4B-52BC-4B7F-9498-26EF7D1C87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4D3A961B-8937-4E86-B17C-01E3DFF39FD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F495A1E9-C031-4430-9F86-7DAD29AD7C9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FF3AA6-BDC9-432E-A107-32447169B33C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592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CA434B-6586-41ED-97AC-91B2C7E7F8AA}"/>
              </a:ext>
            </a:extLst>
          </p:cNvPr>
          <p:cNvGrpSpPr/>
          <p:nvPr/>
        </p:nvGrpSpPr>
        <p:grpSpPr>
          <a:xfrm>
            <a:off x="4102875" y="838200"/>
            <a:ext cx="4751291" cy="3969538"/>
            <a:chOff x="7675497" y="1612359"/>
            <a:chExt cx="6336704" cy="41485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16EBE-1A7C-4488-AC7C-FE01E94DB3F1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b</a:t>
              </a:r>
              <a:r>
                <a:rPr lang="nl-NL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Thảo đã thể hiện niềm tự hào về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17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35C0CF1E-9D1B-4192-B1E8-23445F755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1743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520C374-6765-4156-ACDE-BE9889272D74}"/>
              </a:ext>
            </a:extLst>
          </p:cNvPr>
          <p:cNvGrpSpPr/>
          <p:nvPr/>
        </p:nvGrpSpPr>
        <p:grpSpPr>
          <a:xfrm>
            <a:off x="313444" y="2717800"/>
            <a:ext cx="3870353" cy="1739631"/>
            <a:chOff x="4144021" y="1484380"/>
            <a:chExt cx="7574794" cy="48402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17B9FBF-DCA2-4782-974B-0CF0F83958F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1" name="Rectangle: Diagonal Corners Rounded 4">
                <a:extLst>
                  <a:ext uri="{FF2B5EF4-FFF2-40B4-BE49-F238E27FC236}">
                    <a16:creationId xmlns:a16="http://schemas.microsoft.com/office/drawing/2014/main" id="{E02C0CA4-EA40-41B9-AB80-AC72F862E6A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: Diagonal Corners Rounded 30">
                <a:extLst>
                  <a:ext uri="{FF2B5EF4-FFF2-40B4-BE49-F238E27FC236}">
                    <a16:creationId xmlns:a16="http://schemas.microsoft.com/office/drawing/2014/main" id="{5A6746BB-5621-4036-BB37-306FBC52569F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A17BBD-9FAB-45DC-A20C-A4703D2263A4}"/>
                </a:ext>
              </a:extLst>
            </p:cNvPr>
            <p:cNvSpPr txBox="1"/>
            <p:nvPr/>
          </p:nvSpPr>
          <p:spPr>
            <a:xfrm>
              <a:off x="4509909" y="1708808"/>
              <a:ext cx="6767992" cy="3771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lang="en-US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3600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Cường đã thể hiện tình yêu với vẻ đẹp của quê hương, đất nước.</a:t>
              </a:r>
              <a:endParaRPr lang="en-US" sz="3600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746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d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Thương đã thể hiện tình yêu đối với tiếng Việt.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195B19-84BD-42BB-9D4B-464F79398BE1}"/>
              </a:ext>
            </a:extLst>
          </p:cNvPr>
          <p:cNvGrpSpPr/>
          <p:nvPr/>
        </p:nvGrpSpPr>
        <p:grpSpPr>
          <a:xfrm>
            <a:off x="350105" y="2713374"/>
            <a:ext cx="3870353" cy="2849226"/>
            <a:chOff x="4144021" y="1484380"/>
            <a:chExt cx="7574794" cy="62318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21C2D7-DC74-41A0-A624-E2D76BBD619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8269208-83B6-4DAC-B5C2-50D7A281920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B99D014F-4DE5-4410-AA11-36F4C128D18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96DC3E-3240-42C8-86AD-A2E9CE4DDE65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6007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837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e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không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Đô không thể hiện tình yêu Tổ quốc.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E1F0CD-BC34-4C96-B290-070F9AE4C2DE}"/>
              </a:ext>
            </a:extLst>
          </p:cNvPr>
          <p:cNvGrpSpPr/>
          <p:nvPr/>
        </p:nvGrpSpPr>
        <p:grpSpPr>
          <a:xfrm>
            <a:off x="342855" y="2524856"/>
            <a:ext cx="3870353" cy="1632526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DF1795-434E-43E8-A96F-0595F72F4DF8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911842D8-F3D6-409D-82C6-856484269B4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53DCABD5-49FE-4048-8665-A3C05A2E3AD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E6094-E13F-4885-A6C2-F4B2A1861789}"/>
                </a:ext>
              </a:extLst>
            </p:cNvPr>
            <p:cNvSpPr txBox="1"/>
            <p:nvPr/>
          </p:nvSpPr>
          <p:spPr>
            <a:xfrm>
              <a:off x="4455677" y="1679928"/>
              <a:ext cx="6767992" cy="40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79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B4C47D2-A275-4F2F-84F8-49960B572205}"/>
              </a:ext>
            </a:extLst>
          </p:cNvPr>
          <p:cNvGrpSpPr/>
          <p:nvPr/>
        </p:nvGrpSpPr>
        <p:grpSpPr>
          <a:xfrm>
            <a:off x="4102875" y="660297"/>
            <a:ext cx="4751291" cy="4147441"/>
            <a:chOff x="7675497" y="1612359"/>
            <a:chExt cx="6336704" cy="41485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FC2200-86FC-47B7-AC6E-0982243160A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AB078C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đồng tình: vì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động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này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Hoàng chưa thể hiện tình yêu đất nước, nơi mình sinh ra và lớn lên.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EE36F31-EC2A-4F02-AC74-4DD6BCF92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5F377C-3A81-4627-9736-E959B011EED3}"/>
              </a:ext>
            </a:extLst>
          </p:cNvPr>
          <p:cNvGrpSpPr/>
          <p:nvPr/>
        </p:nvGrpSpPr>
        <p:grpSpPr>
          <a:xfrm>
            <a:off x="342855" y="2451654"/>
            <a:ext cx="3870353" cy="2577546"/>
            <a:chOff x="4144021" y="1484380"/>
            <a:chExt cx="7574794" cy="61199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C85FD8-D37B-4DDB-ADC6-1767D471D3A6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DA50E591-93EC-4B43-B746-F54FC23D10E0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D30F9892-76E7-4FBC-A3B6-A32F025A944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DCE69-6848-4AFF-A622-A348B0320A27}"/>
                </a:ext>
              </a:extLst>
            </p:cNvPr>
            <p:cNvSpPr txBox="1"/>
            <p:nvPr/>
          </p:nvSpPr>
          <p:spPr>
            <a:xfrm>
              <a:off x="4509909" y="1708807"/>
              <a:ext cx="6767992" cy="5895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37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6067" r="49145" b="65764"/>
          <a:stretch/>
        </p:blipFill>
        <p:spPr>
          <a:xfrm>
            <a:off x="327545" y="666164"/>
            <a:ext cx="5261800" cy="552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44" y="1551402"/>
            <a:ext cx="5123810" cy="589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9EF87-8E4B-436B-B952-3BC111A20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23234"/>
            <a:ext cx="4218199" cy="24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0985" y="141387"/>
            <a:ext cx="2684035" cy="1144074"/>
            <a:chOff x="4100758" y="450761"/>
            <a:chExt cx="5394903" cy="1144074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100758" y="450761"/>
              <a:ext cx="5241701" cy="991674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Dặn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253959" y="603161"/>
              <a:ext cx="5241702" cy="991674"/>
            </a:xfrm>
            <a:prstGeom prst="round2DiagRect">
              <a:avLst/>
            </a:prstGeom>
            <a:noFill/>
            <a:ln w="762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9873" y="214194"/>
            <a:ext cx="7570797" cy="3429000"/>
            <a:chOff x="-1328670" y="870327"/>
            <a:chExt cx="10094393" cy="3429000"/>
          </a:xfrm>
        </p:grpSpPr>
        <p:sp>
          <p:nvSpPr>
            <p:cNvPr id="10" name="TextBox 9"/>
            <p:cNvSpPr txBox="1"/>
            <p:nvPr/>
          </p:nvSpPr>
          <p:spPr>
            <a:xfrm>
              <a:off x="1439403" y="2181600"/>
              <a:ext cx="7326320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Sưu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tầm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ca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dao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870327"/>
              <a:ext cx="4572000" cy="3429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881102" y="1735912"/>
            <a:ext cx="7408672" cy="3551065"/>
            <a:chOff x="-1328670" y="2181826"/>
            <a:chExt cx="9878230" cy="35510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670" y="2181826"/>
              <a:ext cx="3511603" cy="342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65510" y="3941631"/>
              <a:ext cx="7184050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tiễn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để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hiện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tốt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nl-NL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hành vi, việc làm để thể hiện tình yêu Tổ quốc</a:t>
              </a:r>
              <a:r>
                <a:rPr lang="en-US" sz="3200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rgbClr val="0070C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48" y="3482573"/>
            <a:ext cx="3429000" cy="3429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6" b="95027" l="48939" r="964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72"/>
          <a:stretch/>
        </p:blipFill>
        <p:spPr>
          <a:xfrm>
            <a:off x="6857999" y="1928694"/>
            <a:ext cx="1971339" cy="53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-31750"/>
            <a:ext cx="916686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16" y="2075097"/>
            <a:ext cx="4627787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65" y="2456428"/>
            <a:ext cx="3301180" cy="44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820068" y="-304800"/>
            <a:ext cx="8338157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1" y="993914"/>
            <a:ext cx="4626189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2783614"/>
            <a:ext cx="4995102" cy="25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86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06" y="-31750"/>
            <a:ext cx="916686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3635406" y="-77274"/>
            <a:ext cx="540795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622" y="-465995"/>
            <a:ext cx="6534706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70" y="4076172"/>
            <a:ext cx="4267188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406" y="1391618"/>
            <a:ext cx="5127594" cy="20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8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166833" y="3905981"/>
            <a:ext cx="968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681892" y="272100"/>
            <a:ext cx="7345449" cy="1023295"/>
            <a:chOff x="1229832" y="2145804"/>
            <a:chExt cx="7345449" cy="76747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145804"/>
              <a:ext cx="6904939" cy="76747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tán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tán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495694" y="962181"/>
                <a:ext cx="1524979" cy="137825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2" y="905109"/>
                <a:ext cx="959258" cy="941193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164050-6829-47E8-96CB-08AEE585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86800" cy="51054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893D71AB-5EAB-465C-B559-405EA31A2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82" y="1981200"/>
            <a:ext cx="935986" cy="1056640"/>
          </a:xfrm>
          <a:prstGeom prst="rect">
            <a:avLst/>
          </a:prstGeom>
        </p:spPr>
      </p:pic>
      <p:pic>
        <p:nvPicPr>
          <p:cNvPr id="168" name="Picture 167" descr="Shape&#10;&#10;Description automatically generated">
            <a:extLst>
              <a:ext uri="{FF2B5EF4-FFF2-40B4-BE49-F238E27FC236}">
                <a16:creationId xmlns:a16="http://schemas.microsoft.com/office/drawing/2014/main" id="{4FAD0B16-7624-48F1-9871-464DCFF1C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70" y="3037840"/>
            <a:ext cx="935986" cy="1056640"/>
          </a:xfrm>
          <a:prstGeom prst="rect">
            <a:avLst/>
          </a:prstGeom>
        </p:spPr>
      </p:pic>
      <p:pic>
        <p:nvPicPr>
          <p:cNvPr id="169" name="Picture 168" descr="Shape&#10;&#10;Description automatically generated">
            <a:extLst>
              <a:ext uri="{FF2B5EF4-FFF2-40B4-BE49-F238E27FC236}">
                <a16:creationId xmlns:a16="http://schemas.microsoft.com/office/drawing/2014/main" id="{E3E96BA2-E619-4BDF-B725-FE4F6F58A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19" y="3007360"/>
            <a:ext cx="935986" cy="1056640"/>
          </a:xfrm>
          <a:prstGeom prst="rect">
            <a:avLst/>
          </a:prstGeom>
        </p:spPr>
      </p:pic>
      <p:pic>
        <p:nvPicPr>
          <p:cNvPr id="173" name="Picture 172" descr="Shape&#10;&#10;Description automatically generated">
            <a:extLst>
              <a:ext uri="{FF2B5EF4-FFF2-40B4-BE49-F238E27FC236}">
                <a16:creationId xmlns:a16="http://schemas.microsoft.com/office/drawing/2014/main" id="{570AA493-5007-4ADC-9270-4A143D811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59" y="4175760"/>
            <a:ext cx="935986" cy="1056640"/>
          </a:xfrm>
          <a:prstGeom prst="rect">
            <a:avLst/>
          </a:prstGeom>
        </p:spPr>
      </p:pic>
      <p:pic>
        <p:nvPicPr>
          <p:cNvPr id="174" name="Picture 173" descr="Shape&#10;&#10;Description automatically generated">
            <a:extLst>
              <a:ext uri="{FF2B5EF4-FFF2-40B4-BE49-F238E27FC236}">
                <a16:creationId xmlns:a16="http://schemas.microsoft.com/office/drawing/2014/main" id="{4AF888AE-D93C-4870-A318-9446A8B70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71" y="4101447"/>
            <a:ext cx="935986" cy="105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9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57AE-B6A5-4044-95B5-43C097D7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51" y="1036002"/>
            <a:ext cx="3716000" cy="1056958"/>
          </a:xfrm>
          <a:prstGeom prst="rect">
            <a:avLst/>
          </a:prstGeom>
        </p:spPr>
      </p:pic>
      <p:sp>
        <p:nvSpPr>
          <p:cNvPr id="132" name="Speech Bubble: Rectangle with Corners Rounded 4">
            <a:extLst>
              <a:ext uri="{FF2B5EF4-FFF2-40B4-BE49-F238E27FC236}">
                <a16:creationId xmlns:a16="http://schemas.microsoft.com/office/drawing/2014/main" id="{30940869-71BA-4D51-8E9D-A06B88430A60}"/>
              </a:ext>
            </a:extLst>
          </p:cNvPr>
          <p:cNvSpPr/>
          <p:nvPr/>
        </p:nvSpPr>
        <p:spPr>
          <a:xfrm flipH="1">
            <a:off x="4230002" y="474745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tán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chỉ yêu mỗi gia đình mình thôi thì chưa đủ.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C91D3-620E-41A7-B325-4A15C762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0" y="2964815"/>
            <a:ext cx="3563303" cy="928370"/>
          </a:xfrm>
          <a:prstGeom prst="rect">
            <a:avLst/>
          </a:prstGeom>
        </p:spPr>
      </p:pic>
      <p:sp>
        <p:nvSpPr>
          <p:cNvPr id="133" name="Speech Bubble: Rectangle with Corners Rounded 4">
            <a:extLst>
              <a:ext uri="{FF2B5EF4-FFF2-40B4-BE49-F238E27FC236}">
                <a16:creationId xmlns:a16="http://schemas.microsoft.com/office/drawing/2014/main" id="{7D27B255-DDE9-4566-9B44-FCC38E473E8E}"/>
              </a:ext>
            </a:extLst>
          </p:cNvPr>
          <p:cNvSpPr/>
          <p:nvPr/>
        </p:nvSpPr>
        <p:spPr>
          <a:xfrm flipH="1">
            <a:off x="4223813" y="2354345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hiểu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 sử đất nước, yêu quý và tự hào về đất nước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0AB3-C6CF-47A8-B4F0-2C472E88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50" y="4765040"/>
            <a:ext cx="3438050" cy="1157750"/>
          </a:xfrm>
          <a:prstGeom prst="rect">
            <a:avLst/>
          </a:prstGeom>
        </p:spPr>
      </p:pic>
      <p:sp>
        <p:nvSpPr>
          <p:cNvPr id="134" name="Speech Bubble: Rectangle with Corners Rounded 4">
            <a:extLst>
              <a:ext uri="{FF2B5EF4-FFF2-40B4-BE49-F238E27FC236}">
                <a16:creationId xmlns:a16="http://schemas.microsoft.com/office/drawing/2014/main" id="{4989E41F-86F8-4C14-97CF-E70DB67B8FAE}"/>
              </a:ext>
            </a:extLst>
          </p:cNvPr>
          <p:cNvSpPr/>
          <p:nvPr/>
        </p:nvSpPr>
        <p:spPr>
          <a:xfrm flipH="1">
            <a:off x="3973649" y="4114800"/>
            <a:ext cx="5094150" cy="243840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chúng ta có được đất nước tươi đẹp, phát triển mạnh mẽ là do công lao to lớn của thế hệ đi trước.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040C-FFBB-47D5-9A3E-23FE9289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8" y="579120"/>
            <a:ext cx="3922180" cy="1625599"/>
          </a:xfrm>
          <a:prstGeom prst="rect">
            <a:avLst/>
          </a:prstGeom>
        </p:spPr>
      </p:pic>
      <p:sp>
        <p:nvSpPr>
          <p:cNvPr id="102" name="Speech Bubble: Rectangle with Corners Rounded 4">
            <a:extLst>
              <a:ext uri="{FF2B5EF4-FFF2-40B4-BE49-F238E27FC236}">
                <a16:creationId xmlns:a16="http://schemas.microsoft.com/office/drawing/2014/main" id="{9135ED14-D058-4702-B3CB-A23D05E5C90A}"/>
              </a:ext>
            </a:extLst>
          </p:cNvPr>
          <p:cNvSpPr/>
          <p:nvPr/>
        </p:nvSpPr>
        <p:spPr>
          <a:xfrm flipH="1">
            <a:off x="4325967" y="381000"/>
            <a:ext cx="4662537" cy="169164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cần học tập tốt để s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này xây dựng quê hương, đất nước.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E4413-A441-4AD0-B66C-5594154AD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" y="2682240"/>
            <a:ext cx="3702844" cy="1568318"/>
          </a:xfrm>
          <a:prstGeom prst="rect">
            <a:avLst/>
          </a:prstGeom>
        </p:spPr>
      </p:pic>
      <p:sp>
        <p:nvSpPr>
          <p:cNvPr id="103" name="Speech Bubble: Rectangle with Corners Rounded 4">
            <a:extLst>
              <a:ext uri="{FF2B5EF4-FFF2-40B4-BE49-F238E27FC236}">
                <a16:creationId xmlns:a16="http://schemas.microsoft.com/office/drawing/2014/main" id="{8F4B323F-16B0-4A0A-ABC7-1D1DAF63594E}"/>
              </a:ext>
            </a:extLst>
          </p:cNvPr>
          <p:cNvSpPr/>
          <p:nvPr/>
        </p:nvSpPr>
        <p:spPr>
          <a:xfrm flipH="1">
            <a:off x="4325966" y="2362200"/>
            <a:ext cx="4662537" cy="198120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bảo vệ thiên nhiên là góp phần bảo vệ vẻ đẹp của quê hương, đất nước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F8DFA-6397-49F9-90AF-1002AB383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88" y="4572000"/>
            <a:ext cx="3713452" cy="1593075"/>
          </a:xfrm>
          <a:prstGeom prst="rect">
            <a:avLst/>
          </a:prstGeom>
        </p:spPr>
      </p:pic>
      <p:sp>
        <p:nvSpPr>
          <p:cNvPr id="104" name="Speech Bubble: Rectangle with Corners Rounded 4">
            <a:extLst>
              <a:ext uri="{FF2B5EF4-FFF2-40B4-BE49-F238E27FC236}">
                <a16:creationId xmlns:a16="http://schemas.microsoft.com/office/drawing/2014/main" id="{724FC378-6E18-408E-A87A-8BA573E64B55}"/>
              </a:ext>
            </a:extLst>
          </p:cNvPr>
          <p:cNvSpPr/>
          <p:nvPr/>
        </p:nvSpPr>
        <p:spPr>
          <a:xfrm flipH="1">
            <a:off x="4417408" y="4671554"/>
            <a:ext cx="4662537" cy="1493520"/>
          </a:xfrm>
          <a:prstGeom prst="wedgeRoundRectCallout">
            <a:avLst>
              <a:gd name="adj1" fmla="val 56211"/>
              <a:gd name="adj2" fmla="val 15521"/>
              <a:gd name="adj3" fmla="val 16667"/>
            </a:avLst>
          </a:prstGeom>
          <a:solidFill>
            <a:schemeClr val="bg1"/>
          </a:solidFill>
          <a:ln w="57150">
            <a:solidFill>
              <a:srgbClr val="AB07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 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chúng ta tự hào là người Việt Nam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362DF8-11B7-E79D-97DC-3AF4F0B0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EE35B2-FEA7-DFC2-B2E4-52FA99DE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971294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92BE55-0CBE-D8E9-1954-D2C71C40432E}"/>
              </a:ext>
            </a:extLst>
          </p:cNvPr>
          <p:cNvSpPr/>
          <p:nvPr/>
        </p:nvSpPr>
        <p:spPr>
          <a:xfrm>
            <a:off x="8352294" y="0"/>
            <a:ext cx="791706" cy="105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1676400"/>
            <a:ext cx="6324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ất nước Việt Nam được như ngày hôm nay là nhờ có công lao to lớn của những thế hệ đi 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húng ta cần phải tôn trọng, tự hào biết ơn họ. Bên cạnh đó cũng cần học tập tốt hơn để sau này xây dựng và bảo vệ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quê hương, đất nước.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189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8">
            <a:extLst>
              <a:ext uri="{FF2B5EF4-FFF2-40B4-BE49-F238E27FC236}">
                <a16:creationId xmlns:a16="http://schemas.microsoft.com/office/drawing/2014/main" id="{1BB2720F-9886-4FC7-8D0D-7D2D86F01CC2}"/>
              </a:ext>
            </a:extLst>
          </p:cNvPr>
          <p:cNvSpPr/>
          <p:nvPr/>
        </p:nvSpPr>
        <p:spPr>
          <a:xfrm>
            <a:off x="335517" y="36565"/>
            <a:ext cx="8233508" cy="80163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585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255653-70F1-4FAF-8BC7-37E62AB96780}"/>
              </a:ext>
            </a:extLst>
          </p:cNvPr>
          <p:cNvGrpSpPr/>
          <p:nvPr/>
        </p:nvGrpSpPr>
        <p:grpSpPr>
          <a:xfrm>
            <a:off x="257606" y="1210568"/>
            <a:ext cx="4390593" cy="1723045"/>
            <a:chOff x="4144021" y="1484380"/>
            <a:chExt cx="7574794" cy="4840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4AACC5-0353-4E3B-A24E-DDC51AB56ACD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8" name="Rectangle: Diagonal Corners Rounded 4">
                <a:extLst>
                  <a:ext uri="{FF2B5EF4-FFF2-40B4-BE49-F238E27FC236}">
                    <a16:creationId xmlns:a16="http://schemas.microsoft.com/office/drawing/2014/main" id="{58991EE8-F6AF-4213-BD6A-B9F6EDC54F67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Diagonal Corners Rounded 30">
                <a:extLst>
                  <a:ext uri="{FF2B5EF4-FFF2-40B4-BE49-F238E27FC236}">
                    <a16:creationId xmlns:a16="http://schemas.microsoft.com/office/drawing/2014/main" id="{F77DF55F-5016-45AE-9171-8FCCA707440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1A52CE-1239-4BFC-BD57-30CF16CF326E}"/>
                </a:ext>
              </a:extLst>
            </p:cNvPr>
            <p:cNvSpPr txBox="1"/>
            <p:nvPr/>
          </p:nvSpPr>
          <p:spPr>
            <a:xfrm>
              <a:off x="4144021" y="1708808"/>
              <a:ext cx="7133880" cy="3807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2F1FA2-3B8B-49DA-A359-DAB423C4AACA}"/>
              </a:ext>
            </a:extLst>
          </p:cNvPr>
          <p:cNvGrpSpPr/>
          <p:nvPr/>
        </p:nvGrpSpPr>
        <p:grpSpPr>
          <a:xfrm>
            <a:off x="381815" y="3160526"/>
            <a:ext cx="3870353" cy="1417270"/>
            <a:chOff x="4144021" y="1194483"/>
            <a:chExt cx="7574794" cy="51301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F623AA-2BAC-4D21-A1B5-92CBCE6AE20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571AABA-669A-4ACF-B243-5AC7B1D7D3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FF467634-B60E-4381-8D01-7879A1BE835D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7721D-7D40-4723-BF38-4DC17007D4B8}"/>
                </a:ext>
              </a:extLst>
            </p:cNvPr>
            <p:cNvSpPr txBox="1"/>
            <p:nvPr/>
          </p:nvSpPr>
          <p:spPr>
            <a:xfrm>
              <a:off x="4265864" y="1194483"/>
              <a:ext cx="6767992" cy="4906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2D31BA-2123-4FF9-BE09-95D9AD6C71C7}"/>
              </a:ext>
            </a:extLst>
          </p:cNvPr>
          <p:cNvGrpSpPr/>
          <p:nvPr/>
        </p:nvGrpSpPr>
        <p:grpSpPr>
          <a:xfrm>
            <a:off x="427327" y="4961174"/>
            <a:ext cx="3870353" cy="1632526"/>
            <a:chOff x="4144021" y="1484380"/>
            <a:chExt cx="7574794" cy="4840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41ADCD-E753-40D5-BB33-41BBAD24FDF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8" name="Rectangle: Diagonal Corners Rounded 4">
                <a:extLst>
                  <a:ext uri="{FF2B5EF4-FFF2-40B4-BE49-F238E27FC236}">
                    <a16:creationId xmlns:a16="http://schemas.microsoft.com/office/drawing/2014/main" id="{1FD31C0E-9C33-4ACD-9807-0941107D900E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: Diagonal Corners Rounded 30">
                <a:extLst>
                  <a:ext uri="{FF2B5EF4-FFF2-40B4-BE49-F238E27FC236}">
                    <a16:creationId xmlns:a16="http://schemas.microsoft.com/office/drawing/2014/main" id="{149B8B58-4B8A-43E6-9475-0699A47609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FD58F7-2CA7-4B8A-AB51-87E9FFB36690}"/>
                </a:ext>
              </a:extLst>
            </p:cNvPr>
            <p:cNvSpPr txBox="1"/>
            <p:nvPr/>
          </p:nvSpPr>
          <p:spPr>
            <a:xfrm>
              <a:off x="4270630" y="1594522"/>
              <a:ext cx="6767992" cy="401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Đô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272BDF-A446-4BCB-B101-AB8F61623259}"/>
              </a:ext>
            </a:extLst>
          </p:cNvPr>
          <p:cNvGrpSpPr/>
          <p:nvPr/>
        </p:nvGrpSpPr>
        <p:grpSpPr>
          <a:xfrm>
            <a:off x="4907887" y="1260775"/>
            <a:ext cx="3870353" cy="1824399"/>
            <a:chOff x="4144021" y="1457306"/>
            <a:chExt cx="7574794" cy="486729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843658-BD82-4884-BCED-A0B6C7D9E3CB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3" name="Rectangle: Diagonal Corners Rounded 4">
                <a:extLst>
                  <a:ext uri="{FF2B5EF4-FFF2-40B4-BE49-F238E27FC236}">
                    <a16:creationId xmlns:a16="http://schemas.microsoft.com/office/drawing/2014/main" id="{8365D640-CC62-4B96-ACCD-1F7388AD766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: Diagonal Corners Rounded 30">
                <a:extLst>
                  <a:ext uri="{FF2B5EF4-FFF2-40B4-BE49-F238E27FC236}">
                    <a16:creationId xmlns:a16="http://schemas.microsoft.com/office/drawing/2014/main" id="{3C505E7D-66D5-4A7A-BA1D-C311822068C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1A6761-221F-4F6C-AE1B-BE5E21994322}"/>
                </a:ext>
              </a:extLst>
            </p:cNvPr>
            <p:cNvSpPr txBox="1"/>
            <p:nvPr/>
          </p:nvSpPr>
          <p:spPr>
            <a:xfrm>
              <a:off x="4472395" y="1457306"/>
              <a:ext cx="6767992" cy="473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mơ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du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CC627F-77CF-4486-B54A-9FE1E346D52F}"/>
              </a:ext>
            </a:extLst>
          </p:cNvPr>
          <p:cNvGrpSpPr/>
          <p:nvPr/>
        </p:nvGrpSpPr>
        <p:grpSpPr>
          <a:xfrm>
            <a:off x="4888719" y="3270809"/>
            <a:ext cx="4102881" cy="1434164"/>
            <a:chOff x="4144021" y="1474532"/>
            <a:chExt cx="7574794" cy="48500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978635-4246-4FA7-A433-6D16FA6C915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28" name="Rectangle: Diagonal Corners Rounded 4">
                <a:extLst>
                  <a:ext uri="{FF2B5EF4-FFF2-40B4-BE49-F238E27FC236}">
                    <a16:creationId xmlns:a16="http://schemas.microsoft.com/office/drawing/2014/main" id="{0F29953B-D24D-4B5E-9F20-BC1FBBE2375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: Diagonal Corners Rounded 30">
                <a:extLst>
                  <a:ext uri="{FF2B5EF4-FFF2-40B4-BE49-F238E27FC236}">
                    <a16:creationId xmlns:a16="http://schemas.microsoft.com/office/drawing/2014/main" id="{F236FB35-AB9E-41E5-A3F7-C7162DD601CE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1AB8E8-0E57-440E-A4FF-60D9115D2CDD}"/>
                </a:ext>
              </a:extLst>
            </p:cNvPr>
            <p:cNvSpPr txBox="1"/>
            <p:nvPr/>
          </p:nvSpPr>
          <p:spPr>
            <a:xfrm>
              <a:off x="4382013" y="1474532"/>
              <a:ext cx="6767991" cy="458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3D8246-E28E-40A0-BDAE-17384D10F412}"/>
              </a:ext>
            </a:extLst>
          </p:cNvPr>
          <p:cNvGrpSpPr/>
          <p:nvPr/>
        </p:nvGrpSpPr>
        <p:grpSpPr>
          <a:xfrm>
            <a:off x="4648199" y="4916696"/>
            <a:ext cx="4343401" cy="1901362"/>
            <a:chOff x="4144021" y="1333967"/>
            <a:chExt cx="7574794" cy="49906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ECEDD2-205C-4543-BAE0-FB5F6B00C8BA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33" name="Rectangle: Diagonal Corners Rounded 4">
                <a:extLst>
                  <a:ext uri="{FF2B5EF4-FFF2-40B4-BE49-F238E27FC236}">
                    <a16:creationId xmlns:a16="http://schemas.microsoft.com/office/drawing/2014/main" id="{EF432AFE-2B1D-4230-8649-AF50DB931C9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Diagonal Corners Rounded 30">
                <a:extLst>
                  <a:ext uri="{FF2B5EF4-FFF2-40B4-BE49-F238E27FC236}">
                    <a16:creationId xmlns:a16="http://schemas.microsoft.com/office/drawing/2014/main" id="{A4CA81EC-B4B7-4D7A-9EA4-F60B502048F1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D7194B-3D2F-4F39-B717-BE3429D594A0}"/>
                </a:ext>
              </a:extLst>
            </p:cNvPr>
            <p:cNvSpPr txBox="1"/>
            <p:nvPr/>
          </p:nvSpPr>
          <p:spPr>
            <a:xfrm>
              <a:off x="4509909" y="1333967"/>
              <a:ext cx="6767992" cy="466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g.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6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8835" y="974664"/>
            <a:ext cx="477878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7076" y="2208580"/>
            <a:ext cx="3318227" cy="59557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75" y="2841715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027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643</Words>
  <Application>Microsoft Office PowerPoint</Application>
  <PresentationFormat>On-screen Show (4:3)</PresentationFormat>
  <Paragraphs>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等线</vt:lpstr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Windows 11</cp:lastModifiedBy>
  <cp:revision>22</cp:revision>
  <dcterms:created xsi:type="dcterms:W3CDTF">2022-09-27T03:34:46Z</dcterms:created>
  <dcterms:modified xsi:type="dcterms:W3CDTF">2023-09-22T07:59:48Z</dcterms:modified>
</cp:coreProperties>
</file>