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6" r:id="rId5"/>
  </p:sldMasterIdLst>
  <p:notesMasterIdLst>
    <p:notesMasterId r:id="rId37"/>
  </p:notesMasterIdLst>
  <p:sldIdLst>
    <p:sldId id="256" r:id="rId6"/>
    <p:sldId id="257" r:id="rId7"/>
    <p:sldId id="258" r:id="rId8"/>
    <p:sldId id="328" r:id="rId9"/>
    <p:sldId id="260" r:id="rId10"/>
    <p:sldId id="329" r:id="rId11"/>
    <p:sldId id="259" r:id="rId12"/>
    <p:sldId id="330" r:id="rId13"/>
    <p:sldId id="261" r:id="rId14"/>
    <p:sldId id="272" r:id="rId15"/>
    <p:sldId id="269" r:id="rId16"/>
    <p:sldId id="316" r:id="rId17"/>
    <p:sldId id="322" r:id="rId18"/>
    <p:sldId id="331" r:id="rId19"/>
    <p:sldId id="332" r:id="rId20"/>
    <p:sldId id="294" r:id="rId21"/>
    <p:sldId id="318" r:id="rId22"/>
    <p:sldId id="320" r:id="rId23"/>
    <p:sldId id="319" r:id="rId24"/>
    <p:sldId id="333" r:id="rId25"/>
    <p:sldId id="335" r:id="rId26"/>
    <p:sldId id="334" r:id="rId27"/>
    <p:sldId id="321" r:id="rId28"/>
    <p:sldId id="314" r:id="rId29"/>
    <p:sldId id="340" r:id="rId30"/>
    <p:sldId id="341" r:id="rId31"/>
    <p:sldId id="336" r:id="rId32"/>
    <p:sldId id="342" r:id="rId33"/>
    <p:sldId id="339" r:id="rId34"/>
    <p:sldId id="271" r:id="rId35"/>
    <p:sldId id="34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8934" autoAdjust="0"/>
  </p:normalViewPr>
  <p:slideViewPr>
    <p:cSldViewPr snapToGrid="0">
      <p:cViewPr varScale="1">
        <p:scale>
          <a:sx n="65" d="100"/>
          <a:sy n="65" d="100"/>
        </p:scale>
        <p:origin x="1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=""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=""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BD14FE-F6F4-9425-3094-ED18E82B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6FF4-7982-4272-8EA2-2D1B5518F855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9F9BD1-E89E-8492-5B1D-8F8E2CBF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971B53-3E5F-88EF-10C6-3D0D96C5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E99F-D4E8-49E4-8B68-CE59C9CC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5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847DA8-F93E-329B-AE15-5054B40C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0C846-D4BF-443E-8A74-8023008A5852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F3F8AE-9DD3-178F-C2CA-BFF53EA2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E7F34D-9FD0-2059-5F52-B580865F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02CAA-A9F6-444E-BDAF-54B846C43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28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8FBB78-711E-FA86-542A-40934344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0678-6C1B-4CDF-851F-25E45E7768FC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2AC00B-4AAE-C75D-FBF1-8B29F8A7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2DC33-B6AE-A5B9-C9EA-58D8C6F6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F2E0-EDC7-4F82-99B1-412F9FAAA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19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17C2B82-39F7-20AE-150F-C6A80D70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F8AE-304E-4FA6-BED9-36B772D03AEF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5FF604B-C4E1-1236-DBFC-B6BF5E34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3ACA43A-E01A-E59E-4F85-75BB8622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8864-FE8B-4FEF-9BF7-67E84E48C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07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D50ECB65-B913-1A2B-1AE7-B17286440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A0FF-B757-4C8A-8467-F7CB7D5B39C9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050A5387-33A6-E867-E94F-410F080A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C3E28612-51FD-1C78-7D9A-42C80517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A56A7-4602-4DB2-8240-2616CE6BD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13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8BCE4E96-20BD-7F94-3CDF-96F1BD7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EC4E-9A6B-4F40-894A-CCC644588FBC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00911657-9C2A-68A4-4B66-F1F0FD23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74AC576C-72D6-3992-5319-130B4DCF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3924-C0FE-4721-8E5E-97A7A6F6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86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8E58D90B-CE3B-E4D4-E438-20726D66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89FAD-9D8A-4038-9D0B-07EB7F75FFE4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44D4E6A6-A23F-6D24-FDEB-AC08D4A8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1440FF14-EA9F-6FE0-54EB-A18E24CD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B9A5-7910-424A-9938-0EE038510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8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C43053F-53F7-B142-2082-BFA309E0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88D-A07A-4ACE-843A-95EED2914D20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DAFEF32-1A34-764F-D721-3B8ABB27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67D20DAD-6C04-F5AD-4694-9C094F3B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B52D-299D-47A1-BA53-9E4A955B0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E092FB01-CBFB-7F8E-25F7-B0B06C05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2D456-B991-47A1-AA81-82ADAB5438C8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8A3BD79-0298-6492-64FF-983C8380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D27CFD7-F6AC-A5BE-80CE-5FA7FB10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D23A-5863-4826-9548-967CE642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2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F25D1C-B500-9D34-1ADD-14AEA7C5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D8417-5379-4FF9-B55B-AD52CA39911B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6C0922-418F-B808-6844-D2EF38ED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877024-89AD-373B-81B9-DAF2F5A3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FBDB-F540-4F16-89A5-2BEF9DFA1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18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3B3671-B538-D74D-4360-6E79C52A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5A01-4711-4A3F-B435-716CA4320FC1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DCD5A1-713B-E8F3-7D8F-E10A2721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3EFE7D-D4D4-996F-A70A-A13AB00D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A20C-6B89-433F-980E-C98F517E6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=""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=""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=""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=""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=""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E6235F4-E134-2F2F-330C-A43EA75A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B97432-A632-B37B-9DE9-522B1CAD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FF7094-21B8-AB95-7C5A-8BEC0C665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28EC51-7355-4D3E-B1F7-1CB6AFC0121D}" type="datetimeFigureOut">
              <a:rPr lang="en-US"/>
              <a:pPr>
                <a:defRPr/>
              </a:pPr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EA4D69-9C86-0358-FE42-54BC85400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539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1518C7-3F6E-2BD7-D4C6-4317C56D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AA0F4D-EFEA-4083-B947-D37BC5297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7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g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gif"/><Relationship Id="rId5" Type="http://schemas.openxmlformats.org/officeDocument/2006/relationships/slide" Target="slide3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6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7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7">
            <a:extLst>
              <a:ext uri="{FF2B5EF4-FFF2-40B4-BE49-F238E27FC236}">
                <a16:creationId xmlns="" xmlns:a16="http://schemas.microsoft.com/office/drawing/2014/main" id="{03476AA2-FF89-5550-703B-9F759912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1438"/>
            <a:ext cx="11942763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46565835-F177-BBA1-D3E2-A40D22569413}"/>
              </a:ext>
            </a:extLst>
          </p:cNvPr>
          <p:cNvSpPr txBox="1">
            <a:spLocks/>
          </p:cNvSpPr>
          <p:nvPr/>
        </p:nvSpPr>
        <p:spPr>
          <a:xfrm>
            <a:off x="1959007" y="616217"/>
            <a:ext cx="8273985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6" name="Picture 24">
            <a:extLst>
              <a:ext uri="{FF2B5EF4-FFF2-40B4-BE49-F238E27FC236}">
                <a16:creationId xmlns="" xmlns:a16="http://schemas.microsoft.com/office/drawing/2014/main" id="{E06CA8A1-93E1-5F31-5EC8-47F3BD12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2971800"/>
            <a:ext cx="23717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3">
            <a:extLst>
              <a:ext uri="{FF2B5EF4-FFF2-40B4-BE49-F238E27FC236}">
                <a16:creationId xmlns="" xmlns:a16="http://schemas.microsoft.com/office/drawing/2014/main" id="{82735153-69E9-AAD6-8D0E-34E862BA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44488"/>
            <a:ext cx="18415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ight Triangle 35">
            <a:extLst>
              <a:ext uri="{FF2B5EF4-FFF2-40B4-BE49-F238E27FC236}">
                <a16:creationId xmlns="" xmlns:a16="http://schemas.microsoft.com/office/drawing/2014/main" id="{914DF5B6-E7E4-65B5-1503-AA0B989E18BD}"/>
              </a:ext>
            </a:extLst>
          </p:cNvPr>
          <p:cNvSpPr/>
          <p:nvPr/>
        </p:nvSpPr>
        <p:spPr>
          <a:xfrm>
            <a:off x="107950" y="2203450"/>
            <a:ext cx="4367213" cy="4492625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9" name="Picture 28">
            <a:extLst>
              <a:ext uri="{FF2B5EF4-FFF2-40B4-BE49-F238E27FC236}">
                <a16:creationId xmlns="" xmlns:a16="http://schemas.microsoft.com/office/drawing/2014/main" id="{240457CE-26AC-3F09-CFFA-DDB2D812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197350"/>
            <a:ext cx="25876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7">
            <a:extLst>
              <a:ext uri="{FF2B5EF4-FFF2-40B4-BE49-F238E27FC236}">
                <a16:creationId xmlns="" xmlns:a16="http://schemas.microsoft.com/office/drawing/2014/main" id="{F710C426-E2CF-15B4-34FA-0BA01117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120775"/>
            <a:ext cx="21113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8">
            <a:extLst>
              <a:ext uri="{FF2B5EF4-FFF2-40B4-BE49-F238E27FC236}">
                <a16:creationId xmlns="" xmlns:a16="http://schemas.microsoft.com/office/drawing/2014/main" id="{04B49EB4-DCF2-53A4-CB2D-76BF945F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227388"/>
            <a:ext cx="12350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4">
            <a:extLst>
              <a:ext uri="{FF2B5EF4-FFF2-40B4-BE49-F238E27FC236}">
                <a16:creationId xmlns="" xmlns:a16="http://schemas.microsoft.com/office/drawing/2014/main" id="{BB8CAF2E-8913-93C5-6881-DFA4E3CF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5613400"/>
            <a:ext cx="11477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89365E5-24B6-5624-F3FC-FA48A356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327400"/>
            <a:ext cx="5953125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C907B0-1951-930F-7451-FA5D0D5DE4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2120" y="1749614"/>
            <a:ext cx="3596952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=""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=""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=""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=""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=""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=""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=""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=""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=""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=""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=""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=""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=""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=""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=""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=""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=""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=""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=""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=""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=""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=""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=""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=""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=""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=""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=""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=""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=""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=""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=""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=""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=""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=""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=""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=""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=""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=""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=""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=""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=""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=""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=""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=""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=""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=""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=""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=""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=""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=""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=""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=""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=""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=""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=""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=""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=""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=""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=""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=""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=""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=""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=""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=""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=""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=""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=""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=""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=""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=""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=""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=""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=""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=""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=""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=""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=""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=""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=""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=""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=""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=""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=""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=""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=""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=""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=""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=""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=""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=""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=""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=""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=""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=""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=""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=""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=""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=""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=""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=""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=""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=""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=""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=""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=""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=""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=""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=""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=""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=""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=""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=""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=""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an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469536" cy="3322951"/>
            <a:chOff x="5667646" y="720179"/>
            <a:chExt cx="6469536" cy="3322951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216532" y="2293592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5979625" y="2626012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23225" y="254259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753734"/>
            <a:chOff x="5667646" y="720179"/>
            <a:chExt cx="6398085" cy="37537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312727" y="830777"/>
            <a:ext cx="6322943" cy="3394607"/>
            <a:chOff x="5667646" y="720179"/>
            <a:chExt cx="6322943" cy="3394607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069939" y="2308758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28094" y="2572392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=""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234807" y="823341"/>
            <a:ext cx="6398085" cy="3171365"/>
            <a:chOff x="5667646" y="720179"/>
            <a:chExt cx="6398085" cy="3171365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2326672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=""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=""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=""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=""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=""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=""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=""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=""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=""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=""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=""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=""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=""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3518" y="2555412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=""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=""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=""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=""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=""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=""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=""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=""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=""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=""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=""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=""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2973266" y="440029"/>
              <a:ext cx="4085259" cy="1004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=""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=""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=""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=""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2276407"/>
            <a:chOff x="5667646" y="720179"/>
            <a:chExt cx="11147383" cy="2276407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</a:t>
              </a:r>
              <a:r>
                <a:rPr lang="nl-NL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đảm bảo tuyệt đối về an toàn khi sử dụng đèn học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=""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=""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=""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=""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=""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=""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=""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=""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=""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=""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=""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=""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=""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=""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=""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=""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=""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=""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=""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=""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=""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=""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=""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=""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=""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=""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=""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=""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=""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=""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=""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=""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=""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=""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=""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=""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=""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=""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=""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</a:t>
              </a:r>
              <a:r>
                <a:rPr lang="vi-VN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 thay thế hỏng hóc cần được đúng trong túi bóng ghi lưu ý nguy hiểm và phân loại bỏ thùng rác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=""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=""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=""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=""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=""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=""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=""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=""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=""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=""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=""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=""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=""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=""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=""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=""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=""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=""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=""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213" y="4165058"/>
            <a:ext cx="2545006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Thực</a:t>
            </a:r>
            <a:r>
              <a:rPr kumimoji="0" lang="nl-NL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hành 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9" y="1955728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71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=""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31256" y="216073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dáng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06518" y="3495396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83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=""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29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=""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=""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=""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886893" y="433148"/>
            <a:ext cx="39757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mtClean="0">
                <a:solidFill>
                  <a:srgbClr val="FF4C4C"/>
                </a:solidFill>
                <a:latin typeface="Coiny" panose="02000903060500060000" pitchFamily="2" charset="0"/>
              </a:rPr>
              <a:t>DẶN DÒ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DE5C38-362B-CD96-7E76-B113C9365838}"/>
              </a:ext>
            </a:extLst>
          </p:cNvPr>
          <p:cNvSpPr txBox="1"/>
          <p:nvPr/>
        </p:nvSpPr>
        <p:spPr>
          <a:xfrm>
            <a:off x="2125381" y="2115621"/>
            <a:ext cx="7254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9BF9E9E-9CB6-F93C-E214-431A304EE549}"/>
              </a:ext>
            </a:extLst>
          </p:cNvPr>
          <p:cNvSpPr txBox="1"/>
          <p:nvPr/>
        </p:nvSpPr>
        <p:spPr>
          <a:xfrm>
            <a:off x="2156362" y="3256051"/>
            <a:ext cx="7254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395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212396" y="2286124"/>
            <a:ext cx="5599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78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bộ phận chính, bóng đèn, thân đèn, chụp đèn, đế đèn, công tắc, dây nguồn.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=""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=""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Bật và tắt đèn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=""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=""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=""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=""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3" y="870858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652</Words>
  <Application>Microsoft Office PowerPoint</Application>
  <PresentationFormat>Widescreen</PresentationFormat>
  <Paragraphs>60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微软雅黑</vt:lpstr>
      <vt:lpstr>黑体</vt:lpstr>
      <vt:lpstr>宋体</vt:lpstr>
      <vt:lpstr>Arial</vt:lpstr>
      <vt:lpstr>Calibri</vt:lpstr>
      <vt:lpstr>Calibri Light</vt:lpstr>
      <vt:lpstr>Coiny</vt:lpstr>
      <vt:lpstr>Georgia</vt:lpstr>
      <vt:lpstr>Gloria Hallelujah</vt:lpstr>
      <vt:lpstr>Open Sans</vt:lpstr>
      <vt:lpstr>Pattaya</vt:lpstr>
      <vt:lpstr>Tahoma</vt:lpstr>
      <vt:lpstr>Times New Roman</vt:lpstr>
      <vt:lpstr>UTM Avo</vt:lpstr>
      <vt:lpstr>等线</vt:lpstr>
      <vt:lpstr>等线 Light</vt:lpstr>
      <vt:lpstr>Office 主题​​</vt:lpstr>
      <vt:lpstr>1_Office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57</cp:revision>
  <dcterms:created xsi:type="dcterms:W3CDTF">2022-07-17T00:36:39Z</dcterms:created>
  <dcterms:modified xsi:type="dcterms:W3CDTF">2022-09-22T02:18:10Z</dcterms:modified>
</cp:coreProperties>
</file>