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63" r:id="rId2"/>
    <p:sldId id="259" r:id="rId3"/>
    <p:sldId id="265" r:id="rId4"/>
    <p:sldId id="316" r:id="rId5"/>
    <p:sldId id="317" r:id="rId6"/>
    <p:sldId id="331" r:id="rId7"/>
    <p:sldId id="2647" r:id="rId8"/>
    <p:sldId id="2648" r:id="rId9"/>
    <p:sldId id="274" r:id="rId10"/>
    <p:sldId id="2646" r:id="rId11"/>
    <p:sldId id="2631" r:id="rId12"/>
    <p:sldId id="2632" r:id="rId13"/>
    <p:sldId id="2633" r:id="rId14"/>
    <p:sldId id="2634" r:id="rId15"/>
    <p:sldId id="2643" r:id="rId16"/>
    <p:sldId id="2644" r:id="rId17"/>
    <p:sldId id="2639" r:id="rId18"/>
    <p:sldId id="279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1AB15-83CD-407D-8A4B-C119C8865EA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931D1E-E477-423F-90AE-F188E474B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65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4424F6-C12E-4C4F-A9F8-356FA58734E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78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86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9EE9-F3BF-4B40-83E7-C9BC68FDDB0E}" type="datetimeFigureOut">
              <a:rPr lang="en-US" smtClean="0"/>
              <a:t>19/9/2023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55963-6440-4C45-BA09-4E6A99D1BBE0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>
            <a:grpSpLocks noGrp="1" noSelect="1" noRot="1" noMove="1" noResize="1"/>
          </p:cNvGrpSpPr>
          <p:nvPr userDrawn="1">
            <p:custDataLst>
              <p:tags r:id="rId7"/>
            </p:custDataLst>
          </p:nvPr>
        </p:nvGrpSpPr>
        <p:grpSpPr>
          <a:xfrm>
            <a:off x="-2202100" y="-2224223"/>
            <a:ext cx="16596200" cy="11284323"/>
            <a:chOff x="-2202100" y="-2224223"/>
            <a:chExt cx="16596200" cy="11284323"/>
          </a:xfrm>
        </p:grpSpPr>
        <p:sp>
          <p:nvSpPr>
            <p:cNvPr id="12" name="Rectangle 11"/>
            <p:cNvSpPr/>
            <p:nvPr/>
          </p:nvSpPr>
          <p:spPr>
            <a:xfrm>
              <a:off x="4851540" y="8494776"/>
              <a:ext cx="2488920" cy="565324"/>
            </a:xfrm>
            <a:prstGeom prst="rect">
              <a:avLst/>
            </a:prstGeom>
            <a:noFill/>
            <a:ln w="2159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6988" y="8647176"/>
              <a:ext cx="2178025" cy="260524"/>
            </a:xfrm>
            <a:custGeom>
              <a:avLst/>
              <a:gdLst/>
              <a:ahLst/>
              <a:cxnLst/>
              <a:rect l="l" t="t" r="r" b="b"/>
              <a:pathLst>
                <a:path w="2178025" h="260524">
                  <a:moveTo>
                    <a:pt x="1807648" y="222182"/>
                  </a:moveTo>
                  <a:cubicBezTo>
                    <a:pt x="1814010" y="222182"/>
                    <a:pt x="1818838" y="223968"/>
                    <a:pt x="1822130" y="227540"/>
                  </a:cubicBezTo>
                  <a:cubicBezTo>
                    <a:pt x="1825423" y="231111"/>
                    <a:pt x="1827070" y="235576"/>
                    <a:pt x="1827070" y="240934"/>
                  </a:cubicBezTo>
                  <a:cubicBezTo>
                    <a:pt x="1827070" y="246069"/>
                    <a:pt x="1825423" y="250366"/>
                    <a:pt x="1822130" y="253826"/>
                  </a:cubicBezTo>
                  <a:cubicBezTo>
                    <a:pt x="1818838" y="257287"/>
                    <a:pt x="1814010" y="259017"/>
                    <a:pt x="1807648" y="259017"/>
                  </a:cubicBezTo>
                  <a:cubicBezTo>
                    <a:pt x="1801285" y="259017"/>
                    <a:pt x="1796513" y="257287"/>
                    <a:pt x="1793332" y="253826"/>
                  </a:cubicBezTo>
                  <a:cubicBezTo>
                    <a:pt x="1790151" y="250366"/>
                    <a:pt x="1788560" y="246069"/>
                    <a:pt x="1788560" y="240934"/>
                  </a:cubicBezTo>
                  <a:cubicBezTo>
                    <a:pt x="1788560" y="235576"/>
                    <a:pt x="1790151" y="231111"/>
                    <a:pt x="1793332" y="227540"/>
                  </a:cubicBezTo>
                  <a:cubicBezTo>
                    <a:pt x="1796513" y="223968"/>
                    <a:pt x="1801285" y="222182"/>
                    <a:pt x="1807648" y="222182"/>
                  </a:cubicBezTo>
                  <a:close/>
                  <a:moveTo>
                    <a:pt x="807523" y="222182"/>
                  </a:moveTo>
                  <a:cubicBezTo>
                    <a:pt x="813885" y="222182"/>
                    <a:pt x="818713" y="223968"/>
                    <a:pt x="822005" y="227540"/>
                  </a:cubicBezTo>
                  <a:cubicBezTo>
                    <a:pt x="825298" y="231111"/>
                    <a:pt x="826945" y="235576"/>
                    <a:pt x="826945" y="240934"/>
                  </a:cubicBezTo>
                  <a:cubicBezTo>
                    <a:pt x="826945" y="246069"/>
                    <a:pt x="825298" y="250366"/>
                    <a:pt x="822005" y="253826"/>
                  </a:cubicBezTo>
                  <a:cubicBezTo>
                    <a:pt x="818713" y="257287"/>
                    <a:pt x="813885" y="259017"/>
                    <a:pt x="807523" y="259017"/>
                  </a:cubicBezTo>
                  <a:cubicBezTo>
                    <a:pt x="801160" y="259017"/>
                    <a:pt x="796388" y="257287"/>
                    <a:pt x="793207" y="253826"/>
                  </a:cubicBezTo>
                  <a:cubicBezTo>
                    <a:pt x="790026" y="250366"/>
                    <a:pt x="788435" y="246069"/>
                    <a:pt x="788435" y="240934"/>
                  </a:cubicBezTo>
                  <a:cubicBezTo>
                    <a:pt x="788435" y="235576"/>
                    <a:pt x="790026" y="231111"/>
                    <a:pt x="793207" y="227540"/>
                  </a:cubicBezTo>
                  <a:cubicBezTo>
                    <a:pt x="796388" y="223968"/>
                    <a:pt x="801160" y="222182"/>
                    <a:pt x="807523" y="222182"/>
                  </a:cubicBezTo>
                  <a:close/>
                  <a:moveTo>
                    <a:pt x="1488076" y="98952"/>
                  </a:moveTo>
                  <a:cubicBezTo>
                    <a:pt x="1472896" y="98952"/>
                    <a:pt x="1461064" y="104812"/>
                    <a:pt x="1452581" y="116532"/>
                  </a:cubicBezTo>
                  <a:cubicBezTo>
                    <a:pt x="1444098" y="128253"/>
                    <a:pt x="1439856" y="145610"/>
                    <a:pt x="1439856" y="168604"/>
                  </a:cubicBezTo>
                  <a:cubicBezTo>
                    <a:pt x="1439856" y="189142"/>
                    <a:pt x="1444098" y="205215"/>
                    <a:pt x="1452581" y="216824"/>
                  </a:cubicBezTo>
                  <a:cubicBezTo>
                    <a:pt x="1461064" y="228433"/>
                    <a:pt x="1472784" y="234237"/>
                    <a:pt x="1487741" y="234237"/>
                  </a:cubicBezTo>
                  <a:cubicBezTo>
                    <a:pt x="1507387" y="234237"/>
                    <a:pt x="1521730" y="225419"/>
                    <a:pt x="1530771" y="207783"/>
                  </a:cubicBezTo>
                  <a:lnTo>
                    <a:pt x="1530771" y="124569"/>
                  </a:lnTo>
                  <a:cubicBezTo>
                    <a:pt x="1521507" y="107491"/>
                    <a:pt x="1507275" y="98952"/>
                    <a:pt x="1488076" y="98952"/>
                  </a:cubicBezTo>
                  <a:close/>
                  <a:moveTo>
                    <a:pt x="1678241" y="98115"/>
                  </a:moveTo>
                  <a:cubicBezTo>
                    <a:pt x="1665740" y="98115"/>
                    <a:pt x="1655248" y="102663"/>
                    <a:pt x="1646764" y="111761"/>
                  </a:cubicBezTo>
                  <a:cubicBezTo>
                    <a:pt x="1638281" y="120858"/>
                    <a:pt x="1633035" y="133610"/>
                    <a:pt x="1631026" y="150019"/>
                  </a:cubicBezTo>
                  <a:lnTo>
                    <a:pt x="1721774" y="150019"/>
                  </a:lnTo>
                  <a:lnTo>
                    <a:pt x="1721774" y="147675"/>
                  </a:lnTo>
                  <a:cubicBezTo>
                    <a:pt x="1720881" y="131936"/>
                    <a:pt x="1716639" y="119742"/>
                    <a:pt x="1709049" y="111091"/>
                  </a:cubicBezTo>
                  <a:cubicBezTo>
                    <a:pt x="1701459" y="102440"/>
                    <a:pt x="1691190" y="98115"/>
                    <a:pt x="1678241" y="98115"/>
                  </a:cubicBezTo>
                  <a:close/>
                  <a:moveTo>
                    <a:pt x="1855700" y="76014"/>
                  </a:moveTo>
                  <a:lnTo>
                    <a:pt x="1887345" y="76014"/>
                  </a:lnTo>
                  <a:lnTo>
                    <a:pt x="1933389" y="215150"/>
                  </a:lnTo>
                  <a:lnTo>
                    <a:pt x="1978260" y="76014"/>
                  </a:lnTo>
                  <a:lnTo>
                    <a:pt x="2009905" y="76014"/>
                  </a:lnTo>
                  <a:lnTo>
                    <a:pt x="1944941" y="257175"/>
                  </a:lnTo>
                  <a:lnTo>
                    <a:pt x="1921334" y="257175"/>
                  </a:lnTo>
                  <a:close/>
                  <a:moveTo>
                    <a:pt x="1333370" y="76014"/>
                  </a:moveTo>
                  <a:lnTo>
                    <a:pt x="1364344" y="76014"/>
                  </a:lnTo>
                  <a:lnTo>
                    <a:pt x="1364344" y="257175"/>
                  </a:lnTo>
                  <a:lnTo>
                    <a:pt x="1333370" y="257175"/>
                  </a:lnTo>
                  <a:close/>
                  <a:moveTo>
                    <a:pt x="514350" y="76014"/>
                  </a:moveTo>
                  <a:lnTo>
                    <a:pt x="545157" y="76014"/>
                  </a:lnTo>
                  <a:lnTo>
                    <a:pt x="580820" y="211634"/>
                  </a:lnTo>
                  <a:lnTo>
                    <a:pt x="623013" y="76014"/>
                  </a:lnTo>
                  <a:lnTo>
                    <a:pt x="647960" y="76014"/>
                  </a:lnTo>
                  <a:lnTo>
                    <a:pt x="690990" y="214480"/>
                  </a:lnTo>
                  <a:lnTo>
                    <a:pt x="725816" y="76014"/>
                  </a:lnTo>
                  <a:lnTo>
                    <a:pt x="756791" y="76014"/>
                  </a:lnTo>
                  <a:lnTo>
                    <a:pt x="704050" y="257175"/>
                  </a:lnTo>
                  <a:lnTo>
                    <a:pt x="678935" y="257175"/>
                  </a:lnTo>
                  <a:lnTo>
                    <a:pt x="634901" y="119881"/>
                  </a:lnTo>
                  <a:lnTo>
                    <a:pt x="592038" y="257175"/>
                  </a:lnTo>
                  <a:lnTo>
                    <a:pt x="566923" y="257175"/>
                  </a:lnTo>
                  <a:close/>
                  <a:moveTo>
                    <a:pt x="257175" y="76014"/>
                  </a:moveTo>
                  <a:lnTo>
                    <a:pt x="287982" y="76014"/>
                  </a:lnTo>
                  <a:lnTo>
                    <a:pt x="323645" y="211634"/>
                  </a:lnTo>
                  <a:lnTo>
                    <a:pt x="365838" y="76014"/>
                  </a:lnTo>
                  <a:lnTo>
                    <a:pt x="390785" y="76014"/>
                  </a:lnTo>
                  <a:lnTo>
                    <a:pt x="433815" y="214480"/>
                  </a:lnTo>
                  <a:lnTo>
                    <a:pt x="468641" y="76014"/>
                  </a:lnTo>
                  <a:lnTo>
                    <a:pt x="499616" y="76014"/>
                  </a:lnTo>
                  <a:lnTo>
                    <a:pt x="446875" y="257175"/>
                  </a:lnTo>
                  <a:lnTo>
                    <a:pt x="421760" y="257175"/>
                  </a:lnTo>
                  <a:lnTo>
                    <a:pt x="377726" y="119881"/>
                  </a:lnTo>
                  <a:lnTo>
                    <a:pt x="334863" y="257175"/>
                  </a:lnTo>
                  <a:lnTo>
                    <a:pt x="309748" y="257175"/>
                  </a:lnTo>
                  <a:close/>
                  <a:moveTo>
                    <a:pt x="0" y="76014"/>
                  </a:moveTo>
                  <a:lnTo>
                    <a:pt x="30807" y="76014"/>
                  </a:lnTo>
                  <a:lnTo>
                    <a:pt x="66470" y="211634"/>
                  </a:lnTo>
                  <a:lnTo>
                    <a:pt x="108663" y="76014"/>
                  </a:lnTo>
                  <a:lnTo>
                    <a:pt x="133610" y="76014"/>
                  </a:lnTo>
                  <a:lnTo>
                    <a:pt x="176640" y="214480"/>
                  </a:lnTo>
                  <a:lnTo>
                    <a:pt x="211466" y="76014"/>
                  </a:lnTo>
                  <a:lnTo>
                    <a:pt x="242441" y="76014"/>
                  </a:lnTo>
                  <a:lnTo>
                    <a:pt x="189700" y="257175"/>
                  </a:lnTo>
                  <a:lnTo>
                    <a:pt x="164585" y="257175"/>
                  </a:lnTo>
                  <a:lnTo>
                    <a:pt x="120551" y="119881"/>
                  </a:lnTo>
                  <a:lnTo>
                    <a:pt x="77688" y="257175"/>
                  </a:lnTo>
                  <a:lnTo>
                    <a:pt x="52573" y="257175"/>
                  </a:lnTo>
                  <a:close/>
                  <a:moveTo>
                    <a:pt x="2120094" y="72666"/>
                  </a:moveTo>
                  <a:cubicBezTo>
                    <a:pt x="2158380" y="72666"/>
                    <a:pt x="2177690" y="94264"/>
                    <a:pt x="2178025" y="137461"/>
                  </a:cubicBezTo>
                  <a:lnTo>
                    <a:pt x="2178025" y="257175"/>
                  </a:lnTo>
                  <a:lnTo>
                    <a:pt x="2147050" y="257175"/>
                  </a:lnTo>
                  <a:lnTo>
                    <a:pt x="2147050" y="137294"/>
                  </a:lnTo>
                  <a:cubicBezTo>
                    <a:pt x="2146938" y="124234"/>
                    <a:pt x="2143953" y="114579"/>
                    <a:pt x="2138092" y="108328"/>
                  </a:cubicBezTo>
                  <a:cubicBezTo>
                    <a:pt x="2132232" y="102077"/>
                    <a:pt x="2123107" y="98952"/>
                    <a:pt x="2110717" y="98952"/>
                  </a:cubicBezTo>
                  <a:cubicBezTo>
                    <a:pt x="2100671" y="98952"/>
                    <a:pt x="2091853" y="101631"/>
                    <a:pt x="2084263" y="106989"/>
                  </a:cubicBezTo>
                  <a:cubicBezTo>
                    <a:pt x="2076673" y="112347"/>
                    <a:pt x="2070757" y="119379"/>
                    <a:pt x="2066515" y="128085"/>
                  </a:cubicBezTo>
                  <a:lnTo>
                    <a:pt x="2066515" y="257175"/>
                  </a:lnTo>
                  <a:lnTo>
                    <a:pt x="2035541" y="257175"/>
                  </a:lnTo>
                  <a:lnTo>
                    <a:pt x="2035541" y="76014"/>
                  </a:lnTo>
                  <a:lnTo>
                    <a:pt x="2064841" y="76014"/>
                  </a:lnTo>
                  <a:lnTo>
                    <a:pt x="2065846" y="98785"/>
                  </a:lnTo>
                  <a:cubicBezTo>
                    <a:pt x="2079687" y="81372"/>
                    <a:pt x="2097769" y="72666"/>
                    <a:pt x="2120094" y="72666"/>
                  </a:cubicBezTo>
                  <a:close/>
                  <a:moveTo>
                    <a:pt x="1678241" y="72666"/>
                  </a:moveTo>
                  <a:cubicBezTo>
                    <a:pt x="1701794" y="72666"/>
                    <a:pt x="1720099" y="80423"/>
                    <a:pt x="1733159" y="95938"/>
                  </a:cubicBezTo>
                  <a:cubicBezTo>
                    <a:pt x="1746219" y="111454"/>
                    <a:pt x="1752749" y="133666"/>
                    <a:pt x="1752749" y="162576"/>
                  </a:cubicBezTo>
                  <a:lnTo>
                    <a:pt x="1752749" y="175468"/>
                  </a:lnTo>
                  <a:lnTo>
                    <a:pt x="1630021" y="175468"/>
                  </a:lnTo>
                  <a:cubicBezTo>
                    <a:pt x="1630468" y="193328"/>
                    <a:pt x="1635686" y="207755"/>
                    <a:pt x="1645676" y="218749"/>
                  </a:cubicBezTo>
                  <a:cubicBezTo>
                    <a:pt x="1655666" y="229744"/>
                    <a:pt x="1668363" y="235241"/>
                    <a:pt x="1683767" y="235241"/>
                  </a:cubicBezTo>
                  <a:cubicBezTo>
                    <a:pt x="1694706" y="235241"/>
                    <a:pt x="1703970" y="233009"/>
                    <a:pt x="1711560" y="228544"/>
                  </a:cubicBezTo>
                  <a:cubicBezTo>
                    <a:pt x="1719151" y="224079"/>
                    <a:pt x="1725792" y="218163"/>
                    <a:pt x="1731485" y="210796"/>
                  </a:cubicBezTo>
                  <a:lnTo>
                    <a:pt x="1750405" y="225530"/>
                  </a:lnTo>
                  <a:cubicBezTo>
                    <a:pt x="1735224" y="248859"/>
                    <a:pt x="1712453" y="260524"/>
                    <a:pt x="1682092" y="260524"/>
                  </a:cubicBezTo>
                  <a:cubicBezTo>
                    <a:pt x="1657536" y="260524"/>
                    <a:pt x="1637556" y="252459"/>
                    <a:pt x="1622152" y="236330"/>
                  </a:cubicBezTo>
                  <a:cubicBezTo>
                    <a:pt x="1606748" y="220201"/>
                    <a:pt x="1599046" y="198630"/>
                    <a:pt x="1599046" y="171617"/>
                  </a:cubicBezTo>
                  <a:lnTo>
                    <a:pt x="1599046" y="165925"/>
                  </a:lnTo>
                  <a:cubicBezTo>
                    <a:pt x="1599046" y="147954"/>
                    <a:pt x="1602479" y="131908"/>
                    <a:pt x="1609343" y="117788"/>
                  </a:cubicBezTo>
                  <a:cubicBezTo>
                    <a:pt x="1616208" y="103668"/>
                    <a:pt x="1625807" y="92618"/>
                    <a:pt x="1638142" y="84637"/>
                  </a:cubicBezTo>
                  <a:cubicBezTo>
                    <a:pt x="1650476" y="76656"/>
                    <a:pt x="1663842" y="72666"/>
                    <a:pt x="1678241" y="72666"/>
                  </a:cubicBezTo>
                  <a:close/>
                  <a:moveTo>
                    <a:pt x="1129624" y="72666"/>
                  </a:moveTo>
                  <a:cubicBezTo>
                    <a:pt x="1150162" y="72666"/>
                    <a:pt x="1166822" y="77968"/>
                    <a:pt x="1179602" y="88572"/>
                  </a:cubicBezTo>
                  <a:cubicBezTo>
                    <a:pt x="1192383" y="99175"/>
                    <a:pt x="1198773" y="112737"/>
                    <a:pt x="1198773" y="129257"/>
                  </a:cubicBezTo>
                  <a:lnTo>
                    <a:pt x="1167631" y="129257"/>
                  </a:lnTo>
                  <a:cubicBezTo>
                    <a:pt x="1167631" y="120774"/>
                    <a:pt x="1164031" y="113463"/>
                    <a:pt x="1156831" y="107324"/>
                  </a:cubicBezTo>
                  <a:cubicBezTo>
                    <a:pt x="1149632" y="101185"/>
                    <a:pt x="1140563" y="98115"/>
                    <a:pt x="1129624" y="98115"/>
                  </a:cubicBezTo>
                  <a:cubicBezTo>
                    <a:pt x="1118350" y="98115"/>
                    <a:pt x="1109532" y="100571"/>
                    <a:pt x="1103170" y="105482"/>
                  </a:cubicBezTo>
                  <a:cubicBezTo>
                    <a:pt x="1096807" y="110393"/>
                    <a:pt x="1093626" y="116811"/>
                    <a:pt x="1093626" y="124737"/>
                  </a:cubicBezTo>
                  <a:cubicBezTo>
                    <a:pt x="1093626" y="132215"/>
                    <a:pt x="1096584" y="137852"/>
                    <a:pt x="1102500" y="141647"/>
                  </a:cubicBezTo>
                  <a:cubicBezTo>
                    <a:pt x="1108416" y="145442"/>
                    <a:pt x="1119104" y="149070"/>
                    <a:pt x="1134563" y="152530"/>
                  </a:cubicBezTo>
                  <a:cubicBezTo>
                    <a:pt x="1150023" y="155990"/>
                    <a:pt x="1162552" y="160120"/>
                    <a:pt x="1172151" y="164920"/>
                  </a:cubicBezTo>
                  <a:cubicBezTo>
                    <a:pt x="1181751" y="169720"/>
                    <a:pt x="1188867" y="175496"/>
                    <a:pt x="1193499" y="182249"/>
                  </a:cubicBezTo>
                  <a:cubicBezTo>
                    <a:pt x="1198131" y="189002"/>
                    <a:pt x="1200447" y="197234"/>
                    <a:pt x="1200447" y="206945"/>
                  </a:cubicBezTo>
                  <a:cubicBezTo>
                    <a:pt x="1200447" y="223131"/>
                    <a:pt x="1193973" y="236107"/>
                    <a:pt x="1181025" y="245873"/>
                  </a:cubicBezTo>
                  <a:cubicBezTo>
                    <a:pt x="1168077" y="255640"/>
                    <a:pt x="1151278" y="260524"/>
                    <a:pt x="1130628" y="260524"/>
                  </a:cubicBezTo>
                  <a:cubicBezTo>
                    <a:pt x="1116118" y="260524"/>
                    <a:pt x="1103281" y="257956"/>
                    <a:pt x="1092119" y="252822"/>
                  </a:cubicBezTo>
                  <a:cubicBezTo>
                    <a:pt x="1080957" y="247687"/>
                    <a:pt x="1072223" y="240516"/>
                    <a:pt x="1065916" y="231307"/>
                  </a:cubicBezTo>
                  <a:cubicBezTo>
                    <a:pt x="1059610" y="222098"/>
                    <a:pt x="1056456" y="212136"/>
                    <a:pt x="1056456" y="201420"/>
                  </a:cubicBezTo>
                  <a:lnTo>
                    <a:pt x="1087431" y="201420"/>
                  </a:lnTo>
                  <a:cubicBezTo>
                    <a:pt x="1087989" y="211801"/>
                    <a:pt x="1092147" y="220033"/>
                    <a:pt x="1099905" y="226116"/>
                  </a:cubicBezTo>
                  <a:cubicBezTo>
                    <a:pt x="1107662" y="232200"/>
                    <a:pt x="1117904" y="235241"/>
                    <a:pt x="1130628" y="235241"/>
                  </a:cubicBezTo>
                  <a:cubicBezTo>
                    <a:pt x="1142349" y="235241"/>
                    <a:pt x="1151753" y="232869"/>
                    <a:pt x="1158841" y="228126"/>
                  </a:cubicBezTo>
                  <a:cubicBezTo>
                    <a:pt x="1165929" y="223382"/>
                    <a:pt x="1169473" y="217047"/>
                    <a:pt x="1169473" y="209122"/>
                  </a:cubicBezTo>
                  <a:cubicBezTo>
                    <a:pt x="1169473" y="200751"/>
                    <a:pt x="1166319" y="194249"/>
                    <a:pt x="1160013" y="189616"/>
                  </a:cubicBezTo>
                  <a:cubicBezTo>
                    <a:pt x="1153706" y="184984"/>
                    <a:pt x="1142711" y="180994"/>
                    <a:pt x="1127029" y="177645"/>
                  </a:cubicBezTo>
                  <a:cubicBezTo>
                    <a:pt x="1111346" y="174296"/>
                    <a:pt x="1098900" y="170278"/>
                    <a:pt x="1089691" y="165590"/>
                  </a:cubicBezTo>
                  <a:cubicBezTo>
                    <a:pt x="1080483" y="160902"/>
                    <a:pt x="1073674" y="155321"/>
                    <a:pt x="1069265" y="148847"/>
                  </a:cubicBezTo>
                  <a:cubicBezTo>
                    <a:pt x="1064856" y="142373"/>
                    <a:pt x="1062651" y="134671"/>
                    <a:pt x="1062651" y="125741"/>
                  </a:cubicBezTo>
                  <a:cubicBezTo>
                    <a:pt x="1062651" y="110896"/>
                    <a:pt x="1068930" y="98338"/>
                    <a:pt x="1081487" y="88069"/>
                  </a:cubicBezTo>
                  <a:cubicBezTo>
                    <a:pt x="1094045" y="77800"/>
                    <a:pt x="1110090" y="72666"/>
                    <a:pt x="1129624" y="72666"/>
                  </a:cubicBezTo>
                  <a:close/>
                  <a:moveTo>
                    <a:pt x="942472" y="35831"/>
                  </a:moveTo>
                  <a:cubicBezTo>
                    <a:pt x="928855" y="35831"/>
                    <a:pt x="917916" y="41049"/>
                    <a:pt x="909656" y="51485"/>
                  </a:cubicBezTo>
                  <a:cubicBezTo>
                    <a:pt x="901396" y="61922"/>
                    <a:pt x="897266" y="75679"/>
                    <a:pt x="897266" y="92757"/>
                  </a:cubicBezTo>
                  <a:cubicBezTo>
                    <a:pt x="897266" y="109389"/>
                    <a:pt x="901256" y="123090"/>
                    <a:pt x="909237" y="133862"/>
                  </a:cubicBezTo>
                  <a:cubicBezTo>
                    <a:pt x="917218" y="144633"/>
                    <a:pt x="927906" y="150019"/>
                    <a:pt x="941300" y="150019"/>
                  </a:cubicBezTo>
                  <a:cubicBezTo>
                    <a:pt x="951681" y="150019"/>
                    <a:pt x="961253" y="146838"/>
                    <a:pt x="970015" y="140475"/>
                  </a:cubicBezTo>
                  <a:cubicBezTo>
                    <a:pt x="978777" y="134113"/>
                    <a:pt x="985168" y="126243"/>
                    <a:pt x="989186" y="116867"/>
                  </a:cubicBezTo>
                  <a:lnTo>
                    <a:pt x="989186" y="104477"/>
                  </a:lnTo>
                  <a:cubicBezTo>
                    <a:pt x="989186" y="84163"/>
                    <a:pt x="984777" y="67643"/>
                    <a:pt x="975959" y="54918"/>
                  </a:cubicBezTo>
                  <a:cubicBezTo>
                    <a:pt x="967141" y="42193"/>
                    <a:pt x="955979" y="35831"/>
                    <a:pt x="942472" y="35831"/>
                  </a:cubicBezTo>
                  <a:close/>
                  <a:moveTo>
                    <a:pt x="1349108" y="10046"/>
                  </a:moveTo>
                  <a:cubicBezTo>
                    <a:pt x="1355136" y="10046"/>
                    <a:pt x="1359712" y="11776"/>
                    <a:pt x="1362837" y="15237"/>
                  </a:cubicBezTo>
                  <a:cubicBezTo>
                    <a:pt x="1365963" y="18697"/>
                    <a:pt x="1367526" y="22938"/>
                    <a:pt x="1367526" y="27961"/>
                  </a:cubicBezTo>
                  <a:cubicBezTo>
                    <a:pt x="1367526" y="32984"/>
                    <a:pt x="1365963" y="37170"/>
                    <a:pt x="1362837" y="40519"/>
                  </a:cubicBezTo>
                  <a:cubicBezTo>
                    <a:pt x="1359712" y="43867"/>
                    <a:pt x="1355136" y="45542"/>
                    <a:pt x="1349108" y="45542"/>
                  </a:cubicBezTo>
                  <a:cubicBezTo>
                    <a:pt x="1343081" y="45542"/>
                    <a:pt x="1338532" y="43867"/>
                    <a:pt x="1335462" y="40519"/>
                  </a:cubicBezTo>
                  <a:cubicBezTo>
                    <a:pt x="1332393" y="37170"/>
                    <a:pt x="1330858" y="32984"/>
                    <a:pt x="1330858" y="27961"/>
                  </a:cubicBezTo>
                  <a:cubicBezTo>
                    <a:pt x="1330858" y="22938"/>
                    <a:pt x="1332393" y="18697"/>
                    <a:pt x="1335462" y="15237"/>
                  </a:cubicBezTo>
                  <a:cubicBezTo>
                    <a:pt x="1338532" y="11776"/>
                    <a:pt x="1343081" y="10046"/>
                    <a:pt x="1349108" y="10046"/>
                  </a:cubicBezTo>
                  <a:close/>
                  <a:moveTo>
                    <a:pt x="942305" y="10046"/>
                  </a:moveTo>
                  <a:cubicBezTo>
                    <a:pt x="966415" y="10046"/>
                    <a:pt x="985419" y="19060"/>
                    <a:pt x="999316" y="37086"/>
                  </a:cubicBezTo>
                  <a:cubicBezTo>
                    <a:pt x="1013212" y="55113"/>
                    <a:pt x="1020161" y="79698"/>
                    <a:pt x="1020161" y="110840"/>
                  </a:cubicBezTo>
                  <a:lnTo>
                    <a:pt x="1020161" y="119881"/>
                  </a:lnTo>
                  <a:cubicBezTo>
                    <a:pt x="1020161" y="167320"/>
                    <a:pt x="1010785" y="201950"/>
                    <a:pt x="992032" y="223772"/>
                  </a:cubicBezTo>
                  <a:cubicBezTo>
                    <a:pt x="973280" y="245594"/>
                    <a:pt x="944984" y="256784"/>
                    <a:pt x="907144" y="257342"/>
                  </a:cubicBezTo>
                  <a:lnTo>
                    <a:pt x="901117" y="257342"/>
                  </a:lnTo>
                  <a:lnTo>
                    <a:pt x="901117" y="231056"/>
                  </a:lnTo>
                  <a:lnTo>
                    <a:pt x="907647" y="231056"/>
                  </a:lnTo>
                  <a:cubicBezTo>
                    <a:pt x="933208" y="230611"/>
                    <a:pt x="952853" y="223956"/>
                    <a:pt x="966583" y="211089"/>
                  </a:cubicBezTo>
                  <a:cubicBezTo>
                    <a:pt x="980312" y="198223"/>
                    <a:pt x="987791" y="177866"/>
                    <a:pt x="989018" y="150019"/>
                  </a:cubicBezTo>
                  <a:cubicBezTo>
                    <a:pt x="982545" y="157721"/>
                    <a:pt x="974815" y="163916"/>
                    <a:pt x="965829" y="168604"/>
                  </a:cubicBezTo>
                  <a:cubicBezTo>
                    <a:pt x="956844" y="173292"/>
                    <a:pt x="946993" y="175636"/>
                    <a:pt x="936278" y="175636"/>
                  </a:cubicBezTo>
                  <a:cubicBezTo>
                    <a:pt x="922213" y="175636"/>
                    <a:pt x="909963" y="172176"/>
                    <a:pt x="899526" y="165255"/>
                  </a:cubicBezTo>
                  <a:cubicBezTo>
                    <a:pt x="889090" y="158335"/>
                    <a:pt x="881025" y="148596"/>
                    <a:pt x="875332" y="136038"/>
                  </a:cubicBezTo>
                  <a:cubicBezTo>
                    <a:pt x="869640" y="123481"/>
                    <a:pt x="866793" y="109612"/>
                    <a:pt x="866793" y="94431"/>
                  </a:cubicBezTo>
                  <a:cubicBezTo>
                    <a:pt x="866793" y="78135"/>
                    <a:pt x="869891" y="63457"/>
                    <a:pt x="876086" y="50397"/>
                  </a:cubicBezTo>
                  <a:cubicBezTo>
                    <a:pt x="882281" y="37338"/>
                    <a:pt x="891071" y="27347"/>
                    <a:pt x="902456" y="20427"/>
                  </a:cubicBezTo>
                  <a:cubicBezTo>
                    <a:pt x="913842" y="13506"/>
                    <a:pt x="927125" y="10046"/>
                    <a:pt x="942305" y="10046"/>
                  </a:cubicBezTo>
                  <a:close/>
                  <a:moveTo>
                    <a:pt x="1530771" y="0"/>
                  </a:moveTo>
                  <a:lnTo>
                    <a:pt x="1561746" y="0"/>
                  </a:lnTo>
                  <a:lnTo>
                    <a:pt x="1561746" y="257175"/>
                  </a:lnTo>
                  <a:lnTo>
                    <a:pt x="1533283" y="257175"/>
                  </a:lnTo>
                  <a:lnTo>
                    <a:pt x="1531776" y="237753"/>
                  </a:lnTo>
                  <a:cubicBezTo>
                    <a:pt x="1519386" y="252933"/>
                    <a:pt x="1502141" y="260524"/>
                    <a:pt x="1480040" y="260524"/>
                  </a:cubicBezTo>
                  <a:cubicBezTo>
                    <a:pt x="1459055" y="260524"/>
                    <a:pt x="1441949" y="251929"/>
                    <a:pt x="1428722" y="234739"/>
                  </a:cubicBezTo>
                  <a:cubicBezTo>
                    <a:pt x="1415495" y="217549"/>
                    <a:pt x="1408881" y="195114"/>
                    <a:pt x="1408881" y="167432"/>
                  </a:cubicBezTo>
                  <a:lnTo>
                    <a:pt x="1408881" y="165088"/>
                  </a:lnTo>
                  <a:cubicBezTo>
                    <a:pt x="1408881" y="137294"/>
                    <a:pt x="1415467" y="114942"/>
                    <a:pt x="1428638" y="98031"/>
                  </a:cubicBezTo>
                  <a:cubicBezTo>
                    <a:pt x="1441809" y="81121"/>
                    <a:pt x="1459055" y="72666"/>
                    <a:pt x="1480375" y="72666"/>
                  </a:cubicBezTo>
                  <a:cubicBezTo>
                    <a:pt x="1501583" y="72666"/>
                    <a:pt x="1518381" y="79921"/>
                    <a:pt x="1530771" y="94431"/>
                  </a:cubicBezTo>
                  <a:close/>
                  <a:moveTo>
                    <a:pt x="1247645" y="0"/>
                  </a:moveTo>
                  <a:lnTo>
                    <a:pt x="1278619" y="0"/>
                  </a:lnTo>
                  <a:lnTo>
                    <a:pt x="1278619" y="257175"/>
                  </a:lnTo>
                  <a:lnTo>
                    <a:pt x="1247645" y="25717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noAutofit/>
            </a:bodyPr>
            <a:lstStyle/>
            <a:p>
              <a:pPr algn="l"/>
              <a:endParaRPr lang="en-US" sz="2700" dirty="0">
                <a:solidFill>
                  <a:schemeClr val="bg1">
                    <a:lumMod val="75000"/>
                  </a:schemeClr>
                </a:solidFill>
                <a:latin typeface="#9Slide02 Noi dung dai" panose="02000000000000000000" pitchFamily="2" charset="0"/>
                <a:ea typeface="#9Slide02 Noi dung dai" panose="02000000000000000000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202100" y="-2224223"/>
              <a:ext cx="16596200" cy="1128432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9Slide.vn"/>
          <p:cNvSpPr>
            <a:spLocks noSelect="1"/>
          </p:cNvSpPr>
          <p:nvPr userDrawn="1">
            <p:custDataLst>
              <p:tags r:id="rId8"/>
            </p:custDataLst>
          </p:nvPr>
        </p:nvSpPr>
        <p:spPr>
          <a:xfrm>
            <a:off x="6091428" y="-8915400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9Slide.vn"/>
          <p:cNvSpPr>
            <a:spLocks noSelect="1"/>
          </p:cNvSpPr>
          <p:nvPr userDrawn="1">
            <p:custDataLst>
              <p:tags r:id="rId9"/>
            </p:custDataLst>
          </p:nvPr>
        </p:nvSpPr>
        <p:spPr>
          <a:xfrm>
            <a:off x="6091428" y="15764256"/>
            <a:ext cx="9144" cy="914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>
            <a:off x="0" y="0"/>
            <a:ext cx="12192000" cy="6878782"/>
          </a:xfrm>
          <a:prstGeom prst="rect">
            <a:avLst/>
          </a:prstGeom>
          <a:solidFill>
            <a:srgbClr val="FEF9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BDE255D7-44AA-4582-A961-592298367E4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5980" y="299546"/>
            <a:ext cx="1456720" cy="14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01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audio" Target="../media/audio4.wav"/><Relationship Id="rId7" Type="http://schemas.openxmlformats.org/officeDocument/2006/relationships/image" Target="../media/image30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emf"/><Relationship Id="rId5" Type="http://schemas.openxmlformats.org/officeDocument/2006/relationships/image" Target="../media/image28.png"/><Relationship Id="rId10" Type="http://schemas.openxmlformats.org/officeDocument/2006/relationships/image" Target="../media/image33.emf"/><Relationship Id="rId4" Type="http://schemas.openxmlformats.org/officeDocument/2006/relationships/image" Target="../media/image27.gif"/><Relationship Id="rId9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9.emf"/><Relationship Id="rId7" Type="http://schemas.openxmlformats.org/officeDocument/2006/relationships/image" Target="../media/image4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png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emf"/><Relationship Id="rId11" Type="http://schemas.openxmlformats.org/officeDocument/2006/relationships/image" Target="../media/image58.png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audio" Target="../media/audio1.wav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7.png"/><Relationship Id="rId1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audio" Target="../media/audio2.wav"/><Relationship Id="rId3" Type="http://schemas.openxmlformats.org/officeDocument/2006/relationships/audio" Target="../media/audio1.wav"/><Relationship Id="rId7" Type="http://schemas.openxmlformats.org/officeDocument/2006/relationships/image" Target="../media/image12.emf"/><Relationship Id="rId12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6.png"/><Relationship Id="rId5" Type="http://schemas.openxmlformats.org/officeDocument/2006/relationships/image" Target="../media/image11.png"/><Relationship Id="rId10" Type="http://schemas.openxmlformats.org/officeDocument/2006/relationships/image" Target="../media/image15.png"/><Relationship Id="rId4" Type="http://schemas.openxmlformats.org/officeDocument/2006/relationships/audio" Target="../media/audio2.wav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2978E4-90B8-4291-983C-57DA682D46E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29" y="2453794"/>
            <a:ext cx="9035055" cy="25666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65507" y="1369528"/>
            <a:ext cx="6353175" cy="36397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1014205" y="1502051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1044023" y="2187851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76934" y="357187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lần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57054" y="4227857"/>
            <a:ext cx="6020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4 x 3 = 4 + 4 + 4 = 12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71586" y="1465193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 x 3 = 12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FB4E603-096F-454B-8842-205AAF5C28CA}"/>
              </a:ext>
            </a:extLst>
          </p:cNvPr>
          <p:cNvGrpSpPr/>
          <p:nvPr/>
        </p:nvGrpSpPr>
        <p:grpSpPr>
          <a:xfrm>
            <a:off x="1053962" y="2883590"/>
            <a:ext cx="1917838" cy="542925"/>
            <a:chOff x="845240" y="1720712"/>
            <a:chExt cx="1917838" cy="542925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5E9E681-4D38-4218-A587-920BB878A6A5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35EC78B-0DE3-4B83-A646-C18F7ADE45E9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2D14486E-1E85-4BA2-B0C8-1F519527BC06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A116994-E9FE-459A-938A-A161B3A50D53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E05B113-69B3-4946-8271-9F1920921574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6745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64" grpId="0"/>
      <p:bldP spid="65" grpId="0"/>
      <p:bldP spid="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5774DC2-ADB5-4670-9022-4D71362C2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20" y="200425"/>
            <a:ext cx="10632415" cy="869642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5B90F89B-1336-4F61-ADC2-D74C6C58EA62}"/>
              </a:ext>
            </a:extLst>
          </p:cNvPr>
          <p:cNvGrpSpPr/>
          <p:nvPr/>
        </p:nvGrpSpPr>
        <p:grpSpPr>
          <a:xfrm rot="5400000">
            <a:off x="5198785" y="2227815"/>
            <a:ext cx="1998594" cy="542925"/>
            <a:chOff x="971550" y="1647826"/>
            <a:chExt cx="1998594" cy="54292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1914FAC0-02AC-4002-90DB-6FB56A07446F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04EBE5A-5FF4-4A65-ACD3-C1E591DCC973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23E0B03-B2CD-4E14-B311-473A19FF589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E21C7073-A153-4D32-B265-9448831D8532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77E37AF9-2C0A-47B2-BEF9-13A1B743F4EB}"/>
                </a:ext>
              </a:extLst>
            </p:cNvPr>
            <p:cNvSpPr/>
            <p:nvPr/>
          </p:nvSpPr>
          <p:spPr>
            <a:xfrm>
              <a:off x="2437987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D57A2E0-FFA9-4417-94F8-C3CF76DF522E}"/>
              </a:ext>
            </a:extLst>
          </p:cNvPr>
          <p:cNvGrpSpPr/>
          <p:nvPr/>
        </p:nvGrpSpPr>
        <p:grpSpPr>
          <a:xfrm rot="5400000">
            <a:off x="4556054" y="2222845"/>
            <a:ext cx="1988655" cy="542925"/>
            <a:chOff x="971550" y="1647826"/>
            <a:chExt cx="1988655" cy="54292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1837984-E848-446E-BF0F-D226BCC9468F}"/>
                </a:ext>
              </a:extLst>
            </p:cNvPr>
            <p:cNvSpPr/>
            <p:nvPr/>
          </p:nvSpPr>
          <p:spPr>
            <a:xfrm>
              <a:off x="971550" y="1647826"/>
              <a:ext cx="198865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DA1ADE9-B97E-431D-B64B-0B67E6AD74B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AA3CC1C-D225-487E-8D14-ADCD00B0B52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63697392-8A05-42F2-BD24-B96F16385641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C2630F91-62A3-4F17-BAD5-D01EA5668A1E}"/>
                </a:ext>
              </a:extLst>
            </p:cNvPr>
            <p:cNvSpPr/>
            <p:nvPr/>
          </p:nvSpPr>
          <p:spPr>
            <a:xfrm>
              <a:off x="2437986" y="1713671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01FCFA-B01E-40D1-BDB3-37FA1A5376E0}"/>
              </a:ext>
            </a:extLst>
          </p:cNvPr>
          <p:cNvGrpSpPr/>
          <p:nvPr/>
        </p:nvGrpSpPr>
        <p:grpSpPr>
          <a:xfrm rot="5400000">
            <a:off x="3941485" y="2227815"/>
            <a:ext cx="1998594" cy="542925"/>
            <a:chOff x="971550" y="1647826"/>
            <a:chExt cx="1998594" cy="542925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A2F95BB-C1B4-4917-B763-AB2C24634265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9C890ACC-0531-4A61-86B8-8F859C0AEB3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D2CE8D7-3C9C-441D-A06F-8D031638AAA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C3A7508-9A2A-4073-B2F7-62CCBF8BC485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AF41C649-DBDF-4C3D-AEFC-04F1BF15870E}"/>
                </a:ext>
              </a:extLst>
            </p:cNvPr>
            <p:cNvSpPr/>
            <p:nvPr/>
          </p:nvSpPr>
          <p:spPr>
            <a:xfrm>
              <a:off x="2447926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FC7456B-3D70-46B2-A2D1-684B9ECC0B74}"/>
              </a:ext>
            </a:extLst>
          </p:cNvPr>
          <p:cNvGrpSpPr/>
          <p:nvPr/>
        </p:nvGrpSpPr>
        <p:grpSpPr>
          <a:xfrm rot="5400000">
            <a:off x="3293785" y="2227815"/>
            <a:ext cx="1998594" cy="542925"/>
            <a:chOff x="971550" y="1647826"/>
            <a:chExt cx="1998594" cy="54292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2175A5-E0A5-439B-A05D-7189C4124AA4}"/>
                </a:ext>
              </a:extLst>
            </p:cNvPr>
            <p:cNvSpPr/>
            <p:nvPr/>
          </p:nvSpPr>
          <p:spPr>
            <a:xfrm>
              <a:off x="971550" y="1647826"/>
              <a:ext cx="1998594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CF48F05-D552-4088-96FA-CED79ACF20E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AE851EE-FB5D-4518-903C-2B4DFFCA27C0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759CC436-A075-4AF5-9BE7-1C84DBE3089C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6D542569-2A4D-47D2-AADD-3F43F4299177}"/>
                </a:ext>
              </a:extLst>
            </p:cNvPr>
            <p:cNvSpPr/>
            <p:nvPr/>
          </p:nvSpPr>
          <p:spPr>
            <a:xfrm>
              <a:off x="2467804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0822E046-6B51-4983-9A10-953596504092}"/>
              </a:ext>
            </a:extLst>
          </p:cNvPr>
          <p:cNvGrpSpPr/>
          <p:nvPr/>
        </p:nvGrpSpPr>
        <p:grpSpPr>
          <a:xfrm rot="5400000">
            <a:off x="2683978" y="2237547"/>
            <a:ext cx="1999008" cy="542925"/>
            <a:chOff x="971550" y="1647826"/>
            <a:chExt cx="1999008" cy="54292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38BB099D-A22C-4FF3-9840-B0D3139874FD}"/>
                </a:ext>
              </a:extLst>
            </p:cNvPr>
            <p:cNvSpPr/>
            <p:nvPr/>
          </p:nvSpPr>
          <p:spPr>
            <a:xfrm>
              <a:off x="971550" y="1647826"/>
              <a:ext cx="199900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5E870F9-0B4F-4D18-BD35-0FB728975F05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7B3F3D96-7E76-4880-A2CB-2179C0D37D14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BC449F7-38D5-4243-82CD-DA099624BBA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7010975B-D497-45F1-A9FD-E8344BDF0520}"/>
                </a:ext>
              </a:extLst>
            </p:cNvPr>
            <p:cNvSpPr/>
            <p:nvPr/>
          </p:nvSpPr>
          <p:spPr>
            <a:xfrm>
              <a:off x="2457865" y="170373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5DC914D-B483-4F21-9AD8-9E299D9F3CED}"/>
              </a:ext>
            </a:extLst>
          </p:cNvPr>
          <p:cNvGrpSpPr/>
          <p:nvPr/>
        </p:nvGrpSpPr>
        <p:grpSpPr>
          <a:xfrm rot="5400000">
            <a:off x="2060090" y="2232784"/>
            <a:ext cx="2008533" cy="542925"/>
            <a:chOff x="971550" y="1647826"/>
            <a:chExt cx="2008533" cy="542925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AF017431-AA7C-4B2D-BC4D-9A2E34CB064E}"/>
                </a:ext>
              </a:extLst>
            </p:cNvPr>
            <p:cNvSpPr/>
            <p:nvPr/>
          </p:nvSpPr>
          <p:spPr>
            <a:xfrm>
              <a:off x="971550" y="1647826"/>
              <a:ext cx="2008533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A259D7E-005B-4DFB-AB68-08067DBCC046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920B212D-E5E8-414A-958B-B45D39CCA205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D0BBB62-C22C-4A56-82B3-F40458C9F9E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FFD5D7E0-3158-4870-B743-4BA03DE8C8AA}"/>
                </a:ext>
              </a:extLst>
            </p:cNvPr>
            <p:cNvSpPr/>
            <p:nvPr/>
          </p:nvSpPr>
          <p:spPr>
            <a:xfrm>
              <a:off x="2447925" y="1743489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7C1B88E0-894B-473E-9734-3687032BD589}"/>
              </a:ext>
            </a:extLst>
          </p:cNvPr>
          <p:cNvGrpSpPr/>
          <p:nvPr/>
        </p:nvGrpSpPr>
        <p:grpSpPr>
          <a:xfrm rot="5400000">
            <a:off x="1422122" y="2223052"/>
            <a:ext cx="2008119" cy="542925"/>
            <a:chOff x="971550" y="1647826"/>
            <a:chExt cx="2008119" cy="542925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496D81E-74A6-4077-B081-392070322CFD}"/>
                </a:ext>
              </a:extLst>
            </p:cNvPr>
            <p:cNvSpPr/>
            <p:nvPr/>
          </p:nvSpPr>
          <p:spPr>
            <a:xfrm>
              <a:off x="971550" y="1647826"/>
              <a:ext cx="200811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28BF3777-9351-4C03-AFA3-C6DFFAC0BF24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4203884-9519-43F9-BD2D-06E5B3307FA7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D14504B-B5B1-4076-BE7B-ED68CA4E2347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10C20F4-B587-4384-A67E-FE877F16E1D8}"/>
                </a:ext>
              </a:extLst>
            </p:cNvPr>
            <p:cNvSpPr/>
            <p:nvPr/>
          </p:nvSpPr>
          <p:spPr>
            <a:xfrm>
              <a:off x="2467803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A2B7DCE-87FC-4A9C-BACC-B4A937294A34}"/>
              </a:ext>
            </a:extLst>
          </p:cNvPr>
          <p:cNvGrpSpPr/>
          <p:nvPr/>
        </p:nvGrpSpPr>
        <p:grpSpPr>
          <a:xfrm rot="5400000">
            <a:off x="827017" y="2227608"/>
            <a:ext cx="1979130" cy="542925"/>
            <a:chOff x="971550" y="1647826"/>
            <a:chExt cx="1979130" cy="542925"/>
          </a:xfrm>
        </p:grpSpPr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DCA4-E893-455E-B250-DD7C481667E3}"/>
                </a:ext>
              </a:extLst>
            </p:cNvPr>
            <p:cNvSpPr/>
            <p:nvPr/>
          </p:nvSpPr>
          <p:spPr>
            <a:xfrm>
              <a:off x="971550" y="1647826"/>
              <a:ext cx="1979130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3848A61-A621-47E5-9E45-64C556689867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46AAD215-82D2-4EFA-A3C0-CA2A281CAB9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9374F08E-D6B9-485B-8053-2ED55D3C53F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817AC6AE-22E5-47DD-9F33-BBBB2DF165C3}"/>
                </a:ext>
              </a:extLst>
            </p:cNvPr>
            <p:cNvSpPr/>
            <p:nvPr/>
          </p:nvSpPr>
          <p:spPr>
            <a:xfrm>
              <a:off x="2447926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954DC8CA-08D6-41FC-AC4A-392C67411D71}"/>
              </a:ext>
            </a:extLst>
          </p:cNvPr>
          <p:cNvGrpSpPr/>
          <p:nvPr/>
        </p:nvGrpSpPr>
        <p:grpSpPr>
          <a:xfrm rot="5400000">
            <a:off x="212654" y="2232370"/>
            <a:ext cx="1969605" cy="542925"/>
            <a:chOff x="971550" y="1647826"/>
            <a:chExt cx="1969605" cy="542925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9A9E51EE-B001-40C9-81F8-BE0022C525E3}"/>
                </a:ext>
              </a:extLst>
            </p:cNvPr>
            <p:cNvSpPr/>
            <p:nvPr/>
          </p:nvSpPr>
          <p:spPr>
            <a:xfrm>
              <a:off x="971550" y="1647826"/>
              <a:ext cx="1969605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734473DD-5ABD-4E9A-B931-C7817DECB332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F49BDD2B-C21A-48A1-B07A-8AD4ABA3C449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B80E18-67ED-4D94-9F73-2B08754D68AE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>
              <a:extLst>
                <a:ext uri="{FF2B5EF4-FFF2-40B4-BE49-F238E27FC236}">
                  <a16:creationId xmlns:a16="http://schemas.microsoft.com/office/drawing/2014/main" id="{D1E18973-A270-46CB-9949-72C2C03C9AC4}"/>
                </a:ext>
              </a:extLst>
            </p:cNvPr>
            <p:cNvSpPr/>
            <p:nvPr/>
          </p:nvSpPr>
          <p:spPr>
            <a:xfrm>
              <a:off x="2457864" y="172361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id="{B4B90F91-69BB-4C9D-9A70-11C65E3A5FDA}"/>
              </a:ext>
            </a:extLst>
          </p:cNvPr>
          <p:cNvSpPr/>
          <p:nvPr/>
        </p:nvSpPr>
        <p:spPr>
          <a:xfrm>
            <a:off x="802170" y="1461880"/>
            <a:ext cx="3848100" cy="20665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5C0A006-991F-4B67-BF9F-0742534EC118}"/>
              </a:ext>
            </a:extLst>
          </p:cNvPr>
          <p:cNvSpPr txBox="1"/>
          <p:nvPr/>
        </p:nvSpPr>
        <p:spPr>
          <a:xfrm>
            <a:off x="7412520" y="1395205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4 = 16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15472FF-1314-43C9-BD90-4AD2DC689562}"/>
              </a:ext>
            </a:extLst>
          </p:cNvPr>
          <p:cNvSpPr/>
          <p:nvPr/>
        </p:nvSpPr>
        <p:spPr>
          <a:xfrm>
            <a:off x="840269" y="1433304"/>
            <a:ext cx="3152775" cy="210502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063526E4-C1F6-4D07-96BB-76C4806EB4DF}"/>
              </a:ext>
            </a:extLst>
          </p:cNvPr>
          <p:cNvSpPr txBox="1"/>
          <p:nvPr/>
        </p:nvSpPr>
        <p:spPr>
          <a:xfrm>
            <a:off x="7431570" y="209053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5 = 20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2C5EBCAE-8269-4A87-9629-64084BFCF478}"/>
              </a:ext>
            </a:extLst>
          </p:cNvPr>
          <p:cNvSpPr/>
          <p:nvPr/>
        </p:nvSpPr>
        <p:spPr>
          <a:xfrm>
            <a:off x="840270" y="1442830"/>
            <a:ext cx="2514600" cy="204580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4791431-7E43-4159-96F4-F23595883E7E}"/>
              </a:ext>
            </a:extLst>
          </p:cNvPr>
          <p:cNvSpPr txBox="1"/>
          <p:nvPr/>
        </p:nvSpPr>
        <p:spPr>
          <a:xfrm>
            <a:off x="7453341" y="274367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6 = 24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152A29D-999D-416B-9A3E-AAE9709274CF}"/>
              </a:ext>
            </a:extLst>
          </p:cNvPr>
          <p:cNvGrpSpPr/>
          <p:nvPr/>
        </p:nvGrpSpPr>
        <p:grpSpPr>
          <a:xfrm rot="5400000">
            <a:off x="5832197" y="2232577"/>
            <a:ext cx="1989069" cy="542925"/>
            <a:chOff x="971550" y="1647826"/>
            <a:chExt cx="1989069" cy="542925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62FC11ED-D704-4707-B347-022DB780CBAF}"/>
                </a:ext>
              </a:extLst>
            </p:cNvPr>
            <p:cNvSpPr/>
            <p:nvPr/>
          </p:nvSpPr>
          <p:spPr>
            <a:xfrm>
              <a:off x="971550" y="1647826"/>
              <a:ext cx="1989069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F64BE4A1-6336-4CBC-BC95-DD02AFC5B6CA}"/>
                </a:ext>
              </a:extLst>
            </p:cNvPr>
            <p:cNvSpPr/>
            <p:nvPr/>
          </p:nvSpPr>
          <p:spPr>
            <a:xfrm>
              <a:off x="10953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20234330-90A1-4A0C-BD20-43DC66BF4B5D}"/>
                </a:ext>
              </a:extLst>
            </p:cNvPr>
            <p:cNvSpPr/>
            <p:nvPr/>
          </p:nvSpPr>
          <p:spPr>
            <a:xfrm>
              <a:off x="155257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D6261563-B4BC-40CF-923D-9D64E59D8FDB}"/>
                </a:ext>
              </a:extLst>
            </p:cNvPr>
            <p:cNvSpPr/>
            <p:nvPr/>
          </p:nvSpPr>
          <p:spPr>
            <a:xfrm>
              <a:off x="1990725" y="1733550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9F74631-3110-4557-8C7F-B7FA3CD0000B}"/>
                </a:ext>
              </a:extLst>
            </p:cNvPr>
            <p:cNvSpPr/>
            <p:nvPr/>
          </p:nvSpPr>
          <p:spPr>
            <a:xfrm>
              <a:off x="2437986" y="1713672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9506CCED-0795-4421-8A2B-5057781DF517}"/>
              </a:ext>
            </a:extLst>
          </p:cNvPr>
          <p:cNvSpPr/>
          <p:nvPr/>
        </p:nvSpPr>
        <p:spPr>
          <a:xfrm>
            <a:off x="849795" y="1452355"/>
            <a:ext cx="1914525" cy="203628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AE6AF77-CF65-46F3-822F-4E8DEA760CCD}"/>
              </a:ext>
            </a:extLst>
          </p:cNvPr>
          <p:cNvSpPr txBox="1"/>
          <p:nvPr/>
        </p:nvSpPr>
        <p:spPr>
          <a:xfrm>
            <a:off x="7491441" y="3534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7 = 28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C95B4F2-AC1B-4BE3-9CD2-5A3148E1A049}"/>
              </a:ext>
            </a:extLst>
          </p:cNvPr>
          <p:cNvSpPr/>
          <p:nvPr/>
        </p:nvSpPr>
        <p:spPr>
          <a:xfrm>
            <a:off x="802171" y="1461879"/>
            <a:ext cx="1352550" cy="20466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98483765-F549-4C14-99D0-37E2AD3E42D5}"/>
              </a:ext>
            </a:extLst>
          </p:cNvPr>
          <p:cNvSpPr txBox="1"/>
          <p:nvPr/>
        </p:nvSpPr>
        <p:spPr>
          <a:xfrm>
            <a:off x="7558116" y="431529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8 = 32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C7EC98F2-E3EB-401C-A811-9288AED681E1}"/>
              </a:ext>
            </a:extLst>
          </p:cNvPr>
          <p:cNvSpPr/>
          <p:nvPr/>
        </p:nvSpPr>
        <p:spPr>
          <a:xfrm>
            <a:off x="805070" y="1443658"/>
            <a:ext cx="781049" cy="2084733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D66F7B9D-8124-470D-B9EC-D53D4E765300}"/>
              </a:ext>
            </a:extLst>
          </p:cNvPr>
          <p:cNvSpPr txBox="1"/>
          <p:nvPr/>
        </p:nvSpPr>
        <p:spPr>
          <a:xfrm>
            <a:off x="7586691" y="50963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9 = 36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B3F6927-17EE-4310-B4F4-F31E6B132C3B}"/>
              </a:ext>
            </a:extLst>
          </p:cNvPr>
          <p:cNvSpPr txBox="1"/>
          <p:nvPr/>
        </p:nvSpPr>
        <p:spPr>
          <a:xfrm>
            <a:off x="7605741" y="5820248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4 x 10 = 40</a:t>
            </a:r>
          </a:p>
        </p:txBody>
      </p:sp>
    </p:spTree>
    <p:extLst>
      <p:ext uri="{BB962C8B-B14F-4D97-AF65-F5344CB8AC3E}">
        <p14:creationId xmlns:p14="http://schemas.microsoft.com/office/powerpoint/2010/main" val="11541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74" grpId="1" animBg="1"/>
      <p:bldP spid="76" grpId="0" animBg="1"/>
      <p:bldP spid="76" grpId="1" animBg="1"/>
      <p:bldP spid="78" grpId="0" animBg="1"/>
      <p:bldP spid="78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ompound adjectives | Baamboozle">
            <a:extLst>
              <a:ext uri="{FF2B5EF4-FFF2-40B4-BE49-F238E27FC236}">
                <a16:creationId xmlns:a16="http://schemas.microsoft.com/office/drawing/2014/main" id="{701FE7EA-641D-4FB5-9204-E06B5F707E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433" y="34469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5611702A-EBCA-4D9F-B2BC-32578566945A}"/>
              </a:ext>
            </a:extLst>
          </p:cNvPr>
          <p:cNvSpPr txBox="1"/>
          <p:nvPr/>
        </p:nvSpPr>
        <p:spPr>
          <a:xfrm>
            <a:off x="2538334" y="539737"/>
            <a:ext cx="38580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Bảng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nhân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CE36C53-B100-4209-BCF2-11C7C8765CA9}"/>
              </a:ext>
            </a:extLst>
          </p:cNvPr>
          <p:cNvSpPr txBox="1"/>
          <p:nvPr/>
        </p:nvSpPr>
        <p:spPr>
          <a:xfrm>
            <a:off x="600373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 =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2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3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4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5 =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01CBCE-D487-4E53-9B7D-3376824D1AA8}"/>
              </a:ext>
            </a:extLst>
          </p:cNvPr>
          <p:cNvSpPr txBox="1"/>
          <p:nvPr/>
        </p:nvSpPr>
        <p:spPr>
          <a:xfrm>
            <a:off x="4140356" y="1463219"/>
            <a:ext cx="3229170" cy="4324261"/>
          </a:xfrm>
          <a:custGeom>
            <a:avLst/>
            <a:gdLst>
              <a:gd name="connsiteX0" fmla="*/ 0 w 3229170"/>
              <a:gd name="connsiteY0" fmla="*/ 0 h 4324261"/>
              <a:gd name="connsiteX1" fmla="*/ 3229170 w 3229170"/>
              <a:gd name="connsiteY1" fmla="*/ 0 h 4324261"/>
              <a:gd name="connsiteX2" fmla="*/ 3229170 w 3229170"/>
              <a:gd name="connsiteY2" fmla="*/ 4324261 h 4324261"/>
              <a:gd name="connsiteX3" fmla="*/ 0 w 3229170"/>
              <a:gd name="connsiteY3" fmla="*/ 4324261 h 4324261"/>
              <a:gd name="connsiteX4" fmla="*/ 0 w 3229170"/>
              <a:gd name="connsiteY4" fmla="*/ 0 h 4324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9170" h="4324261" fill="none" extrusionOk="0">
                <a:moveTo>
                  <a:pt x="0" y="0"/>
                </a:moveTo>
                <a:cubicBezTo>
                  <a:pt x="735252" y="149518"/>
                  <a:pt x="1654435" y="-90350"/>
                  <a:pt x="3229170" y="0"/>
                </a:cubicBezTo>
                <a:cubicBezTo>
                  <a:pt x="3398533" y="1935743"/>
                  <a:pt x="3255703" y="2924747"/>
                  <a:pt x="3229170" y="4324261"/>
                </a:cubicBezTo>
                <a:cubicBezTo>
                  <a:pt x="2495027" y="4480547"/>
                  <a:pt x="673372" y="4166000"/>
                  <a:pt x="0" y="4324261"/>
                </a:cubicBezTo>
                <a:cubicBezTo>
                  <a:pt x="111984" y="2852312"/>
                  <a:pt x="-8690" y="1673952"/>
                  <a:pt x="0" y="0"/>
                </a:cubicBezTo>
                <a:close/>
              </a:path>
              <a:path w="3229170" h="4324261" stroke="0" extrusionOk="0">
                <a:moveTo>
                  <a:pt x="0" y="0"/>
                </a:moveTo>
                <a:cubicBezTo>
                  <a:pt x="1233239" y="-125902"/>
                  <a:pt x="2718435" y="163031"/>
                  <a:pt x="3229170" y="0"/>
                </a:cubicBezTo>
                <a:cubicBezTo>
                  <a:pt x="3165483" y="592936"/>
                  <a:pt x="3314226" y="3569767"/>
                  <a:pt x="3229170" y="4324261"/>
                </a:cubicBezTo>
                <a:cubicBezTo>
                  <a:pt x="1653858" y="4370131"/>
                  <a:pt x="1008590" y="4174634"/>
                  <a:pt x="0" y="4324261"/>
                </a:cubicBezTo>
                <a:cubicBezTo>
                  <a:pt x="-105469" y="2652066"/>
                  <a:pt x="144620" y="1705618"/>
                  <a:pt x="0" y="0"/>
                </a:cubicBezTo>
                <a:close/>
              </a:path>
            </a:pathLst>
          </a:custGeom>
          <a:solidFill>
            <a:srgbClr val="FFFF66"/>
          </a:solidFill>
          <a:ln w="28575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6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7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8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9 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135E9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x 10 =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2C7E446-CCC0-429C-8556-E7ACDE7B722E}"/>
              </a:ext>
            </a:extLst>
          </p:cNvPr>
          <p:cNvSpPr txBox="1"/>
          <p:nvPr/>
        </p:nvSpPr>
        <p:spPr>
          <a:xfrm>
            <a:off x="2609722" y="146954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6333103-92A3-4E16-BD08-F083A0CC7E03}"/>
              </a:ext>
            </a:extLst>
          </p:cNvPr>
          <p:cNvSpPr txBox="1"/>
          <p:nvPr/>
        </p:nvSpPr>
        <p:spPr>
          <a:xfrm>
            <a:off x="2581315" y="2279096"/>
            <a:ext cx="522515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564494C-7925-46CF-88BC-62D93BA8F301}"/>
              </a:ext>
            </a:extLst>
          </p:cNvPr>
          <p:cNvSpPr txBox="1"/>
          <p:nvPr/>
        </p:nvSpPr>
        <p:spPr>
          <a:xfrm>
            <a:off x="2594315" y="3133720"/>
            <a:ext cx="123522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9BA4F5B-76AE-4FD7-ACDA-FFB7C9B9EA9B}"/>
              </a:ext>
            </a:extLst>
          </p:cNvPr>
          <p:cNvSpPr txBox="1"/>
          <p:nvPr/>
        </p:nvSpPr>
        <p:spPr>
          <a:xfrm>
            <a:off x="2581315" y="3975640"/>
            <a:ext cx="126948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CA693-1163-4B9F-9624-96C5C72D5F18}"/>
              </a:ext>
            </a:extLst>
          </p:cNvPr>
          <p:cNvSpPr txBox="1"/>
          <p:nvPr/>
        </p:nvSpPr>
        <p:spPr>
          <a:xfrm>
            <a:off x="2594316" y="4806216"/>
            <a:ext cx="125648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A6A4A8-6186-42BA-B054-11749EB50BB4}"/>
              </a:ext>
            </a:extLst>
          </p:cNvPr>
          <p:cNvSpPr txBox="1"/>
          <p:nvPr/>
        </p:nvSpPr>
        <p:spPr>
          <a:xfrm>
            <a:off x="6096001" y="1439084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315668C-9A37-4986-B082-5211DF5D552A}"/>
              </a:ext>
            </a:extLst>
          </p:cNvPr>
          <p:cNvSpPr txBox="1"/>
          <p:nvPr/>
        </p:nvSpPr>
        <p:spPr>
          <a:xfrm>
            <a:off x="6191250" y="2296332"/>
            <a:ext cx="10632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72E23B7-899A-4295-9B2A-7E3BCE42E6CF}"/>
              </a:ext>
            </a:extLst>
          </p:cNvPr>
          <p:cNvSpPr txBox="1"/>
          <p:nvPr/>
        </p:nvSpPr>
        <p:spPr>
          <a:xfrm>
            <a:off x="6191250" y="3128363"/>
            <a:ext cx="106326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9DA65F1-BF5F-428A-8ECD-D1FC21EBE7B0}"/>
              </a:ext>
            </a:extLst>
          </p:cNvPr>
          <p:cNvSpPr txBox="1"/>
          <p:nvPr/>
        </p:nvSpPr>
        <p:spPr>
          <a:xfrm>
            <a:off x="6099380" y="3949414"/>
            <a:ext cx="127014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DB5AEA6-06B8-4C47-A54A-AFFAF3CDEFF0}"/>
              </a:ext>
            </a:extLst>
          </p:cNvPr>
          <p:cNvSpPr txBox="1"/>
          <p:nvPr/>
        </p:nvSpPr>
        <p:spPr>
          <a:xfrm>
            <a:off x="6396391" y="4790803"/>
            <a:ext cx="928911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40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3" name="Picture 2" descr="Compound adjectives | Baamboozle">
            <a:extLst>
              <a:ext uri="{FF2B5EF4-FFF2-40B4-BE49-F238E27FC236}">
                <a16:creationId xmlns:a16="http://schemas.microsoft.com/office/drawing/2014/main" id="{12FA10C0-8EEA-4096-B222-0B9FDE0A034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997" y="353559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A875C5AF-1256-48F7-9A3C-3E4EB18F39EE}"/>
              </a:ext>
            </a:extLst>
          </p:cNvPr>
          <p:cNvGrpSpPr/>
          <p:nvPr/>
        </p:nvGrpSpPr>
        <p:grpSpPr>
          <a:xfrm>
            <a:off x="8163663" y="3429000"/>
            <a:ext cx="3427964" cy="3241947"/>
            <a:chOff x="915436" y="2555860"/>
            <a:chExt cx="4570964" cy="4322922"/>
          </a:xfrm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524EEBA0-F4F8-49C5-A431-826CCABE24ED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E4E9FD5C-698A-4FF1-A4BE-9A45E49ABA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111316" y="2555860"/>
              <a:ext cx="2471186" cy="2819400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19E634F5-1137-487F-B492-B1A6162D3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CF605F2-9E2D-4A32-8C9D-E31D8FCC30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04578" y="5347794"/>
              <a:ext cx="312068" cy="334578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03C35CC-B8DF-4642-9128-C2C18C1EB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42906" y="5134889"/>
              <a:ext cx="452732" cy="459145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BF21533A-3274-4C2A-8F51-2C064F4636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337130" y="5364462"/>
              <a:ext cx="426284" cy="334578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4E639624-D8B6-4E9C-A89C-B81A277A0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931272" y="5245808"/>
              <a:ext cx="838200" cy="453232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BB821DC7-6D09-4D07-8220-28217FBAE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66707" y="5245808"/>
              <a:ext cx="452732" cy="4591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831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B5ADEBB0-FFE9-442B-B3E6-72858E294F97}"/>
              </a:ext>
            </a:extLst>
          </p:cNvPr>
          <p:cNvSpPr txBox="1"/>
          <p:nvPr/>
        </p:nvSpPr>
        <p:spPr>
          <a:xfrm>
            <a:off x="7975500" y="612844"/>
            <a:ext cx="2528489" cy="5632311"/>
          </a:xfrm>
          <a:custGeom>
            <a:avLst/>
            <a:gdLst>
              <a:gd name="connsiteX0" fmla="*/ 0 w 2528489"/>
              <a:gd name="connsiteY0" fmla="*/ 0 h 5632311"/>
              <a:gd name="connsiteX1" fmla="*/ 2528489 w 2528489"/>
              <a:gd name="connsiteY1" fmla="*/ 0 h 5632311"/>
              <a:gd name="connsiteX2" fmla="*/ 2528489 w 2528489"/>
              <a:gd name="connsiteY2" fmla="*/ 5632311 h 5632311"/>
              <a:gd name="connsiteX3" fmla="*/ 0 w 2528489"/>
              <a:gd name="connsiteY3" fmla="*/ 5632311 h 5632311"/>
              <a:gd name="connsiteX4" fmla="*/ 0 w 2528489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8489" h="5632311" fill="none" extrusionOk="0">
                <a:moveTo>
                  <a:pt x="0" y="0"/>
                </a:moveTo>
                <a:cubicBezTo>
                  <a:pt x="1137376" y="149518"/>
                  <a:pt x="1493195" y="-90350"/>
                  <a:pt x="2528489" y="0"/>
                </a:cubicBezTo>
                <a:cubicBezTo>
                  <a:pt x="2697852" y="1857622"/>
                  <a:pt x="2555022" y="4188855"/>
                  <a:pt x="2528489" y="5632311"/>
                </a:cubicBezTo>
                <a:cubicBezTo>
                  <a:pt x="2219984" y="5788597"/>
                  <a:pt x="350498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528489" h="5632311" stroke="0" extrusionOk="0">
                <a:moveTo>
                  <a:pt x="0" y="0"/>
                </a:moveTo>
                <a:cubicBezTo>
                  <a:pt x="1048222" y="-125902"/>
                  <a:pt x="2238141" y="163031"/>
                  <a:pt x="2528489" y="0"/>
                </a:cubicBezTo>
                <a:cubicBezTo>
                  <a:pt x="2464802" y="2595404"/>
                  <a:pt x="2613545" y="3596178"/>
                  <a:pt x="2528489" y="5632311"/>
                </a:cubicBezTo>
                <a:cubicBezTo>
                  <a:pt x="1522416" y="5678181"/>
                  <a:pt x="1018206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 = 4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2 = 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3 = 12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4 = 16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5 = 20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6 = 24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7 = 28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8 = 32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9 = 36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4 x 10= 40</a:t>
            </a:r>
          </a:p>
        </p:txBody>
      </p:sp>
      <p:pic>
        <p:nvPicPr>
          <p:cNvPr id="74" name="Picture 2" descr="Compound adjectives | Baamboozle">
            <a:extLst>
              <a:ext uri="{FF2B5EF4-FFF2-40B4-BE49-F238E27FC236}">
                <a16:creationId xmlns:a16="http://schemas.microsoft.com/office/drawing/2014/main" id="{127FFBC0-AFF5-433F-928D-2AE22D5F21E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74D4BFDC-BB9B-4FF3-8F5E-2DD5C3762D50}"/>
              </a:ext>
            </a:extLst>
          </p:cNvPr>
          <p:cNvSpPr txBox="1"/>
          <p:nvPr/>
        </p:nvSpPr>
        <p:spPr>
          <a:xfrm>
            <a:off x="1423699" y="301079"/>
            <a:ext cx="34320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Nunito Black" pitchFamily="2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Nunito Black" pitchFamily="2" charset="0"/>
              <a:ea typeface="+mn-ea"/>
              <a:cs typeface="+mn-cs"/>
            </a:endParaRPr>
          </a:p>
        </p:txBody>
      </p:sp>
      <p:pic>
        <p:nvPicPr>
          <p:cNvPr id="76" name="Picture 75" descr="Graphical user interface&#10;&#10;Description automatically generated">
            <a:extLst>
              <a:ext uri="{FF2B5EF4-FFF2-40B4-BE49-F238E27FC236}">
                <a16:creationId xmlns:a16="http://schemas.microsoft.com/office/drawing/2014/main" id="{A2775D83-1F76-49C4-8D3A-94047EA7C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7098" y="1070520"/>
            <a:ext cx="7318842" cy="6675120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405B72B2-47F6-48F9-B390-DEEFC399F69A}"/>
              </a:ext>
            </a:extLst>
          </p:cNvPr>
          <p:cNvSpPr txBox="1"/>
          <p:nvPr/>
        </p:nvSpPr>
        <p:spPr>
          <a:xfrm>
            <a:off x="2947291" y="2395712"/>
            <a:ext cx="4191000" cy="19662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</a:p>
          <a:p>
            <a:pPr marL="571500" marR="36195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194945" algn="l"/>
                <a:tab pos="540385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8D3C8342-9A43-431D-B74B-26E002ACC3FA}"/>
              </a:ext>
            </a:extLst>
          </p:cNvPr>
          <p:cNvSpPr txBox="1"/>
          <p:nvPr/>
        </p:nvSpPr>
        <p:spPr>
          <a:xfrm>
            <a:off x="2426131" y="1579202"/>
            <a:ext cx="5233320" cy="758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xét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77049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rò-chơi-chí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3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"/>
                            </p:stCondLst>
                            <p:childTnLst>
                              <p:par>
                                <p:cTn id="55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400"/>
                            </p:stCondLst>
                            <p:childTnLst>
                              <p:par>
                                <p:cTn id="58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500" fill="hold"/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BCEB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900"/>
                            </p:stCondLst>
                            <p:childTnLst>
                              <p:par>
                                <p:cTn id="61" presetID="3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CB8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/>
      <p:bldP spid="78" grpId="0"/>
      <p:bldP spid="7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ompound adjectives | Baamboozle">
            <a:extLst>
              <a:ext uri="{FF2B5EF4-FFF2-40B4-BE49-F238E27FC236}">
                <a16:creationId xmlns:a16="http://schemas.microsoft.com/office/drawing/2014/main" id="{51F75A20-94AB-4F82-9582-40D5105555F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" y="228600"/>
            <a:ext cx="1134139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C499EB4-5073-4CD4-8F4B-E524477EC7AD}"/>
              </a:ext>
            </a:extLst>
          </p:cNvPr>
          <p:cNvSpPr txBox="1"/>
          <p:nvPr/>
        </p:nvSpPr>
        <p:spPr>
          <a:xfrm>
            <a:off x="1423699" y="301079"/>
            <a:ext cx="26763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Khám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2727"/>
                </a:solidFill>
                <a:effectLst/>
                <a:uLnTx/>
                <a:uFillTx/>
                <a:latin typeface="SVN-Cookies" panose="02040603050506020204" pitchFamily="18" charset="0"/>
                <a:ea typeface="+mn-ea"/>
                <a:cs typeface="+mn-cs"/>
              </a:rPr>
              <a:t>phá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2727"/>
              </a:solidFill>
              <a:effectLst/>
              <a:uLnTx/>
              <a:uFillTx/>
              <a:latin typeface="SVN-Cookies" panose="02040603050506020204" pitchFamily="18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892F34-54F4-4479-9D3A-C9E53905DCD1}"/>
              </a:ext>
            </a:extLst>
          </p:cNvPr>
          <p:cNvSpPr txBox="1"/>
          <p:nvPr/>
        </p:nvSpPr>
        <p:spPr>
          <a:xfrm>
            <a:off x="7815009" y="612844"/>
            <a:ext cx="2953292" cy="5632311"/>
          </a:xfrm>
          <a:custGeom>
            <a:avLst/>
            <a:gdLst>
              <a:gd name="connsiteX0" fmla="*/ 0 w 2953292"/>
              <a:gd name="connsiteY0" fmla="*/ 0 h 5632311"/>
              <a:gd name="connsiteX1" fmla="*/ 2953292 w 2953292"/>
              <a:gd name="connsiteY1" fmla="*/ 0 h 5632311"/>
              <a:gd name="connsiteX2" fmla="*/ 2953292 w 2953292"/>
              <a:gd name="connsiteY2" fmla="*/ 5632311 h 5632311"/>
              <a:gd name="connsiteX3" fmla="*/ 0 w 2953292"/>
              <a:gd name="connsiteY3" fmla="*/ 5632311 h 5632311"/>
              <a:gd name="connsiteX4" fmla="*/ 0 w 2953292"/>
              <a:gd name="connsiteY4" fmla="*/ 0 h 5632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3292" h="5632311" fill="none" extrusionOk="0">
                <a:moveTo>
                  <a:pt x="0" y="0"/>
                </a:moveTo>
                <a:cubicBezTo>
                  <a:pt x="1233402" y="149518"/>
                  <a:pt x="1925694" y="-90350"/>
                  <a:pt x="2953292" y="0"/>
                </a:cubicBezTo>
                <a:cubicBezTo>
                  <a:pt x="3122655" y="1857622"/>
                  <a:pt x="2979825" y="4188855"/>
                  <a:pt x="2953292" y="5632311"/>
                </a:cubicBezTo>
                <a:cubicBezTo>
                  <a:pt x="2258525" y="5788597"/>
                  <a:pt x="1002856" y="5474050"/>
                  <a:pt x="0" y="5632311"/>
                </a:cubicBezTo>
                <a:cubicBezTo>
                  <a:pt x="111984" y="3474709"/>
                  <a:pt x="-8690" y="2531106"/>
                  <a:pt x="0" y="0"/>
                </a:cubicBezTo>
                <a:close/>
              </a:path>
              <a:path w="2953292" h="5632311" stroke="0" extrusionOk="0">
                <a:moveTo>
                  <a:pt x="0" y="0"/>
                </a:moveTo>
                <a:cubicBezTo>
                  <a:pt x="1033704" y="-125902"/>
                  <a:pt x="2599274" y="163031"/>
                  <a:pt x="2953292" y="0"/>
                </a:cubicBezTo>
                <a:cubicBezTo>
                  <a:pt x="2889605" y="2595404"/>
                  <a:pt x="3038348" y="3596178"/>
                  <a:pt x="2953292" y="5632311"/>
                </a:cubicBezTo>
                <a:cubicBezTo>
                  <a:pt x="1508804" y="5678181"/>
                  <a:pt x="622539" y="5482684"/>
                  <a:pt x="0" y="5632311"/>
                </a:cubicBezTo>
                <a:cubicBezTo>
                  <a:pt x="-105469" y="3582959"/>
                  <a:pt x="144620" y="1663532"/>
                  <a:pt x="0" y="0"/>
                </a:cubicBezTo>
                <a:close/>
              </a:path>
            </a:pathLst>
          </a:custGeom>
          <a:solidFill>
            <a:srgbClr val="FFEBD3"/>
          </a:solidFill>
          <a:ln w="28575">
            <a:solidFill>
              <a:srgbClr val="FF5E6D"/>
            </a:solidFill>
            <a:extLst>
              <a:ext uri="{C807C97D-BFC1-408E-A445-0C87EB9F89A2}">
                <ask:lineSketchStyleProps xmlns:ask="http://schemas.microsoft.com/office/drawing/2018/sketchyshapes" sd="3315210100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 = 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2 = 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3 = 12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4 = 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5 = 20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6 = 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7 = 28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8 = 32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9 = 36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300" normalizeH="0" baseline="0" noProof="0" dirty="0">
                <a:ln>
                  <a:noFill/>
                </a:ln>
                <a:solidFill>
                  <a:srgbClr val="017A45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rPr>
              <a:t>  4 x 10= 40</a:t>
            </a:r>
          </a:p>
        </p:txBody>
      </p:sp>
      <p:pic>
        <p:nvPicPr>
          <p:cNvPr id="20" name="Picture 19" descr="A picture containing toy&#10;&#10;Description automatically generated">
            <a:extLst>
              <a:ext uri="{FF2B5EF4-FFF2-40B4-BE49-F238E27FC236}">
                <a16:creationId xmlns:a16="http://schemas.microsoft.com/office/drawing/2014/main" id="{79A8BE1F-D33F-43B4-AC3B-C4773C7FE2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394" y="4167414"/>
            <a:ext cx="2881086" cy="2881086"/>
          </a:xfrm>
          <a:prstGeom prst="rect">
            <a:avLst/>
          </a:prstGeom>
        </p:spPr>
      </p:pic>
      <p:pic>
        <p:nvPicPr>
          <p:cNvPr id="21" name="Picture 20" descr="A picture containing text, room, doll, gambling house&#10;&#10;Description automatically generated">
            <a:extLst>
              <a:ext uri="{FF2B5EF4-FFF2-40B4-BE49-F238E27FC236}">
                <a16:creationId xmlns:a16="http://schemas.microsoft.com/office/drawing/2014/main" id="{BDEADC4C-C864-4FA8-89B9-C30710BF15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783080"/>
            <a:ext cx="7759070" cy="48463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BEE40F-F501-4FF5-BA6E-C4A498D39509}"/>
              </a:ext>
            </a:extLst>
          </p:cNvPr>
          <p:cNvSpPr txBox="1"/>
          <p:nvPr/>
        </p:nvSpPr>
        <p:spPr>
          <a:xfrm>
            <a:off x="2518544" y="2222500"/>
            <a:ext cx="4919021" cy="2890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4.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10</a:t>
            </a:r>
          </a:p>
          <a:p>
            <a:pPr marL="0" marR="36195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94945" algn="l"/>
                <a:tab pos="540385" algn="l"/>
              </a:tabLst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9D39E7EC-B7E2-4815-94D0-5BE3D0657219}"/>
              </a:ext>
            </a:extLst>
          </p:cNvPr>
          <p:cNvSpPr/>
          <p:nvPr/>
        </p:nvSpPr>
        <p:spPr>
          <a:xfrm>
            <a:off x="7986349" y="685799"/>
            <a:ext cx="544099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6EEF797-15A8-4B8E-AC03-2B5FAAC4D9BC}"/>
              </a:ext>
            </a:extLst>
          </p:cNvPr>
          <p:cNvSpPr/>
          <p:nvPr/>
        </p:nvSpPr>
        <p:spPr>
          <a:xfrm>
            <a:off x="8844605" y="685799"/>
            <a:ext cx="566821" cy="552789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8C71D03-B8B2-4291-A0F0-CF651B8E5DCD}"/>
              </a:ext>
            </a:extLst>
          </p:cNvPr>
          <p:cNvSpPr/>
          <p:nvPr/>
        </p:nvSpPr>
        <p:spPr>
          <a:xfrm>
            <a:off x="9719523" y="612844"/>
            <a:ext cx="766765" cy="5586570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695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8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9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8" dur="500"/>
                                            <p:tgtEl>
                                              <p:spTgt spid="2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2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9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2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4" dur="500"/>
                                            <p:tgtEl>
                                              <p:spTgt spid="2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7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3" grpId="0" animBg="1"/>
          <p:bldP spid="27" grpId="0" animBg="1"/>
          <p:bldP spid="29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5FFE8FC-CADC-4E87-B24A-DB1B41EA74E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20068" y="2404099"/>
            <a:ext cx="7712108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357497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9333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Nguyên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liệu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đã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chuẩn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bị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xong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Giờ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mình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cùng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nhau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hoàn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thành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1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để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bột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20682CD-CACB-43D3-84F7-2AD48446FBEB}"/>
              </a:ext>
            </a:extLst>
          </p:cNvPr>
          <p:cNvGrpSpPr/>
          <p:nvPr/>
        </p:nvGrpSpPr>
        <p:grpSpPr>
          <a:xfrm>
            <a:off x="998845" y="1614340"/>
            <a:ext cx="4859199" cy="5010224"/>
            <a:chOff x="915436" y="2429064"/>
            <a:chExt cx="4570964" cy="444971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AB0D61-1DBD-44D6-9C90-A7BC5945281C}"/>
                </a:ext>
              </a:extLst>
            </p:cNvPr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6F4DEBF-8F67-45A3-9122-3223B9BEA5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C7FD57B-AD93-4034-A13F-D3EBA727D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pic>
        <p:nvPicPr>
          <p:cNvPr id="20" name="Picture 19" descr="A picture containing text&#10;&#10;Description automatically generated">
            <a:extLst>
              <a:ext uri="{FF2B5EF4-FFF2-40B4-BE49-F238E27FC236}">
                <a16:creationId xmlns:a16="http://schemas.microsoft.com/office/drawing/2014/main" id="{6BBBCEFA-5127-4733-857F-E10E4585E9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178" y="4219328"/>
            <a:ext cx="29718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3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55938D59-4910-4A22-85F0-2FE2D42A5250}"/>
              </a:ext>
            </a:extLst>
          </p:cNvPr>
          <p:cNvGrpSpPr/>
          <p:nvPr/>
        </p:nvGrpSpPr>
        <p:grpSpPr>
          <a:xfrm>
            <a:off x="0" y="11637"/>
            <a:ext cx="1252331" cy="1441174"/>
            <a:chOff x="915436" y="2429064"/>
            <a:chExt cx="4570964" cy="4449718"/>
          </a:xfrm>
        </p:grpSpPr>
        <p:sp>
          <p:nvSpPr>
            <p:cNvPr id="19" name="Oval 18"/>
            <p:cNvSpPr/>
            <p:nvPr/>
          </p:nvSpPr>
          <p:spPr>
            <a:xfrm>
              <a:off x="1791218" y="3048000"/>
              <a:ext cx="2819400" cy="2819400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5436" y="5245808"/>
              <a:ext cx="4570964" cy="163297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8" b="278"/>
            <a:stretch>
              <a:fillRect/>
            </a:stretch>
          </p:blipFill>
          <p:spPr>
            <a:xfrm>
              <a:off x="1907542" y="2429064"/>
              <a:ext cx="2677016" cy="2815136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78181B9-EF36-42F0-9BF1-1041891E3098}"/>
              </a:ext>
            </a:extLst>
          </p:cNvPr>
          <p:cNvGrpSpPr/>
          <p:nvPr/>
        </p:nvGrpSpPr>
        <p:grpSpPr>
          <a:xfrm>
            <a:off x="178904" y="1325706"/>
            <a:ext cx="11784496" cy="5520657"/>
            <a:chOff x="3073388" y="1647825"/>
            <a:chExt cx="8890012" cy="5198538"/>
          </a:xfrm>
        </p:grpSpPr>
        <p:sp>
          <p:nvSpPr>
            <p:cNvPr id="23" name="Rectangle: Top Corners Rounded 22">
              <a:extLst>
                <a:ext uri="{FF2B5EF4-FFF2-40B4-BE49-F238E27FC236}">
                  <a16:creationId xmlns:a16="http://schemas.microsoft.com/office/drawing/2014/main" id="{23FD137A-1F25-43B4-B1AE-C0C9CACDBCCB}"/>
                </a:ext>
              </a:extLst>
            </p:cNvPr>
            <p:cNvSpPr/>
            <p:nvPr/>
          </p:nvSpPr>
          <p:spPr>
            <a:xfrm>
              <a:off x="3073388" y="1647825"/>
              <a:ext cx="8890012" cy="5198537"/>
            </a:xfrm>
            <a:prstGeom prst="round2SameRect">
              <a:avLst/>
            </a:prstGeom>
            <a:solidFill>
              <a:srgbClr val="FFABC1"/>
            </a:solidFill>
            <a:ln w="12700" cap="flat" cmpd="sng" algn="ctr">
              <a:solidFill>
                <a:srgbClr val="FFABC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: Top Corners Rounded 23">
              <a:extLst>
                <a:ext uri="{FF2B5EF4-FFF2-40B4-BE49-F238E27FC236}">
                  <a16:creationId xmlns:a16="http://schemas.microsoft.com/office/drawing/2014/main" id="{65B21B87-5D6A-41EA-A3E4-61B2A4DD183B}"/>
                </a:ext>
              </a:extLst>
            </p:cNvPr>
            <p:cNvSpPr>
              <a:spLocks noChangeAspect="1"/>
            </p:cNvSpPr>
            <p:nvPr>
              <p:custDataLst>
                <p:tags r:id="rId1"/>
              </p:custDataLst>
            </p:nvPr>
          </p:nvSpPr>
          <p:spPr>
            <a:xfrm>
              <a:off x="3248452" y="1816609"/>
              <a:ext cx="8576983" cy="5029754"/>
            </a:xfrm>
            <a:prstGeom prst="round2SameRect">
              <a:avLst/>
            </a:prstGeom>
            <a:blipFill dpi="0" rotWithShape="0">
              <a:blip r:embed="rId5" cstate="print">
                <a:alphaModFix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4993" t="-65912" r="-26040" b="-5786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F0E54BF-F1F1-4A4E-81A0-C7D358E099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99" y="150744"/>
            <a:ext cx="3457575" cy="990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F7D180-DC60-450D-9662-52A98171E6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648" y="2002526"/>
            <a:ext cx="7788202" cy="16848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847D856-7C8E-46EB-9F68-8C282BE9A2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0225" y="3992838"/>
            <a:ext cx="7721434" cy="186131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AD6867A-2148-4F4D-8769-20B4713605A6}"/>
              </a:ext>
            </a:extLst>
          </p:cNvPr>
          <p:cNvSpPr txBox="1"/>
          <p:nvPr/>
        </p:nvSpPr>
        <p:spPr>
          <a:xfrm>
            <a:off x="3548270" y="2037522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D69CC49-BEAA-47EA-A4F6-FE3A8BEAC320}"/>
              </a:ext>
            </a:extLst>
          </p:cNvPr>
          <p:cNvSpPr txBox="1"/>
          <p:nvPr/>
        </p:nvSpPr>
        <p:spPr>
          <a:xfrm>
            <a:off x="3607905" y="2872409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7BC5957-DD5B-479A-8CC4-F11EEECC7C9B}"/>
              </a:ext>
            </a:extLst>
          </p:cNvPr>
          <p:cNvSpPr txBox="1"/>
          <p:nvPr/>
        </p:nvSpPr>
        <p:spPr>
          <a:xfrm>
            <a:off x="6629401" y="201764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1037EE-A8F7-493A-A539-093C37554E8B}"/>
              </a:ext>
            </a:extLst>
          </p:cNvPr>
          <p:cNvSpPr txBox="1"/>
          <p:nvPr/>
        </p:nvSpPr>
        <p:spPr>
          <a:xfrm>
            <a:off x="6639341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28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1EF3CC-BF85-4D24-BE0B-826DE2013B74}"/>
              </a:ext>
            </a:extLst>
          </p:cNvPr>
          <p:cNvSpPr txBox="1"/>
          <p:nvPr/>
        </p:nvSpPr>
        <p:spPr>
          <a:xfrm>
            <a:off x="9601202" y="1997766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E062CC-6517-4C53-9627-4627B2EA5309}"/>
              </a:ext>
            </a:extLst>
          </p:cNvPr>
          <p:cNvSpPr txBox="1"/>
          <p:nvPr/>
        </p:nvSpPr>
        <p:spPr>
          <a:xfrm>
            <a:off x="9640958" y="2872410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A973AF-BD52-4521-B3FD-450486EDE110}"/>
              </a:ext>
            </a:extLst>
          </p:cNvPr>
          <p:cNvSpPr txBox="1"/>
          <p:nvPr/>
        </p:nvSpPr>
        <p:spPr>
          <a:xfrm>
            <a:off x="3468758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36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A66BC74-8009-4904-B209-3B6E32146469}"/>
              </a:ext>
            </a:extLst>
          </p:cNvPr>
          <p:cNvSpPr txBox="1"/>
          <p:nvPr/>
        </p:nvSpPr>
        <p:spPr>
          <a:xfrm>
            <a:off x="3717236" y="51385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CDCBA99-7AF0-436F-AEE7-DB680E320FC6}"/>
              </a:ext>
            </a:extLst>
          </p:cNvPr>
          <p:cNvSpPr txBox="1"/>
          <p:nvPr/>
        </p:nvSpPr>
        <p:spPr>
          <a:xfrm>
            <a:off x="6579705" y="422413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1AD908D-4954-4C51-A6FB-5413ABEAF650}"/>
              </a:ext>
            </a:extLst>
          </p:cNvPr>
          <p:cNvSpPr txBox="1"/>
          <p:nvPr/>
        </p:nvSpPr>
        <p:spPr>
          <a:xfrm>
            <a:off x="6559826" y="5098774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4B10081-99C8-42F0-A1AA-4D3674CD02B6}"/>
              </a:ext>
            </a:extLst>
          </p:cNvPr>
          <p:cNvSpPr txBox="1"/>
          <p:nvPr/>
        </p:nvSpPr>
        <p:spPr>
          <a:xfrm>
            <a:off x="9710530" y="4214191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EA4E1FD-2B58-4DB7-A1A3-8A1642D84F6A}"/>
              </a:ext>
            </a:extLst>
          </p:cNvPr>
          <p:cNvSpPr txBox="1"/>
          <p:nvPr/>
        </p:nvSpPr>
        <p:spPr>
          <a:xfrm>
            <a:off x="9730409" y="5059017"/>
            <a:ext cx="1659834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20</a:t>
            </a:r>
          </a:p>
        </p:txBody>
      </p:sp>
    </p:spTree>
    <p:extLst>
      <p:ext uri="{BB962C8B-B14F-4D97-AF65-F5344CB8AC3E}">
        <p14:creationId xmlns:p14="http://schemas.microsoft.com/office/powerpoint/2010/main" val="22043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11480" y="1169047"/>
            <a:ext cx="6037350" cy="5709735"/>
            <a:chOff x="685800" y="2971800"/>
            <a:chExt cx="4131158" cy="3906982"/>
          </a:xfrm>
        </p:grpSpPr>
        <p:sp>
          <p:nvSpPr>
            <p:cNvPr id="4" name="Oval 3"/>
            <p:cNvSpPr/>
            <p:nvPr/>
          </p:nvSpPr>
          <p:spPr>
            <a:xfrm>
              <a:off x="1477317" y="3416588"/>
              <a:ext cx="2548125" cy="2548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2 Noi dung dai"/>
                <a:ea typeface="+mn-ea"/>
                <a:cs typeface="+mn-cs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766615" y="2971800"/>
              <a:ext cx="2233416" cy="25481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5800" y="5402928"/>
              <a:ext cx="4131158" cy="147585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486400" y="990600"/>
            <a:ext cx="6289356" cy="3525049"/>
            <a:chOff x="6199020" y="1914474"/>
            <a:chExt cx="4938444" cy="276789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75581">
              <a:off x="6199020" y="1914474"/>
              <a:ext cx="4938444" cy="2767892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490837" y="2404239"/>
              <a:ext cx="4366332" cy="17400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Tiết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sau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chúng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ta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sẽ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tiếp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tục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công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việc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làm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bánh </a:t>
              </a:r>
              <a:r>
                <a:rPr kumimoji="0" lang="en-US" sz="4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nhé</a:t>
              </a: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A759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!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306" y="-533400"/>
            <a:ext cx="1926643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3530" y="432153"/>
            <a:ext cx="2988572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8242" y="52768"/>
            <a:ext cx="1790110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9571" y="1140708"/>
            <a:ext cx="2290733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9788" y="3704360"/>
            <a:ext cx="2578971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1784" y="4104225"/>
            <a:ext cx="2548630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30328" y="897013"/>
            <a:ext cx="8131344" cy="532481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6BEF715-447B-46CB-9732-B6A0C84ED3D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6554" y="3830122"/>
            <a:ext cx="2165661" cy="2847123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56E1DE32-82D5-4799-8E77-B02EBE5E1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905999" y="3853272"/>
            <a:ext cx="2129426" cy="28031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3D025E-829C-49C0-8DF6-D10F19CA8B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548208" y="2445314"/>
            <a:ext cx="7334124" cy="2523963"/>
          </a:xfrm>
          <a:prstGeom prst="rect">
            <a:avLst/>
          </a:prstGeom>
        </p:spPr>
      </p:pic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961" y="493852"/>
            <a:ext cx="1750551" cy="18742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54333" y="762370"/>
            <a:ext cx="545982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x 3 = ?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42718" y="328456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7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-3693667" y="479998"/>
            <a:ext cx="3271556" cy="6195539"/>
            <a:chOff x="-3693667" y="479998"/>
            <a:chExt cx="3271556" cy="6195539"/>
          </a:xfrm>
        </p:grpSpPr>
        <p:grpSp>
          <p:nvGrpSpPr>
            <p:cNvPr id="19" name="Group 18"/>
            <p:cNvGrpSpPr/>
            <p:nvPr/>
          </p:nvGrpSpPr>
          <p:grpSpPr>
            <a:xfrm>
              <a:off x="-3693667" y="2362200"/>
              <a:ext cx="3271556" cy="4313337"/>
              <a:chOff x="-3693667" y="2362200"/>
              <a:chExt cx="3271556" cy="4313337"/>
            </a:xfrm>
          </p:grpSpPr>
          <p:pic>
            <p:nvPicPr>
              <p:cNvPr id="32" name="Graphic 31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33" name="Graphic 3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2318559" y="5486400"/>
                <a:ext cx="832765" cy="891602"/>
              </a:xfrm>
              <a:prstGeom prst="rect">
                <a:avLst/>
              </a:prstGeom>
            </p:spPr>
          </p:pic>
        </p:grpSp>
        <p:sp>
          <p:nvSpPr>
            <p:cNvPr id="20" name="Speech Bubble: Rectangle with Corners Rounded 19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2049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2048" name="TextBox 20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 p14:bounceEnd="83000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2" presetClass="exit" presetSubtype="8" accel="76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0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44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77556E-17 2.22222E-6 L 0.34987 0.00069 " pathEditMode="relative" rAng="0" ptsTypes="AA">
                                          <p:cBhvr>
                                            <p:cTn id="45" dur="75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6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7" fill="hold">
                          <p:stCondLst>
                            <p:cond delay="0"/>
                          </p:stCondLst>
                          <p:childTnLst>
                            <p:par>
                              <p:cTn id="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9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0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9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1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2" fill="hold">
                          <p:stCondLst>
                            <p:cond delay="0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5" dur="1250" fill="hold"/>
                                            <p:tgtEl>
                                              <p:spTgt spid="204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4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1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11856" y="220133"/>
            <a:ext cx="11568289" cy="2675467"/>
            <a:chOff x="311856" y="220133"/>
            <a:chExt cx="11568289" cy="2675467"/>
          </a:xfrm>
        </p:grpSpPr>
        <p:grpSp>
          <p:nvGrpSpPr>
            <p:cNvPr id="7" name="Group 6"/>
            <p:cNvGrpSpPr/>
            <p:nvPr/>
          </p:nvGrpSpPr>
          <p:grpSpPr>
            <a:xfrm>
              <a:off x="311856" y="220133"/>
              <a:ext cx="11568289" cy="2675467"/>
              <a:chOff x="166511" y="152399"/>
              <a:chExt cx="11568289" cy="2675467"/>
            </a:xfrm>
          </p:grpSpPr>
          <p:sp>
            <p:nvSpPr>
              <p:cNvPr id="6" name="Rectangle: Rounded Corners 5"/>
              <p:cNvSpPr/>
              <p:nvPr/>
            </p:nvSpPr>
            <p:spPr>
              <a:xfrm>
                <a:off x="1143000" y="499533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" name="Rectangle: Rounded Corners 7"/>
              <p:cNvSpPr/>
              <p:nvPr/>
            </p:nvSpPr>
            <p:spPr>
              <a:xfrm>
                <a:off x="1707444" y="665056"/>
                <a:ext cx="9874956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6511" y="152399"/>
                <a:ext cx="2652889" cy="2675467"/>
              </a:xfrm>
              <a:prstGeom prst="rect">
                <a:avLst/>
              </a:prstGeom>
            </p:spPr>
          </p:pic>
        </p:grpSp>
        <p:sp>
          <p:nvSpPr>
            <p:cNvPr id="2" name="TextBox 1"/>
            <p:cNvSpPr txBox="1"/>
            <p:nvPr/>
          </p:nvSpPr>
          <p:spPr>
            <a:xfrm>
              <a:off x="3854333" y="762370"/>
              <a:ext cx="545982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 x 8 = ?</a:t>
              </a:r>
            </a:p>
          </p:txBody>
        </p:sp>
      </p:grpSp>
      <p:grpSp>
        <p:nvGrpSpPr>
          <p:cNvPr id="16" name="Dap an 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7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077646" y="30333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24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303862" y="3058296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401225" y="324297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An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530127" y="5077673"/>
              <a:ext cx="1567738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21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pic>
        <p:nvPicPr>
          <p:cNvPr id="34" name="Graphic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139" y="803679"/>
            <a:ext cx="2348166" cy="1454532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12357259" y="249538"/>
            <a:ext cx="3410111" cy="6454739"/>
            <a:chOff x="12357259" y="249538"/>
            <a:chExt cx="3410111" cy="6454739"/>
          </a:xfrm>
        </p:grpSpPr>
        <p:grpSp>
          <p:nvGrpSpPr>
            <p:cNvPr id="19" name="Group 18"/>
            <p:cNvGrpSpPr/>
            <p:nvPr/>
          </p:nvGrpSpPr>
          <p:grpSpPr>
            <a:xfrm>
              <a:off x="12357259" y="2362200"/>
              <a:ext cx="3410111" cy="4342077"/>
              <a:chOff x="12357259" y="2362200"/>
              <a:chExt cx="3410111" cy="4342077"/>
            </a:xfrm>
          </p:grpSpPr>
          <p:pic>
            <p:nvPicPr>
              <p:cNvPr id="35" name="Graphic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2357259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1" name="Graphic 4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4710632" y="6049698"/>
                <a:ext cx="1056738" cy="654579"/>
              </a:xfrm>
              <a:prstGeom prst="rect">
                <a:avLst/>
              </a:prstGeom>
            </p:spPr>
          </p:pic>
          <p:pic>
            <p:nvPicPr>
              <p:cNvPr id="42" name="Graphic 4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3586683" y="5116226"/>
                <a:ext cx="1009990" cy="1081348"/>
              </a:xfrm>
              <a:prstGeom prst="rect">
                <a:avLst/>
              </a:prstGeom>
            </p:spPr>
          </p:pic>
        </p:grpSp>
        <p:sp>
          <p:nvSpPr>
            <p:cNvPr id="108" name="Speech Bubble: Rectangle with Corners Rounded 107"/>
            <p:cNvSpPr/>
            <p:nvPr/>
          </p:nvSpPr>
          <p:spPr>
            <a:xfrm>
              <a:off x="12834378" y="249538"/>
              <a:ext cx="2514600" cy="1570813"/>
            </a:xfrm>
            <a:prstGeom prst="wedgeRoundRectCallout">
              <a:avLst>
                <a:gd name="adj1" fmla="val -17337"/>
                <a:gd name="adj2" fmla="val 7720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rồi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!</a:t>
              </a:r>
            </a:p>
          </p:txBody>
        </p:sp>
      </p:grpSp>
      <p:grpSp>
        <p:nvGrpSpPr>
          <p:cNvPr id="43" name="ChuaChinhXac - 9Slide.vn"/>
          <p:cNvGrpSpPr/>
          <p:nvPr/>
        </p:nvGrpSpPr>
        <p:grpSpPr>
          <a:xfrm>
            <a:off x="-6402451" y="2352799"/>
            <a:ext cx="6200596" cy="4126860"/>
            <a:chOff x="12681831" y="2352799"/>
            <a:chExt cx="6200596" cy="4126860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15759735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 xác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 p14:bounceEnd="83000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 p14:bounceEnd="71000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 p14:presetBounceEnd="71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 p14:bounceEnd="71000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8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9" fill="hold">
                          <p:stCondLst>
                            <p:cond delay="0"/>
                          </p:stCondLst>
                          <p:childTnLst>
                            <p:par>
                              <p:cTn id="3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1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3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37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1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58333E-6 -4.44444E-6 L -0.35157 -0.00694 " pathEditMode="relative" rAng="0" ptsTypes="AA">
                                          <p:cBhvr>
                                            <p:cTn id="42" dur="75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7578" y="-34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43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4" fill="hold">
                          <p:stCondLst>
                            <p:cond delay="0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4987 -1.48148E-6 " pathEditMode="relative" rAng="0" ptsTypes="AA">
                                          <p:cBhvr>
                                            <p:cTn id="47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87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4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-1.48148E-6 L 0.55208 0.00347 " pathEditMode="relative" rAng="0" ptsTypes="AA">
                                          <p:cBhvr>
                                            <p:cTn id="52" dur="1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604" y="162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ảnh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311856" y="220133"/>
            <a:ext cx="11568289" cy="2675467"/>
            <a:chOff x="166511" y="152399"/>
            <a:chExt cx="11568289" cy="2675467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143000" y="499533"/>
              <a:ext cx="10591800" cy="1981200"/>
            </a:xfrm>
            <a:prstGeom prst="roundRect">
              <a:avLst/>
            </a:prstGeom>
            <a:solidFill>
              <a:srgbClr val="FFABC1"/>
            </a:solidFill>
            <a:ln w="38100">
              <a:solidFill>
                <a:srgbClr val="BF465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ectangle: Rounded Corners 7"/>
            <p:cNvSpPr/>
            <p:nvPr/>
          </p:nvSpPr>
          <p:spPr>
            <a:xfrm>
              <a:off x="1707444" y="665056"/>
              <a:ext cx="9874956" cy="165015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6511" y="152399"/>
              <a:ext cx="2652889" cy="2675467"/>
            </a:xfrm>
            <a:prstGeom prst="rect">
              <a:avLst/>
            </a:prstGeom>
          </p:spPr>
        </p:pic>
      </p:grpSp>
      <p:pic>
        <p:nvPicPr>
          <p:cNvPr id="4" name="Graphic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964658"/>
            <a:ext cx="1752600" cy="12297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1987" y="772309"/>
            <a:ext cx="7782580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x ..?.. = 27</a:t>
            </a:r>
          </a:p>
        </p:txBody>
      </p:sp>
      <p:grpSp>
        <p:nvGrpSpPr>
          <p:cNvPr id="16" name="DapAnA - 9Slide.vn"/>
          <p:cNvGrpSpPr/>
          <p:nvPr/>
        </p:nvGrpSpPr>
        <p:grpSpPr>
          <a:xfrm>
            <a:off x="609600" y="3033396"/>
            <a:ext cx="5044329" cy="1477328"/>
            <a:chOff x="609600" y="3033396"/>
            <a:chExt cx="5044329" cy="1477328"/>
          </a:xfrm>
        </p:grpSpPr>
        <p:grpSp>
          <p:nvGrpSpPr>
            <p:cNvPr id="10" name="Group 9"/>
            <p:cNvGrpSpPr/>
            <p:nvPr/>
          </p:nvGrpSpPr>
          <p:grpSpPr>
            <a:xfrm>
              <a:off x="609600" y="3061123"/>
              <a:ext cx="5044329" cy="1421875"/>
              <a:chOff x="289671" y="3263476"/>
              <a:chExt cx="10591800" cy="1981200"/>
            </a:xfrm>
          </p:grpSpPr>
          <p:sp>
            <p:nvSpPr>
              <p:cNvPr id="11" name="Rectangle: Rounded Corners 10"/>
              <p:cNvSpPr/>
              <p:nvPr/>
            </p:nvSpPr>
            <p:spPr>
              <a:xfrm>
                <a:off x="289671" y="3263476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Rectangle: Rounded Corners 11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3469580" y="30333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742754" y="3134284"/>
              <a:ext cx="1320383" cy="1229921"/>
              <a:chOff x="812176" y="3134284"/>
              <a:chExt cx="1320383" cy="122992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12176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1183025" y="3134284"/>
                <a:ext cx="57868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</a:t>
                </a:r>
              </a:p>
            </p:txBody>
          </p:sp>
        </p:grpSp>
      </p:grpSp>
      <p:grpSp>
        <p:nvGrpSpPr>
          <p:cNvPr id="17" name="DapAnB - 9Slide.vn"/>
          <p:cNvGrpSpPr/>
          <p:nvPr/>
        </p:nvGrpSpPr>
        <p:grpSpPr>
          <a:xfrm>
            <a:off x="6835816" y="3058296"/>
            <a:ext cx="5044329" cy="1477328"/>
            <a:chOff x="6835816" y="3058296"/>
            <a:chExt cx="5044329" cy="1477328"/>
          </a:xfrm>
        </p:grpSpPr>
        <p:grpSp>
          <p:nvGrpSpPr>
            <p:cNvPr id="23" name="Group 22"/>
            <p:cNvGrpSpPr/>
            <p:nvPr/>
          </p:nvGrpSpPr>
          <p:grpSpPr>
            <a:xfrm>
              <a:off x="6835816" y="3061123"/>
              <a:ext cx="5044329" cy="1421875"/>
              <a:chOff x="289671" y="3263477"/>
              <a:chExt cx="10591800" cy="1981200"/>
            </a:xfrm>
          </p:grpSpPr>
          <p:sp>
            <p:nvSpPr>
              <p:cNvPr id="25" name="Rectangle: Rounded Corners 24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6" name="Rectangle: Rounded Corners 25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9695796" y="3058296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</a:t>
              </a: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6980629" y="3200477"/>
              <a:ext cx="1320383" cy="1163728"/>
              <a:chOff x="7038392" y="3200477"/>
              <a:chExt cx="1320383" cy="1163728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7038392" y="3200477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39" name="TextBox 38"/>
              <p:cNvSpPr txBox="1"/>
              <p:nvPr/>
            </p:nvSpPr>
            <p:spPr>
              <a:xfrm>
                <a:off x="7377194" y="3289128"/>
                <a:ext cx="594715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</a:p>
            </p:txBody>
          </p:sp>
        </p:grpSp>
      </p:grpSp>
      <p:grpSp>
        <p:nvGrpSpPr>
          <p:cNvPr id="18" name="Dap an C - 9Slide.vn"/>
          <p:cNvGrpSpPr/>
          <p:nvPr/>
        </p:nvGrpSpPr>
        <p:grpSpPr>
          <a:xfrm>
            <a:off x="4062080" y="5077673"/>
            <a:ext cx="5044329" cy="1477328"/>
            <a:chOff x="4062080" y="5077673"/>
            <a:chExt cx="5044329" cy="1477328"/>
          </a:xfrm>
        </p:grpSpPr>
        <p:grpSp>
          <p:nvGrpSpPr>
            <p:cNvPr id="28" name="Group 27"/>
            <p:cNvGrpSpPr/>
            <p:nvPr/>
          </p:nvGrpSpPr>
          <p:grpSpPr>
            <a:xfrm>
              <a:off x="4062080" y="5105400"/>
              <a:ext cx="5044329" cy="1421875"/>
              <a:chOff x="289671" y="3263477"/>
              <a:chExt cx="10591800" cy="1981200"/>
            </a:xfrm>
          </p:grpSpPr>
          <p:sp>
            <p:nvSpPr>
              <p:cNvPr id="30" name="Rectangle: Rounded Corners 29"/>
              <p:cNvSpPr/>
              <p:nvPr/>
            </p:nvSpPr>
            <p:spPr>
              <a:xfrm>
                <a:off x="289671" y="3263477"/>
                <a:ext cx="10591800" cy="1981200"/>
              </a:xfrm>
              <a:prstGeom prst="roundRect">
                <a:avLst/>
              </a:prstGeom>
              <a:solidFill>
                <a:srgbClr val="FFABC1"/>
              </a:solidFill>
              <a:ln w="38100">
                <a:solidFill>
                  <a:srgbClr val="BF465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Rectangle: Rounded Corners 30"/>
              <p:cNvSpPr/>
              <p:nvPr/>
            </p:nvSpPr>
            <p:spPr>
              <a:xfrm>
                <a:off x="3506651" y="3429000"/>
                <a:ext cx="7222420" cy="165015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922061" y="5077673"/>
              <a:ext cx="783869" cy="147732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600" b="1" i="0" u="none" strike="noStrike" kern="1200" cap="none" spc="0" normalizeH="0" baseline="0" noProof="0" dirty="0">
                  <a:ln>
                    <a:noFill/>
                  </a:ln>
                  <a:solidFill>
                    <a:srgbClr val="E76EA3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215284" y="5208081"/>
              <a:ext cx="1320383" cy="1200401"/>
              <a:chOff x="4264656" y="5208081"/>
              <a:chExt cx="1320383" cy="1200401"/>
            </a:xfrm>
          </p:grpSpPr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264656" y="5244754"/>
                <a:ext cx="1320383" cy="1163728"/>
              </a:xfrm>
              <a:prstGeom prst="rect">
                <a:avLst/>
              </a:prstGeom>
            </p:spPr>
          </p:pic>
          <p:sp>
            <p:nvSpPr>
              <p:cNvPr id="40" name="TextBox 39"/>
              <p:cNvSpPr txBox="1"/>
              <p:nvPr/>
            </p:nvSpPr>
            <p:spPr>
              <a:xfrm>
                <a:off x="4633902" y="5208081"/>
                <a:ext cx="581891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600" b="1" i="0" u="none" strike="noStrike" kern="1200" cap="none" spc="0" normalizeH="0" baseline="0" noProof="0">
                    <a:ln>
                      <a:noFill/>
                    </a:ln>
                    <a:solidFill>
                      <a:srgbClr val="BF465A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</a:p>
            </p:txBody>
          </p:sp>
        </p:grpSp>
      </p:grpSp>
      <p:grpSp>
        <p:nvGrpSpPr>
          <p:cNvPr id="41" name="Group 40"/>
          <p:cNvGrpSpPr/>
          <p:nvPr/>
        </p:nvGrpSpPr>
        <p:grpSpPr>
          <a:xfrm>
            <a:off x="-3693667" y="479998"/>
            <a:ext cx="3537739" cy="6226065"/>
            <a:chOff x="-3693667" y="479998"/>
            <a:chExt cx="3537739" cy="6226065"/>
          </a:xfrm>
        </p:grpSpPr>
        <p:grpSp>
          <p:nvGrpSpPr>
            <p:cNvPr id="42" name="Group 41"/>
            <p:cNvGrpSpPr/>
            <p:nvPr/>
          </p:nvGrpSpPr>
          <p:grpSpPr>
            <a:xfrm>
              <a:off x="-3693667" y="2362200"/>
              <a:ext cx="3537739" cy="4343863"/>
              <a:chOff x="-3693667" y="2362200"/>
              <a:chExt cx="3537739" cy="4343863"/>
            </a:xfrm>
          </p:grpSpPr>
          <p:pic>
            <p:nvPicPr>
              <p:cNvPr id="44" name="Graphic 43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3693667" y="2362200"/>
                <a:ext cx="3271556" cy="4313337"/>
              </a:xfrm>
              <a:prstGeom prst="rect">
                <a:avLst/>
              </a:prstGeom>
            </p:spPr>
          </p:pic>
          <p:pic>
            <p:nvPicPr>
              <p:cNvPr id="45" name="Graphic 23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-1904095" y="5479451"/>
                <a:ext cx="1748167" cy="1226612"/>
              </a:xfrm>
              <a:prstGeom prst="rect">
                <a:avLst/>
              </a:prstGeom>
            </p:spPr>
          </p:pic>
        </p:grpSp>
        <p:sp>
          <p:nvSpPr>
            <p:cNvPr id="43" name="Speech Bubble: Rectangle with Corners Rounded 42"/>
            <p:cNvSpPr/>
            <p:nvPr/>
          </p:nvSpPr>
          <p:spPr>
            <a:xfrm>
              <a:off x="-3086848" y="479998"/>
              <a:ext cx="2514600" cy="1570813"/>
            </a:xfrm>
            <a:prstGeom prst="wedgeRoundRectCallout">
              <a:avLst>
                <a:gd name="adj1" fmla="val 379"/>
                <a:gd name="adj2" fmla="val 71232"/>
                <a:gd name="adj3" fmla="val 16667"/>
              </a:avLst>
            </a:prstGeom>
            <a:solidFill>
              <a:schemeClr val="bg1"/>
            </a:solidFill>
            <a:ln w="38100">
              <a:solidFill>
                <a:srgbClr val="7C3E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BF465A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Đúng rồi!</a:t>
              </a:r>
            </a:p>
          </p:txBody>
        </p:sp>
      </p:grpSp>
      <p:grpSp>
        <p:nvGrpSpPr>
          <p:cNvPr id="46" name="ChuaChinhXac - 9Slide.vn"/>
          <p:cNvGrpSpPr/>
          <p:nvPr/>
        </p:nvGrpSpPr>
        <p:grpSpPr>
          <a:xfrm>
            <a:off x="12681831" y="2352799"/>
            <a:ext cx="6200596" cy="4126860"/>
            <a:chOff x="12681831" y="2352799"/>
            <a:chExt cx="6200596" cy="412686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12681831" y="2352799"/>
              <a:ext cx="6200596" cy="412686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13371837" y="4831451"/>
              <a:ext cx="2341987" cy="135421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Chưa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chính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E25A74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xác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E25A74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 p14:bounceEnd="83000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 p14:presetBounceEnd="83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 p14:bounceEnd="83000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 p14:bounceEnd="70000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7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1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3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2" name="AmThanhDung_2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37" presetID="1" presetClass="exit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2" presetClass="exit" presetSubtype="8" accel="7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41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0-ppt_w/2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25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45" presetID="42" presetClass="path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5E-6 -2.59259E-6 L 0.34987 0.0007 " pathEditMode="relative" rAng="0" ptsTypes="AA">
                                          <p:cBhvr>
                                            <p:cTn id="46" dur="75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87" y="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8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1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367 -1.48148E-6 " pathEditMode="relative" rAng="0" ptsTypes="AA">
                                          <p:cBhvr>
                                            <p:cTn id="51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190" y="0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6"/>
                      </p:tgtEl>
                    </p:cond>
                  </p:nextCondLst>
                </p:seq>
                <p:seq concurrent="1" nextAc="seek">
                  <p:cTn id="52" restart="whenNotActive" fill="hold" evtFilter="cancelBubble" nodeType="interactiveSeq">
                    <p:stCondLst>
                      <p:cond evt="onClick" delay="0">
                        <p:tgtEl>
                          <p:spTgt spid="1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3" fill="hold">
                          <p:stCondLst>
                            <p:cond delay="0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42" presetClass="path" presetSubtype="0" autoRev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-1.48148E-6 L -0.5651 -0.00347 " pathEditMode="relative" rAng="0" ptsTypes="AA">
                                          <p:cBhvr>
                                            <p:cTn id="56" dur="75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8255" y="-185"/>
                                        </p:animMotion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3" name="AmthanhSai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7"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73014" y="983664"/>
            <a:ext cx="1424783" cy="18062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8872" y="1702169"/>
            <a:ext cx="2209655" cy="17497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6026" y="1419854"/>
            <a:ext cx="1320895" cy="133208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8143" y="2229432"/>
            <a:ext cx="1692866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26365" y="4137143"/>
            <a:ext cx="1908848" cy="209973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17998" y="4434698"/>
            <a:ext cx="1885176" cy="1873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1983" y="1607804"/>
            <a:ext cx="7339783" cy="4364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15846" y="2896268"/>
            <a:ext cx="2914405" cy="3835314"/>
          </a:xfrm>
          <a:prstGeom prst="rect">
            <a:avLst/>
          </a:prstGeom>
        </p:spPr>
      </p:pic>
      <p:pic>
        <p:nvPicPr>
          <p:cNvPr id="170" name="Picture 16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543211" y="2896268"/>
            <a:ext cx="2801466" cy="3693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A2838-185E-413D-9C7E-EFE35DF7537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97887" y="2266340"/>
            <a:ext cx="2115495" cy="10729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0817C5F-733C-4DA7-8F09-BA05EEC4452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1353" y="4132255"/>
            <a:ext cx="1987468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40FD98-D979-B649-68F1-342184E50F6A}"/>
              </a:ext>
            </a:extLst>
          </p:cNvPr>
          <p:cNvSpPr txBox="1"/>
          <p:nvPr/>
        </p:nvSpPr>
        <p:spPr>
          <a:xfrm>
            <a:off x="4133850" y="3071997"/>
            <a:ext cx="4565352" cy="101566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6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vi-VN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6780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7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5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16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19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0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3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4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1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2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8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5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3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39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40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0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000" fill="hold"/>
                                            <p:tgtEl>
                                              <p:spTgt spid="17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54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289" y="-533400"/>
            <a:ext cx="1914676" cy="2427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3109" y="432153"/>
            <a:ext cx="2969414" cy="235141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45763" y="52768"/>
            <a:ext cx="1775067" cy="17901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7470" y="1140708"/>
            <a:ext cx="2274934" cy="2184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6684" y="3704360"/>
            <a:ext cx="2565178" cy="28216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9414" y="4104225"/>
            <a:ext cx="2533369" cy="2518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41877" y="897013"/>
            <a:ext cx="8108244" cy="532481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86979" y="2713672"/>
            <a:ext cx="6218049" cy="147732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Khám</a:t>
            </a: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9600" b="1" i="0" u="none" strike="noStrike" kern="1200" cap="none" spc="0" normalizeH="0" baseline="0" noProof="0" dirty="0" err="1">
                <a:ln>
                  <a:noFill/>
                </a:ln>
                <a:solidFill>
                  <a:srgbClr val="E76EA3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phá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E76EA3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 p14:presetBounceEnd="6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8000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8000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Hình ảnh 33">
            <a:extLst>
              <a:ext uri="{FF2B5EF4-FFF2-40B4-BE49-F238E27FC236}">
                <a16:creationId xmlns:a16="http://schemas.microsoft.com/office/drawing/2014/main" id="{C11B7131-D233-4E66-8B65-91F10F7B8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0709" y="592966"/>
            <a:ext cx="4749800" cy="3390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9" name="Bong bóng Ý nghĩ: Hình đám mây 34">
            <a:extLst>
              <a:ext uri="{FF2B5EF4-FFF2-40B4-BE49-F238E27FC236}">
                <a16:creationId xmlns:a16="http://schemas.microsoft.com/office/drawing/2014/main" id="{9AF38E17-13D2-44F6-AD8A-2EE4FEF7D421}"/>
              </a:ext>
            </a:extLst>
          </p:cNvPr>
          <p:cNvSpPr/>
          <p:nvPr/>
        </p:nvSpPr>
        <p:spPr>
          <a:xfrm>
            <a:off x="0" y="232271"/>
            <a:ext cx="6877878" cy="3091179"/>
          </a:xfrm>
          <a:prstGeom prst="cloudCallout">
            <a:avLst>
              <a:gd name="adj1" fmla="val 48003"/>
              <a:gd name="adj2" fmla="val 399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nl-NL" sz="3600" b="1" i="1" kern="0" dirty="0">
                <a:solidFill>
                  <a:srgbClr val="FFFF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Mỗi xe ô tô có 4 bạn. Hỏi 3 xe ô tô có tất cả bao nhiêu bạn?</a:t>
            </a:r>
            <a:endParaRPr lang="en-US" sz="3600" b="1" kern="0" dirty="0">
              <a:solidFill>
                <a:srgbClr val="FFFF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0" name="Mũi tên: Phải 36">
            <a:extLst>
              <a:ext uri="{FF2B5EF4-FFF2-40B4-BE49-F238E27FC236}">
                <a16:creationId xmlns:a16="http://schemas.microsoft.com/office/drawing/2014/main" id="{03078F2C-E92D-4A81-B330-AB6445FAEDBA}"/>
              </a:ext>
            </a:extLst>
          </p:cNvPr>
          <p:cNvSpPr/>
          <p:nvPr/>
        </p:nvSpPr>
        <p:spPr>
          <a:xfrm>
            <a:off x="460587" y="4660651"/>
            <a:ext cx="1499164" cy="64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kern="0">
              <a:solidFill>
                <a:srgbClr val="593FD3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/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𝟑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4800" b="1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𝟏𝟐</m:t>
                      </m:r>
                    </m:oMath>
                  </m:oMathPara>
                </a14:m>
                <a:endParaRPr lang="en-US" sz="4800" b="1" kern="0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1" name="Hộp Văn bản 37">
                <a:extLst>
                  <a:ext uri="{FF2B5EF4-FFF2-40B4-BE49-F238E27FC236}">
                    <a16:creationId xmlns:a16="http://schemas.microsoft.com/office/drawing/2014/main" id="{7562727C-8662-4458-BA6B-483B5BB775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238" y="4638206"/>
                <a:ext cx="3170740" cy="7386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57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4">
            <a:extLst>
              <a:ext uri="{FF2B5EF4-FFF2-40B4-BE49-F238E27FC236}">
                <a16:creationId xmlns:a16="http://schemas.microsoft.com/office/drawing/2014/main" id="{AA0B1A2C-BB5C-4CC2-906A-DF8F6F73CA3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6906" y="416626"/>
            <a:ext cx="1986215" cy="1777663"/>
          </a:xfrm>
          <a:prstGeom prst="rect">
            <a:avLst/>
          </a:prstGeom>
        </p:spPr>
      </p:pic>
      <p:sp>
        <p:nvSpPr>
          <p:cNvPr id="94" name="Hộp Văn bản 11">
            <a:extLst>
              <a:ext uri="{FF2B5EF4-FFF2-40B4-BE49-F238E27FC236}">
                <a16:creationId xmlns:a16="http://schemas.microsoft.com/office/drawing/2014/main" id="{360283F4-E227-452F-900E-78291313FDA6}"/>
              </a:ext>
            </a:extLst>
          </p:cNvPr>
          <p:cNvSpPr txBox="1"/>
          <p:nvPr/>
        </p:nvSpPr>
        <p:spPr>
          <a:xfrm>
            <a:off x="1747555" y="955638"/>
            <a:ext cx="10239035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thêm 1 xe ô tô nữa thì ta có phép nhân nào? 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/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𝟏𝟔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5" name="Hộp Văn bản 22">
                <a:extLst>
                  <a:ext uri="{FF2B5EF4-FFF2-40B4-BE49-F238E27FC236}">
                    <a16:creationId xmlns:a16="http://schemas.microsoft.com/office/drawing/2014/main" id="{3B8DC851-B6F5-447A-974C-4ED049B1D7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961" y="2046564"/>
                <a:ext cx="4686219" cy="5744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Hộp Văn bản 13">
            <a:extLst>
              <a:ext uri="{FF2B5EF4-FFF2-40B4-BE49-F238E27FC236}">
                <a16:creationId xmlns:a16="http://schemas.microsoft.com/office/drawing/2014/main" id="{B2070A5D-0496-4A73-86EE-9A1800C5C73C}"/>
              </a:ext>
            </a:extLst>
          </p:cNvPr>
          <p:cNvSpPr txBox="1"/>
          <p:nvPr/>
        </p:nvSpPr>
        <p:spPr>
          <a:xfrm>
            <a:off x="1948070" y="3516869"/>
            <a:ext cx="10243931" cy="730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  <a:buClr>
                <a:srgbClr val="000000"/>
              </a:buClr>
            </a:pPr>
            <a:r>
              <a:rPr lang="nl-NL" sz="3200" b="1" kern="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Arial"/>
              </a:rPr>
              <a:t>Nếu tiếp tục thêm 1 xe ô tô có 4 bạn nữa thì sao?</a:t>
            </a:r>
            <a:endParaRPr lang="en-US" sz="3200" b="1" kern="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Arial"/>
            </a:endParaRPr>
          </a:p>
        </p:txBody>
      </p:sp>
      <p:pic>
        <p:nvPicPr>
          <p:cNvPr id="97" name="Picture 4">
            <a:extLst>
              <a:ext uri="{FF2B5EF4-FFF2-40B4-BE49-F238E27FC236}">
                <a16:creationId xmlns:a16="http://schemas.microsoft.com/office/drawing/2014/main" id="{1C65772D-98D3-4E7F-AEB6-40CD13ED0C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40887" y="3354642"/>
            <a:ext cx="1562123" cy="1398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/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×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Arial"/>
                        </a:rPr>
                        <m:t>𝟓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8" name="Hộp Văn bản 26">
                <a:extLst>
                  <a:ext uri="{FF2B5EF4-FFF2-40B4-BE49-F238E27FC236}">
                    <a16:creationId xmlns:a16="http://schemas.microsoft.com/office/drawing/2014/main" id="{EAE2AA7A-9CC6-4B0B-B8D9-B6902E8CD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672" y="4758789"/>
                <a:ext cx="1267655" cy="5744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/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defTabSz="1219170">
                  <a:buClr>
                    <a:srgbClr val="000000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𝟒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r>
                        <a:rPr lang="en-US" sz="3733" b="1" i="1" kern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𝟐𝟎</m:t>
                      </m:r>
                    </m:oMath>
                  </m:oMathPara>
                </a14:m>
                <a:endParaRPr lang="en-US" sz="3733" b="1" kern="0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99" name="Hộp Văn bản 27">
                <a:extLst>
                  <a:ext uri="{FF2B5EF4-FFF2-40B4-BE49-F238E27FC236}">
                    <a16:creationId xmlns:a16="http://schemas.microsoft.com/office/drawing/2014/main" id="{F8C5F4BD-AAEA-45D2-9B65-AF43BABA31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0114" y="4758787"/>
                <a:ext cx="5543505" cy="5744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029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/>
      <p:bldP spid="98" grpId="0"/>
      <p:bldP spid="9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6D4706C-99CD-48E0-8361-A3A82F597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02" y="254690"/>
            <a:ext cx="9867071" cy="847612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AC85BEE-7D6A-42E3-8523-53512D0C4128}"/>
              </a:ext>
            </a:extLst>
          </p:cNvPr>
          <p:cNvSpPr/>
          <p:nvPr/>
        </p:nvSpPr>
        <p:spPr>
          <a:xfrm>
            <a:off x="635689" y="1568312"/>
            <a:ext cx="6353175" cy="139065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3AAF4E7-9168-4F11-9F39-49B3FB69591D}"/>
              </a:ext>
            </a:extLst>
          </p:cNvPr>
          <p:cNvSpPr txBox="1"/>
          <p:nvPr/>
        </p:nvSpPr>
        <p:spPr>
          <a:xfrm>
            <a:off x="788090" y="2349362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CEB3062-3767-4513-BF70-B3F0DF5023CA}"/>
              </a:ext>
            </a:extLst>
          </p:cNvPr>
          <p:cNvSpPr txBox="1"/>
          <p:nvPr/>
        </p:nvSpPr>
        <p:spPr>
          <a:xfrm>
            <a:off x="4521890" y="1654037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1 = 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1A21144-D50F-4257-83B4-B22F28C9F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017" y="3129552"/>
            <a:ext cx="4846983" cy="3728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5C3F91E2-F74D-48A8-A57B-04880675AB04}"/>
              </a:ext>
            </a:extLst>
          </p:cNvPr>
          <p:cNvGrpSpPr/>
          <p:nvPr/>
        </p:nvGrpSpPr>
        <p:grpSpPr>
          <a:xfrm>
            <a:off x="845240" y="1720712"/>
            <a:ext cx="1917838" cy="542925"/>
            <a:chOff x="845240" y="1720712"/>
            <a:chExt cx="1917838" cy="542925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A8E4C8E-F709-427A-86AB-74287213100B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98A0736-C94A-4718-9454-16D799AC15FA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CE76C76-3E73-470F-9E0C-AACAE3974088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ACE3AE-E89D-42FF-866F-9424D7A1A30A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6ECB457-85AD-44CE-A603-E32F346FE92D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08BDCF93-9593-40B2-9B9C-EFAC3B7FE6A6}"/>
              </a:ext>
            </a:extLst>
          </p:cNvPr>
          <p:cNvSpPr/>
          <p:nvPr/>
        </p:nvSpPr>
        <p:spPr>
          <a:xfrm>
            <a:off x="605872" y="3118815"/>
            <a:ext cx="6353175" cy="287448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C20A4FF-7A7F-4843-A266-8E354E6A0E8C}"/>
              </a:ext>
            </a:extLst>
          </p:cNvPr>
          <p:cNvGrpSpPr/>
          <p:nvPr/>
        </p:nvGrpSpPr>
        <p:grpSpPr>
          <a:xfrm>
            <a:off x="954570" y="3251338"/>
            <a:ext cx="1917838" cy="542925"/>
            <a:chOff x="845240" y="1720712"/>
            <a:chExt cx="1917838" cy="542925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3985AC9-7976-448F-A878-2B921C6EB668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6CCDF95-AA7F-43F4-89EC-44DBF2C8A66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9EA3A2D-5624-46F4-B751-3D9A52867D7A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B22ECC91-9550-48CE-85CB-8BA8D40747F7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A25CAA6-6131-48BE-BCED-A8A3959A5339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B2118CB7-B19B-45E3-8E83-DE82D15DFA1C}"/>
              </a:ext>
            </a:extLst>
          </p:cNvPr>
          <p:cNvGrpSpPr/>
          <p:nvPr/>
        </p:nvGrpSpPr>
        <p:grpSpPr>
          <a:xfrm>
            <a:off x="984388" y="3937138"/>
            <a:ext cx="1917838" cy="542925"/>
            <a:chOff x="845240" y="1720712"/>
            <a:chExt cx="1917838" cy="542925"/>
          </a:xfrm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25505BB-EF0D-426C-8E94-530B32C62032}"/>
                </a:ext>
              </a:extLst>
            </p:cNvPr>
            <p:cNvSpPr/>
            <p:nvPr/>
          </p:nvSpPr>
          <p:spPr>
            <a:xfrm>
              <a:off x="845240" y="1720712"/>
              <a:ext cx="1917838" cy="5429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BBCD6E6-9086-4991-96E0-4FB817894D0C}"/>
                </a:ext>
              </a:extLst>
            </p:cNvPr>
            <p:cNvSpPr/>
            <p:nvPr/>
          </p:nvSpPr>
          <p:spPr>
            <a:xfrm>
              <a:off x="9690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E0F57D3A-7D41-4632-9880-9D1B6D17E71B}"/>
                </a:ext>
              </a:extLst>
            </p:cNvPr>
            <p:cNvSpPr/>
            <p:nvPr/>
          </p:nvSpPr>
          <p:spPr>
            <a:xfrm>
              <a:off x="142626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146BD28-84E7-4245-AE42-CCB21484F20B}"/>
                </a:ext>
              </a:extLst>
            </p:cNvPr>
            <p:cNvSpPr/>
            <p:nvPr/>
          </p:nvSpPr>
          <p:spPr>
            <a:xfrm>
              <a:off x="1864415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74F3D232-4A9C-4D98-9B55-DFEB3B7B1F01}"/>
                </a:ext>
              </a:extLst>
            </p:cNvPr>
            <p:cNvSpPr/>
            <p:nvPr/>
          </p:nvSpPr>
          <p:spPr>
            <a:xfrm>
              <a:off x="2291797" y="1806437"/>
              <a:ext cx="409575" cy="37147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C4C027A3-AC3D-4250-BA6B-099009D66CDF}"/>
              </a:ext>
            </a:extLst>
          </p:cNvPr>
          <p:cNvSpPr txBox="1"/>
          <p:nvPr/>
        </p:nvSpPr>
        <p:spPr>
          <a:xfrm>
            <a:off x="927238" y="4595605"/>
            <a:ext cx="3648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B1D9E4C-EDBB-4673-93C5-8CC67D19F1C1}"/>
              </a:ext>
            </a:extLst>
          </p:cNvPr>
          <p:cNvSpPr txBox="1"/>
          <p:nvPr/>
        </p:nvSpPr>
        <p:spPr>
          <a:xfrm>
            <a:off x="907358" y="5251587"/>
            <a:ext cx="4598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x 2 = 4 + 4 = 8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564399CA-C42B-49EE-A94B-0A8553A4E122}"/>
              </a:ext>
            </a:extLst>
          </p:cNvPr>
          <p:cNvSpPr txBox="1"/>
          <p:nvPr/>
        </p:nvSpPr>
        <p:spPr>
          <a:xfrm>
            <a:off x="4511951" y="321448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 x 2 = 8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  <p:bldP spid="29" grpId="0"/>
      <p:bldP spid="51" grpId="0" animBg="1"/>
      <p:bldP spid="64" grpId="0"/>
      <p:bldP spid="65" grpId="0"/>
      <p:bldP spid="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95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L" val="a1"/>
</p:tagLst>
</file>

<file path=ppt/theme/theme1.xml><?xml version="1.0" encoding="utf-8"?>
<a:theme xmlns:a="http://schemas.openxmlformats.org/drawingml/2006/main" name="1_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9Slide Fonts">
      <a:majorFont>
        <a:latin typeface="#9Slide02 Tieu de dai"/>
        <a:ea typeface=""/>
        <a:cs typeface=""/>
      </a:majorFont>
      <a:minorFont>
        <a:latin typeface="#9Slide02 Noi dung da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mtClean="0">
            <a:solidFill>
              <a:schemeClr val="tx1">
                <a:lumMod val="50000"/>
                <a:lumOff val="50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501</Words>
  <Application>Microsoft Office PowerPoint</Application>
  <PresentationFormat>Widescreen</PresentationFormat>
  <Paragraphs>121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等线</vt:lpstr>
      <vt:lpstr>#9Slide02 Noi dung dai</vt:lpstr>
      <vt:lpstr>#9Slide02 Tieu de dai</vt:lpstr>
      <vt:lpstr>Arial</vt:lpstr>
      <vt:lpstr>Calibri</vt:lpstr>
      <vt:lpstr>Cambria Math</vt:lpstr>
      <vt:lpstr>Nunito Black</vt:lpstr>
      <vt:lpstr>SVN-Cookies</vt:lpstr>
      <vt:lpstr>Tahoma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38</cp:revision>
  <dcterms:created xsi:type="dcterms:W3CDTF">2022-09-07T01:29:32Z</dcterms:created>
  <dcterms:modified xsi:type="dcterms:W3CDTF">2023-09-19T02:13:28Z</dcterms:modified>
</cp:coreProperties>
</file>