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5"/>
  </p:notesMasterIdLst>
  <p:sldIdLst>
    <p:sldId id="289" r:id="rId3"/>
    <p:sldId id="418" r:id="rId4"/>
    <p:sldId id="291" r:id="rId5"/>
    <p:sldId id="292" r:id="rId6"/>
    <p:sldId id="524" r:id="rId7"/>
    <p:sldId id="523" r:id="rId8"/>
    <p:sldId id="294" r:id="rId9"/>
    <p:sldId id="525" r:id="rId10"/>
    <p:sldId id="295" r:id="rId11"/>
    <p:sldId id="526" r:id="rId12"/>
    <p:sldId id="527" r:id="rId13"/>
    <p:sldId id="528" r:id="rId14"/>
    <p:sldId id="529" r:id="rId15"/>
    <p:sldId id="293" r:id="rId16"/>
    <p:sldId id="530" r:id="rId17"/>
    <p:sldId id="531" r:id="rId18"/>
    <p:sldId id="532" r:id="rId19"/>
    <p:sldId id="533" r:id="rId20"/>
    <p:sldId id="534" r:id="rId21"/>
    <p:sldId id="535" r:id="rId22"/>
    <p:sldId id="538" r:id="rId23"/>
    <p:sldId id="53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34C12-A4F0-4DEA-9128-DB6FF7D92F6D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2FAE-0E32-44A7-B32C-5CBD9BE7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5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413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432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87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68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641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358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507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037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413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971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20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877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9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073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13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5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92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029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dirty="0"/>
              <a:t>Slide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25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99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713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3AC08-EA41-471E-A882-61B929E561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39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0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16427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2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1" y="3778834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57865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87889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75066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598659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601729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1" y="740801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0470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66088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4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8" y="600201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048235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228987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126" lvl="1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272297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1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740083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83290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6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5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7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5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蓝色的天空&#10;&#10;描述已自动生成">
            <a:extLst>
              <a:ext uri="{FF2B5EF4-FFF2-40B4-BE49-F238E27FC236}">
                <a16:creationId xmlns:a16="http://schemas.microsoft.com/office/drawing/2014/main" id="{7B434EF8-29F6-4921-9A68-587909217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9062DA9B-5602-4D72-B2E1-68B6AF5569E9}"/>
              </a:ext>
            </a:extLst>
          </p:cNvPr>
          <p:cNvSpPr/>
          <p:nvPr userDrawn="1"/>
        </p:nvSpPr>
        <p:spPr>
          <a:xfrm>
            <a:off x="186612" y="149290"/>
            <a:ext cx="11818776" cy="6466114"/>
          </a:xfrm>
          <a:prstGeom prst="roundRect">
            <a:avLst>
              <a:gd name="adj" fmla="val 4834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游戏机&#10;&#10;描述已自动生成">
            <a:extLst>
              <a:ext uri="{FF2B5EF4-FFF2-40B4-BE49-F238E27FC236}">
                <a16:creationId xmlns:a16="http://schemas.microsoft.com/office/drawing/2014/main" id="{01A0C4CC-C3A5-4926-952A-DE6BBC97A0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064"/>
            <a:ext cx="12192000" cy="60939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C98BD3-10F8-47E5-8A73-521E8A3700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721" y="214209"/>
            <a:ext cx="1349351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7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144E-88B6-4C68-8B57-69919A380F38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2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144E-88B6-4C68-8B57-69919A380F38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4D51-ADF6-499E-B926-E140859073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1D974C-2BA9-4238-87C8-F1F50C1B30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847" y="487017"/>
            <a:ext cx="1231095" cy="12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207738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7.png"/><Relationship Id="rId4" Type="http://schemas.openxmlformats.org/officeDocument/2006/relationships/image" Target="../media/image18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8.png"/><Relationship Id="rId4" Type="http://schemas.openxmlformats.org/officeDocument/2006/relationships/image" Target="../media/image18.png"/><Relationship Id="rId9" Type="http://schemas.openxmlformats.org/officeDocument/2006/relationships/image" Target="../media/image5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9.png"/><Relationship Id="rId4" Type="http://schemas.openxmlformats.org/officeDocument/2006/relationships/image" Target="../media/image18.png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5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56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55.png"/><Relationship Id="rId5" Type="http://schemas.openxmlformats.org/officeDocument/2006/relationships/image" Target="../media/image17.png"/><Relationship Id="rId10" Type="http://schemas.openxmlformats.org/officeDocument/2006/relationships/image" Target="../media/image57.jpe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55.png"/><Relationship Id="rId5" Type="http://schemas.openxmlformats.org/officeDocument/2006/relationships/image" Target="../media/image17.png"/><Relationship Id="rId10" Type="http://schemas.openxmlformats.org/officeDocument/2006/relationships/image" Target="../media/image57.jpe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55.png"/><Relationship Id="rId5" Type="http://schemas.openxmlformats.org/officeDocument/2006/relationships/image" Target="../media/image17.png"/><Relationship Id="rId10" Type="http://schemas.openxmlformats.org/officeDocument/2006/relationships/image" Target="../media/image57.jpe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60.png"/><Relationship Id="rId5" Type="http://schemas.openxmlformats.org/officeDocument/2006/relationships/image" Target="../media/image19.png"/><Relationship Id="rId10" Type="http://schemas.openxmlformats.org/officeDocument/2006/relationships/image" Target="../media/image59.png"/><Relationship Id="rId4" Type="http://schemas.openxmlformats.org/officeDocument/2006/relationships/image" Target="../media/image18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" y="0"/>
            <a:ext cx="3238500" cy="2219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96" y="1181753"/>
            <a:ext cx="995284" cy="44637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680053" y="515606"/>
            <a:ext cx="1743619" cy="626462"/>
            <a:chOff x="5238236" y="1225550"/>
            <a:chExt cx="2531074" cy="9906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236" y="1225550"/>
              <a:ext cx="2209800" cy="9906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510" y="1225550"/>
              <a:ext cx="2209800" cy="99060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0"/>
            <a:ext cx="3238500" cy="1981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45" y="740911"/>
            <a:ext cx="1671925" cy="959301"/>
          </a:xfrm>
          <a:prstGeom prst="rect">
            <a:avLst/>
          </a:prstGeom>
        </p:spPr>
      </p:pic>
      <p:pic>
        <p:nvPicPr>
          <p:cNvPr id="24" name="Picture 23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BAA3B85A-F7EF-421D-9847-4EA39F2B65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91" y="1907911"/>
            <a:ext cx="2210425" cy="24079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F27DD7-8A17-4F18-8B4A-569D0DB58E02}"/>
              </a:ext>
            </a:extLst>
          </p:cNvPr>
          <p:cNvSpPr txBox="1"/>
          <p:nvPr/>
        </p:nvSpPr>
        <p:spPr>
          <a:xfrm>
            <a:off x="2144486" y="266534"/>
            <a:ext cx="7445828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B27CB48-45B3-400B-9ECE-F1877455DE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9962" y="1409521"/>
            <a:ext cx="6614733" cy="9693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E13C7D9-59C1-4414-A582-2EC0BA4DFC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926" y="2431227"/>
            <a:ext cx="8791194" cy="1975275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14E58B52-E434-459E-B59E-7F63725D36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93" y="4899964"/>
            <a:ext cx="6435007" cy="1975748"/>
          </a:xfrm>
          <a:prstGeom prst="rect">
            <a:avLst/>
          </a:prstGeom>
        </p:spPr>
      </p:pic>
      <p:pic>
        <p:nvPicPr>
          <p:cNvPr id="21" name="图片 18">
            <a:extLst>
              <a:ext uri="{FF2B5EF4-FFF2-40B4-BE49-F238E27FC236}">
                <a16:creationId xmlns:a16="http://schemas.microsoft.com/office/drawing/2014/main" id="{0AEE0EBD-5F1C-4E74-A63F-BF38712E2D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512" y="5009913"/>
            <a:ext cx="6110511" cy="1876118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BCF83426-D263-44F5-BA70-BD212FC451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75" y="3294312"/>
            <a:ext cx="5372100" cy="3581400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B8C2965D-4A80-45E6-A363-9AA5E7FE3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1" y="3255842"/>
            <a:ext cx="6954051" cy="36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69F54C-2FDD-4B8A-87FE-F2A6F5CAD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" y="0"/>
            <a:ext cx="6457950" cy="6619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组合 18">
            <a:extLst>
              <a:ext uri="{FF2B5EF4-FFF2-40B4-BE49-F238E27FC236}">
                <a16:creationId xmlns:a16="http://schemas.microsoft.com/office/drawing/2014/main" id="{38CBC256-1E91-4299-B861-53F1DA33EF27}"/>
              </a:ext>
            </a:extLst>
          </p:cNvPr>
          <p:cNvGrpSpPr/>
          <p:nvPr/>
        </p:nvGrpSpPr>
        <p:grpSpPr>
          <a:xfrm>
            <a:off x="7159497" y="96673"/>
            <a:ext cx="4529775" cy="1351192"/>
            <a:chOff x="1317" y="3053"/>
            <a:chExt cx="16681" cy="3965"/>
          </a:xfrm>
        </p:grpSpPr>
        <p:grpSp>
          <p:nvGrpSpPr>
            <p:cNvPr id="10" name="组合 15">
              <a:extLst>
                <a:ext uri="{FF2B5EF4-FFF2-40B4-BE49-F238E27FC236}">
                  <a16:creationId xmlns:a16="http://schemas.microsoft.com/office/drawing/2014/main" id="{3BAC657A-A9D9-4217-8760-007DA81EAE4B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2" name="圆角矩形 14">
                <a:extLst>
                  <a:ext uri="{FF2B5EF4-FFF2-40B4-BE49-F238E27FC236}">
                    <a16:creationId xmlns:a16="http://schemas.microsoft.com/office/drawing/2014/main" id="{0F1C0716-BA99-4915-AA48-63409DDA5608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05号-简雅黑" panose="020F0502020204030204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C75C0541-2E4F-4DCE-9269-E257ADBA6B20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05号-简雅黑" panose="020F0502020204030204"/>
                  <a:cs typeface="+mn-cs"/>
                </a:endParaRPr>
              </a:p>
            </p:txBody>
          </p:sp>
        </p:grpSp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D1BBC1A2-506A-495B-B30D-0450A6CC136A}"/>
                </a:ext>
              </a:extLst>
            </p:cNvPr>
            <p:cNvSpPr txBox="1"/>
            <p:nvPr/>
          </p:nvSpPr>
          <p:spPr>
            <a:xfrm>
              <a:off x="1620" y="3416"/>
              <a:ext cx="15798" cy="3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 việc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 nên làm: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D538736-94FA-4F98-9B35-38439ABC9D4E}"/>
              </a:ext>
            </a:extLst>
          </p:cNvPr>
          <p:cNvSpPr txBox="1"/>
          <p:nvPr/>
        </p:nvSpPr>
        <p:spPr>
          <a:xfrm>
            <a:off x="6943323" y="1713822"/>
            <a:ext cx="509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lấy cặp sách và đồ chơi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17" y="503637"/>
            <a:ext cx="1671925" cy="959301"/>
          </a:xfrm>
          <a:prstGeom prst="rect">
            <a:avLst/>
          </a:prstGeom>
        </p:spPr>
      </p:pic>
      <p:pic>
        <p:nvPicPr>
          <p:cNvPr id="3" name="Picture 2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F7750705-1E8B-4FD4-B257-B13C353874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67" y="2495550"/>
            <a:ext cx="4663446" cy="4663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4C17A-7CAC-45B0-B2A4-936C9C61B5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770" y="811576"/>
            <a:ext cx="10467739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17" y="503637"/>
            <a:ext cx="1671925" cy="95930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48DD25-45E8-4D3E-87D0-7E9B344B2BEE}"/>
              </a:ext>
            </a:extLst>
          </p:cNvPr>
          <p:cNvSpPr/>
          <p:nvPr/>
        </p:nvSpPr>
        <p:spPr>
          <a:xfrm>
            <a:off x="3088641" y="1584960"/>
            <a:ext cx="7460764" cy="203539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2">
            <a:extLst>
              <a:ext uri="{FF2B5EF4-FFF2-40B4-BE49-F238E27FC236}">
                <a16:creationId xmlns:a16="http://schemas.microsoft.com/office/drawing/2014/main" id="{287736C1-4B7A-4B4A-854D-F3EA9BBF10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088" y="1173641"/>
            <a:ext cx="5911366" cy="59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5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0595C0C-CF9C-4230-BD1F-B559F253A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59750"/>
            <a:ext cx="1144524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1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07E81E7-1D64-459C-BE7B-C41694367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20F0502020204030204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B8B6C-C3E2-46B0-81D1-A3451BB3D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" y="1385737"/>
            <a:ext cx="4505325" cy="4105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7C4BE-E775-4425-9DD6-7919E4FC1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348" y="1450975"/>
            <a:ext cx="4467225" cy="4181475"/>
          </a:xfrm>
          <a:prstGeom prst="rect">
            <a:avLst/>
          </a:prstGeom>
        </p:spPr>
      </p:pic>
      <p:grpSp>
        <p:nvGrpSpPr>
          <p:cNvPr id="18" name="Google Shape;1023;p13">
            <a:extLst>
              <a:ext uri="{FF2B5EF4-FFF2-40B4-BE49-F238E27FC236}">
                <a16:creationId xmlns:a16="http://schemas.microsoft.com/office/drawing/2014/main" id="{C48948A6-CA52-4706-A020-B27FCE76073F}"/>
              </a:ext>
            </a:extLst>
          </p:cNvPr>
          <p:cNvGrpSpPr/>
          <p:nvPr/>
        </p:nvGrpSpPr>
        <p:grpSpPr>
          <a:xfrm>
            <a:off x="3962484" y="4329081"/>
            <a:ext cx="4484624" cy="2528919"/>
            <a:chOff x="5876916" y="975793"/>
            <a:chExt cx="4684259" cy="2641495"/>
          </a:xfrm>
        </p:grpSpPr>
        <p:grpSp>
          <p:nvGrpSpPr>
            <p:cNvPr id="19" name="Google Shape;1024;p13">
              <a:extLst>
                <a:ext uri="{FF2B5EF4-FFF2-40B4-BE49-F238E27FC236}">
                  <a16:creationId xmlns:a16="http://schemas.microsoft.com/office/drawing/2014/main" id="{B90A5E57-7038-46C8-B751-C9534C9DD111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1" name="Google Shape;1025;p13" descr="2">
                <a:extLst>
                  <a:ext uri="{FF2B5EF4-FFF2-40B4-BE49-F238E27FC236}">
                    <a16:creationId xmlns:a16="http://schemas.microsoft.com/office/drawing/2014/main" id="{AB192804-0350-42EA-9F79-8481CE44E87D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1026;p13" descr="1">
                <a:extLst>
                  <a:ext uri="{FF2B5EF4-FFF2-40B4-BE49-F238E27FC236}">
                    <a16:creationId xmlns:a16="http://schemas.microsoft.com/office/drawing/2014/main" id="{A34FE504-46EB-4193-97B7-B443BC8F5EA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1027;p13" descr="3">
                <a:extLst>
                  <a:ext uri="{FF2B5EF4-FFF2-40B4-BE49-F238E27FC236}">
                    <a16:creationId xmlns:a16="http://schemas.microsoft.com/office/drawing/2014/main" id="{1FCC3369-F22A-48BC-B0AB-8F9FB4659252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" name="Google Shape;1028;p13">
              <a:extLst>
                <a:ext uri="{FF2B5EF4-FFF2-40B4-BE49-F238E27FC236}">
                  <a16:creationId xmlns:a16="http://schemas.microsoft.com/office/drawing/2014/main" id="{1CF5E85B-9306-472C-B0B6-ED9D5474CA90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769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59FC31-D1DB-463D-A44D-7129505EC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4623" y="4482556"/>
            <a:ext cx="1800010" cy="2299788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FEF3CD70-0340-4A3E-B64A-EEFD836F9896}"/>
              </a:ext>
            </a:extLst>
          </p:cNvPr>
          <p:cNvSpPr/>
          <p:nvPr/>
        </p:nvSpPr>
        <p:spPr>
          <a:xfrm>
            <a:off x="4962782" y="1301976"/>
            <a:ext cx="6518017" cy="3016769"/>
          </a:xfrm>
          <a:prstGeom prst="wedgeRoundRectCallout">
            <a:avLst>
              <a:gd name="adj1" fmla="val 37182"/>
              <a:gd name="adj2" fmla="val 64416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dừng việc học để xem nhà hàng xóm có vấn đề gì.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biết nhà hàng xóm bị cháy, ngay lập tức thông báo và tìm sự giúp đỡ từ 114, người lớn, những người xung quanh.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đỡ mọi người dập lửa và cứu người bị thương ra ngoài (nếu có).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869B05C-9429-44A0-A797-AE27E095F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2744" y="82648"/>
            <a:ext cx="7010400" cy="9437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BF17163-B221-41D9-90F3-FE7B6E68A1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12" y="1726373"/>
            <a:ext cx="4505325" cy="410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72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59FC31-D1DB-463D-A44D-7129505EC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4623" y="4482556"/>
            <a:ext cx="1800010" cy="2299788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FEF3CD70-0340-4A3E-B64A-EEFD836F9896}"/>
              </a:ext>
            </a:extLst>
          </p:cNvPr>
          <p:cNvSpPr/>
          <p:nvPr/>
        </p:nvSpPr>
        <p:spPr>
          <a:xfrm>
            <a:off x="4962782" y="1188720"/>
            <a:ext cx="6518017" cy="3423325"/>
          </a:xfrm>
          <a:prstGeom prst="wedgeRoundRectCallout">
            <a:avLst>
              <a:gd name="adj1" fmla="val 37182"/>
              <a:gd name="adj2" fmla="val 64416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và người thân sẽ dừng việc xem phim và ra ngoài xem mùi khét bắt nguồn từ đâu.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phát hiện nhà hàng xóm bị cháy, ngay lập tức thông báo và tìm sự giúp đỡ từ 114, người lớn, những người xung quanh.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đỡ mọi người dập lửa, cứu người bị thương (nếu có).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869B05C-9429-44A0-A797-AE27E095F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2744" y="82648"/>
            <a:ext cx="7010400" cy="943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882F21-9993-4CB8-A7D1-A16292708A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779" y="1580464"/>
            <a:ext cx="4467225" cy="418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1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4ABA83B-9BC2-47FA-B9CA-EF711907D1BC}"/>
              </a:ext>
            </a:extLst>
          </p:cNvPr>
          <p:cNvGrpSpPr/>
          <p:nvPr/>
        </p:nvGrpSpPr>
        <p:grpSpPr>
          <a:xfrm>
            <a:off x="243840" y="-164415"/>
            <a:ext cx="11659518" cy="7327215"/>
            <a:chOff x="697777" y="299085"/>
            <a:chExt cx="9727106" cy="655891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060918-3692-49DD-ACEF-E1853B8865E4}"/>
                </a:ext>
              </a:extLst>
            </p:cNvPr>
            <p:cNvGrpSpPr/>
            <p:nvPr/>
          </p:nvGrpSpPr>
          <p:grpSpPr>
            <a:xfrm>
              <a:off x="697777" y="299085"/>
              <a:ext cx="9727106" cy="6558915"/>
              <a:chOff x="2064844" y="2123198"/>
              <a:chExt cx="7476759" cy="472382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6866EF8-0083-4E1D-AADD-0B98D3544DB4}"/>
                  </a:ext>
                </a:extLst>
              </p:cNvPr>
              <p:cNvGrpSpPr/>
              <p:nvPr/>
            </p:nvGrpSpPr>
            <p:grpSpPr>
              <a:xfrm>
                <a:off x="2064844" y="2123198"/>
                <a:ext cx="7476759" cy="4723822"/>
                <a:chOff x="887869" y="1107960"/>
                <a:chExt cx="7476759" cy="4723822"/>
              </a:xfrm>
            </p:grpSpPr>
            <p:pic>
              <p:nvPicPr>
                <p:cNvPr id="23" name="图片 4">
                  <a:extLst>
                    <a:ext uri="{FF2B5EF4-FFF2-40B4-BE49-F238E27FC236}">
                      <a16:creationId xmlns:a16="http://schemas.microsoft.com/office/drawing/2014/main" id="{BF12761F-A34D-4035-9B00-269C0FB6F8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7869" y="1107960"/>
                  <a:ext cx="7476759" cy="4723822"/>
                </a:xfrm>
                <a:prstGeom prst="rect">
                  <a:avLst/>
                </a:prstGeom>
              </p:spPr>
            </p:pic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F377AE6-4D55-4520-B1C7-6418FBAA653D}"/>
                    </a:ext>
                  </a:extLst>
                </p:cNvPr>
                <p:cNvSpPr/>
                <p:nvPr/>
              </p:nvSpPr>
              <p:spPr>
                <a:xfrm>
                  <a:off x="3055596" y="1625960"/>
                  <a:ext cx="3282118" cy="789709"/>
                </a:xfrm>
                <a:prstGeom prst="rect">
                  <a:avLst/>
                </a:prstGeom>
                <a:solidFill>
                  <a:srgbClr val="FDD000"/>
                </a:solidFill>
                <a:ln>
                  <a:solidFill>
                    <a:srgbClr val="FDD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17">
                    <a:defRPr/>
                  </a:pPr>
                  <a:endParaRPr lang="en-US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1" name="矩形: 圆角 17">
                <a:extLst>
                  <a:ext uri="{FF2B5EF4-FFF2-40B4-BE49-F238E27FC236}">
                    <a16:creationId xmlns:a16="http://schemas.microsoft.com/office/drawing/2014/main" id="{9757B313-C9F0-479B-A1E8-90C1AC0E6B89}"/>
                  </a:ext>
                </a:extLst>
              </p:cNvPr>
              <p:cNvSpPr/>
              <p:nvPr/>
            </p:nvSpPr>
            <p:spPr>
              <a:xfrm>
                <a:off x="2838333" y="3748592"/>
                <a:ext cx="6029099" cy="2424546"/>
              </a:xfrm>
              <a:prstGeom prst="roundRect">
                <a:avLst>
                  <a:gd name="adj" fmla="val 11805"/>
                </a:avLst>
              </a:prstGeom>
              <a:solidFill>
                <a:schemeClr val="bg1">
                  <a:alpha val="92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>
                  <a:defRPr/>
                </a:pPr>
                <a:endParaRPr lang="zh-CN" altLang="en-US" sz="4799" dirty="0">
                  <a:solidFill>
                    <a:srgbClr val="0070C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D97723B-8C79-4015-9FB4-E39B5D490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840" t="7807"/>
            <a:stretch/>
          </p:blipFill>
          <p:spPr>
            <a:xfrm>
              <a:off x="3847946" y="820447"/>
              <a:ext cx="4194174" cy="1599577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147EA2A-68AD-4FDF-85A0-8528DB517093}"/>
              </a:ext>
            </a:extLst>
          </p:cNvPr>
          <p:cNvSpPr txBox="1"/>
          <p:nvPr/>
        </p:nvSpPr>
        <p:spPr>
          <a:xfrm>
            <a:off x="1442259" y="2350066"/>
            <a:ext cx="913771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217"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phòng tránh hỏa hoạn khi ở nhà, chúng ta cần phải chú ý sắp xếp, sử dụng cẩn thận và an toàn các chất, đồ dùng, vật dụng có thể gây cháy nổ.</a:t>
            </a:r>
            <a:endParaRPr lang="en-US" sz="3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914217"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có cháy xảy ra, chúng ta cần bình tĩnh, nhanh chóng thoát ra khỏi đám cháy và gọi sự trợ giúp</a:t>
            </a:r>
            <a:endParaRPr lang="en-US" sz="3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7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17" y="503637"/>
            <a:ext cx="1671925" cy="959301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D64CCC6E-F6BF-40A0-ADA4-FBD36593D6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31" y="2418458"/>
            <a:ext cx="4751436" cy="47514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1290B9-9DFA-4E1B-80AE-8780762CFD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180" y="1974947"/>
            <a:ext cx="7913294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13" name="Picture 2" descr="Cartoon students Royalty Free Vector Image - VectorStock">
            <a:extLst>
              <a:ext uri="{FF2B5EF4-FFF2-40B4-BE49-F238E27FC236}">
                <a16:creationId xmlns:a16="http://schemas.microsoft.com/office/drawing/2014/main" id="{93777CB3-64AF-4C76-9CDC-2A3968288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910625" y="2825115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D2DFD9-8BBB-4D17-AD9E-0417DF70AD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5668" y="685896"/>
            <a:ext cx="9864183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19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58A99126-B008-47D8-8270-2CF04BB27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279343" y="117095"/>
            <a:ext cx="7338694" cy="539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artoon students Royalty Free Vector Image - VectorStock">
            <a:extLst>
              <a:ext uri="{FF2B5EF4-FFF2-40B4-BE49-F238E27FC236}">
                <a16:creationId xmlns:a16="http://schemas.microsoft.com/office/drawing/2014/main" id="{C8DA06E2-E252-442D-BD61-AAF0DF4AA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3BD4A6-7ABD-4109-9A08-B1A0DCB7F447}"/>
              </a:ext>
            </a:extLst>
          </p:cNvPr>
          <p:cNvSpPr txBox="1"/>
          <p:nvPr/>
        </p:nvSpPr>
        <p:spPr>
          <a:xfrm>
            <a:off x="2763520" y="1000708"/>
            <a:ext cx="4277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8C4293-9A36-45A3-9BB9-3057CD54A6CD}"/>
              </a:ext>
            </a:extLst>
          </p:cNvPr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23" name="Rounded Rectangular Callout 4">
              <a:extLst>
                <a:ext uri="{FF2B5EF4-FFF2-40B4-BE49-F238E27FC236}">
                  <a16:creationId xmlns:a16="http://schemas.microsoft.com/office/drawing/2014/main" id="{06920C95-A58C-4865-9C45-9F4CB77E75D5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24" name="Rounded Rectangular Callout 18">
              <a:extLst>
                <a:ext uri="{FF2B5EF4-FFF2-40B4-BE49-F238E27FC236}">
                  <a16:creationId xmlns:a16="http://schemas.microsoft.com/office/drawing/2014/main" id="{2E96820E-E106-40D1-8FE7-984B5B285541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114</a:t>
              </a:r>
            </a:p>
          </p:txBody>
        </p:sp>
      </p:grpSp>
      <p:pic>
        <p:nvPicPr>
          <p:cNvPr id="2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01FC4030-A72F-4773-A112-6CF7EA78C3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1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17" y="503637"/>
            <a:ext cx="1671925" cy="959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C22FB3-A40D-4E83-A1DF-4DF2B14BCA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580" y="928977"/>
            <a:ext cx="10431160" cy="3865199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D64CCC6E-F6BF-40A0-ADA4-FBD36593D6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31" y="2418458"/>
            <a:ext cx="4751436" cy="47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76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19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58A99126-B008-47D8-8270-2CF04BB27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279343" y="117095"/>
            <a:ext cx="7338694" cy="539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artoon students Royalty Free Vector Image - VectorStock">
            <a:extLst>
              <a:ext uri="{FF2B5EF4-FFF2-40B4-BE49-F238E27FC236}">
                <a16:creationId xmlns:a16="http://schemas.microsoft.com/office/drawing/2014/main" id="{C8DA06E2-E252-442D-BD61-AAF0DF4AA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3BD4A6-7ABD-4109-9A08-B1A0DCB7F447}"/>
              </a:ext>
            </a:extLst>
          </p:cNvPr>
          <p:cNvSpPr txBox="1"/>
          <p:nvPr/>
        </p:nvSpPr>
        <p:spPr>
          <a:xfrm>
            <a:off x="2727707" y="928157"/>
            <a:ext cx="4397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những việc không được làm khi có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8C4293-9A36-45A3-9BB9-3057CD54A6CD}"/>
              </a:ext>
            </a:extLst>
          </p:cNvPr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23" name="Rounded Rectangular Callout 4">
              <a:extLst>
                <a:ext uri="{FF2B5EF4-FFF2-40B4-BE49-F238E27FC236}">
                  <a16:creationId xmlns:a16="http://schemas.microsoft.com/office/drawing/2014/main" id="{06920C95-A58C-4865-9C45-9F4CB77E75D5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24" name="Rounded Rectangular Callout 18">
              <a:extLst>
                <a:ext uri="{FF2B5EF4-FFF2-40B4-BE49-F238E27FC236}">
                  <a16:creationId xmlns:a16="http://schemas.microsoft.com/office/drawing/2014/main" id="{2E96820E-E106-40D1-8FE7-984B5B285541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 việc không được làm: trốn trong nhà khi có cháy, tìm đồ đạc khi có cháy...</a:t>
              </a:r>
              <a:endPara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01FC4030-A72F-4773-A112-6CF7EA78C3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4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19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58A99126-B008-47D8-8270-2CF04BB27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279343" y="117095"/>
            <a:ext cx="7338694" cy="539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artoon students Royalty Free Vector Image - VectorStock">
            <a:extLst>
              <a:ext uri="{FF2B5EF4-FFF2-40B4-BE49-F238E27FC236}">
                <a16:creationId xmlns:a16="http://schemas.microsoft.com/office/drawing/2014/main" id="{C8DA06E2-E252-442D-BD61-AAF0DF4AA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3BD4A6-7ABD-4109-9A08-B1A0DCB7F447}"/>
              </a:ext>
            </a:extLst>
          </p:cNvPr>
          <p:cNvSpPr txBox="1"/>
          <p:nvPr/>
        </p:nvSpPr>
        <p:spPr>
          <a:xfrm>
            <a:off x="2727707" y="928157"/>
            <a:ext cx="4397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 nêu những việc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khi có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8C4293-9A36-45A3-9BB9-3057CD54A6CD}"/>
              </a:ext>
            </a:extLst>
          </p:cNvPr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23" name="Rounded Rectangular Callout 4">
              <a:extLst>
                <a:ext uri="{FF2B5EF4-FFF2-40B4-BE49-F238E27FC236}">
                  <a16:creationId xmlns:a16="http://schemas.microsoft.com/office/drawing/2014/main" id="{06920C95-A58C-4865-9C45-9F4CB77E75D5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cs typeface="+mn-cs"/>
              </a:endParaRPr>
            </a:p>
          </p:txBody>
        </p:sp>
        <p:sp>
          <p:nvSpPr>
            <p:cNvPr id="24" name="Rounded Rectangular Callout 18">
              <a:extLst>
                <a:ext uri="{FF2B5EF4-FFF2-40B4-BE49-F238E27FC236}">
                  <a16:creationId xmlns:a16="http://schemas.microsoft.com/office/drawing/2014/main" id="{2E96820E-E106-40D1-8FE7-984B5B285541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 việc cần làm: kêu cứu, gọi điện thoại số 114, tìm lối thoát hiểm...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01FC4030-A72F-4773-A112-6CF7EA78C3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17" y="503637"/>
            <a:ext cx="1671925" cy="959301"/>
          </a:xfrm>
          <a:prstGeom prst="rect">
            <a:avLst/>
          </a:prstGeom>
        </p:spPr>
      </p:pic>
      <p:pic>
        <p:nvPicPr>
          <p:cNvPr id="3" name="Picture 2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F7750705-1E8B-4FD4-B257-B13C353874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67" y="2495550"/>
            <a:ext cx="4663446" cy="4663446"/>
          </a:xfrm>
          <a:prstGeom prst="rect">
            <a:avLst/>
          </a:prstGeom>
        </p:spPr>
      </p:pic>
      <p:pic>
        <p:nvPicPr>
          <p:cNvPr id="11" name="Picture 10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F91EA094-ABDE-49ED-B10D-9CA5FEF3D1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7" y="3140669"/>
            <a:ext cx="3074959" cy="3631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173C06-E17B-42CA-85D0-2854840EA8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3813" y="1478223"/>
            <a:ext cx="749873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117" y="3952189"/>
            <a:ext cx="1429266" cy="1809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15" y="4676775"/>
            <a:ext cx="650210" cy="11146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5" y="4041775"/>
            <a:ext cx="1066800" cy="182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6324600" cy="4362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0"/>
            <a:ext cx="5010150" cy="4362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17" y="503637"/>
            <a:ext cx="1671925" cy="95930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48DD25-45E8-4D3E-87D0-7E9B344B2BEE}"/>
              </a:ext>
            </a:extLst>
          </p:cNvPr>
          <p:cNvSpPr/>
          <p:nvPr/>
        </p:nvSpPr>
        <p:spPr>
          <a:xfrm>
            <a:off x="3254525" y="1584960"/>
            <a:ext cx="7294880" cy="203539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ứng xử phù hợp trong tình huống có cháy xảy ra</a:t>
            </a:r>
            <a:r>
              <a:rPr lang="nl-NL" sz="4000" b="1" dirty="0">
                <a:solidFill>
                  <a:srgbClr val="0070C0"/>
                </a:solidFill>
                <a:latin typeface="Nunito black" pitchFamily="2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11" name="图片 12">
            <a:extLst>
              <a:ext uri="{FF2B5EF4-FFF2-40B4-BE49-F238E27FC236}">
                <a16:creationId xmlns:a16="http://schemas.microsoft.com/office/drawing/2014/main" id="{287736C1-4B7A-4B4A-854D-F3EA9BBF10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088" y="1173641"/>
            <a:ext cx="5911366" cy="59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2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0595C0C-CF9C-4230-BD1F-B559F253A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44307"/>
            <a:ext cx="11445240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Nunito black" pitchFamily="2" charset="0"/>
              </a:rPr>
              <a:t>      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1.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nói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việc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việc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phát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cháy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tình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huống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đây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VN-GilroyRegular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07E81E7-1D64-459C-BE7B-C41694367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94974-46CA-4CA7-AE0E-EF204109C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1198414"/>
            <a:ext cx="7695248" cy="2845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30CEB1-7F9F-47E3-9ECD-27957012C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237" y="4043680"/>
            <a:ext cx="7139831" cy="28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2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C07E81E7-1D64-459C-BE7B-C41694367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20F0502020204030204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AD1C6-FEA1-4AAC-9FFD-5FD6081A3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" y="1039575"/>
            <a:ext cx="4211320" cy="3391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29589-D973-4930-86F8-B918CCC42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074" y="1039575"/>
            <a:ext cx="4029751" cy="3391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78D82C-54A5-499D-9734-DF01D337B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108" y="989871"/>
            <a:ext cx="3686175" cy="3391876"/>
          </a:xfrm>
          <a:prstGeom prst="rect">
            <a:avLst/>
          </a:prstGeom>
        </p:spPr>
      </p:pic>
      <p:grpSp>
        <p:nvGrpSpPr>
          <p:cNvPr id="23" name="Google Shape;1023;p13">
            <a:extLst>
              <a:ext uri="{FF2B5EF4-FFF2-40B4-BE49-F238E27FC236}">
                <a16:creationId xmlns:a16="http://schemas.microsoft.com/office/drawing/2014/main" id="{8AF5E40E-A0D1-4B53-8978-988532E8CF50}"/>
              </a:ext>
            </a:extLst>
          </p:cNvPr>
          <p:cNvGrpSpPr/>
          <p:nvPr/>
        </p:nvGrpSpPr>
        <p:grpSpPr>
          <a:xfrm>
            <a:off x="3962484" y="4329081"/>
            <a:ext cx="4484624" cy="2528919"/>
            <a:chOff x="5876916" y="975793"/>
            <a:chExt cx="4684259" cy="2641495"/>
          </a:xfrm>
        </p:grpSpPr>
        <p:grpSp>
          <p:nvGrpSpPr>
            <p:cNvPr id="24" name="Google Shape;1024;p13">
              <a:extLst>
                <a:ext uri="{FF2B5EF4-FFF2-40B4-BE49-F238E27FC236}">
                  <a16:creationId xmlns:a16="http://schemas.microsoft.com/office/drawing/2014/main" id="{2533843C-1C59-43C8-8559-83A72981FA9C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6" name="Google Shape;1025;p13" descr="2">
                <a:extLst>
                  <a:ext uri="{FF2B5EF4-FFF2-40B4-BE49-F238E27FC236}">
                    <a16:creationId xmlns:a16="http://schemas.microsoft.com/office/drawing/2014/main" id="{474DF927-52D4-4809-9DCA-17041C19CBE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1026;p13" descr="1">
                <a:extLst>
                  <a:ext uri="{FF2B5EF4-FFF2-40B4-BE49-F238E27FC236}">
                    <a16:creationId xmlns:a16="http://schemas.microsoft.com/office/drawing/2014/main" id="{58137062-2F99-480E-A7FA-EFADA48529A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1027;p13" descr="3">
                <a:extLst>
                  <a:ext uri="{FF2B5EF4-FFF2-40B4-BE49-F238E27FC236}">
                    <a16:creationId xmlns:a16="http://schemas.microsoft.com/office/drawing/2014/main" id="{CAC6BF05-6553-4299-88CA-EFD8C6560831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Google Shape;1028;p13">
              <a:extLst>
                <a:ext uri="{FF2B5EF4-FFF2-40B4-BE49-F238E27FC236}">
                  <a16:creationId xmlns:a16="http://schemas.microsoft.com/office/drawing/2014/main" id="{D118D154-3C68-4CFB-A7A7-6D7D3AAD9DC5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4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51521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080" y="2642482"/>
            <a:ext cx="893944" cy="119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5" y="-72023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6" y="1055944"/>
            <a:ext cx="2116202" cy="231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7963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1756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309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8028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4159" y="-98805"/>
            <a:ext cx="1333516" cy="133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738" y="3705867"/>
            <a:ext cx="2329891" cy="232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8624" y="1114984"/>
            <a:ext cx="6369404" cy="37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2565" y="1348689"/>
            <a:ext cx="5854016" cy="3235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6" tIns="121856" rIns="121856" bIns="121856" anchor="t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Tx/>
              <a:buNone/>
              <a:tabLst/>
              <a:defRPr/>
            </a:pPr>
            <a:endParaRPr kumimoji="0" sz="4666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8" name="Google Shape;1018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82363" y="2754404"/>
            <a:ext cx="2224348" cy="239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20713">
            <a:off x="8209774" y="2763837"/>
            <a:ext cx="1325665" cy="2971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57665" y="3691449"/>
            <a:ext cx="1857601" cy="27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83B872-B9A7-4240-AE74-6719200D22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4870" y="2156291"/>
            <a:ext cx="6369404" cy="14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F873D-DD76-44AD-A596-69EE9FC18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605155"/>
            <a:ext cx="6438900" cy="5505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组合 18">
            <a:extLst>
              <a:ext uri="{FF2B5EF4-FFF2-40B4-BE49-F238E27FC236}">
                <a16:creationId xmlns:a16="http://schemas.microsoft.com/office/drawing/2014/main" id="{8E68B74E-53EA-49A8-A096-3063FEAC040F}"/>
              </a:ext>
            </a:extLst>
          </p:cNvPr>
          <p:cNvGrpSpPr/>
          <p:nvPr/>
        </p:nvGrpSpPr>
        <p:grpSpPr>
          <a:xfrm>
            <a:off x="7159497" y="96673"/>
            <a:ext cx="4529775" cy="1351192"/>
            <a:chOff x="1317" y="3053"/>
            <a:chExt cx="16681" cy="3965"/>
          </a:xfrm>
        </p:grpSpPr>
        <p:grpSp>
          <p:nvGrpSpPr>
            <p:cNvPr id="12" name="组合 15">
              <a:extLst>
                <a:ext uri="{FF2B5EF4-FFF2-40B4-BE49-F238E27FC236}">
                  <a16:creationId xmlns:a16="http://schemas.microsoft.com/office/drawing/2014/main" id="{1C7F2FE6-1BA9-4CAE-8D9E-A0CB2C2F29C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4" name="圆角矩形 14">
                <a:extLst>
                  <a:ext uri="{FF2B5EF4-FFF2-40B4-BE49-F238E27FC236}">
                    <a16:creationId xmlns:a16="http://schemas.microsoft.com/office/drawing/2014/main" id="{4F772B7C-86B9-45FE-A29A-B169514D96CE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15" name="圆角矩形 13">
                <a:extLst>
                  <a:ext uri="{FF2B5EF4-FFF2-40B4-BE49-F238E27FC236}">
                    <a16:creationId xmlns:a16="http://schemas.microsoft.com/office/drawing/2014/main" id="{1DE4A84F-FB51-4DCE-91EE-3ED0A0914CE7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3" name="文本框 17">
              <a:extLst>
                <a:ext uri="{FF2B5EF4-FFF2-40B4-BE49-F238E27FC236}">
                  <a16:creationId xmlns:a16="http://schemas.microsoft.com/office/drawing/2014/main" id="{1352C2CB-D8CB-4B87-B3C2-B80630970FC2}"/>
                </a:ext>
              </a:extLst>
            </p:cNvPr>
            <p:cNvSpPr txBox="1"/>
            <p:nvPr/>
          </p:nvSpPr>
          <p:spPr>
            <a:xfrm>
              <a:off x="1620" y="3416"/>
              <a:ext cx="15798" cy="3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 việc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nên làm: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B4D48A-AA2D-4739-8F17-353B0D2794EE}"/>
              </a:ext>
            </a:extLst>
          </p:cNvPr>
          <p:cNvSpPr txBox="1"/>
          <p:nvPr/>
        </p:nvSpPr>
        <p:spPr>
          <a:xfrm>
            <a:off x="6943323" y="1713822"/>
            <a:ext cx="509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24D6B-181F-4794-9336-D3A117039BDF}"/>
              </a:ext>
            </a:extLst>
          </p:cNvPr>
          <p:cNvSpPr txBox="1"/>
          <p:nvPr/>
        </p:nvSpPr>
        <p:spPr>
          <a:xfrm>
            <a:off x="6943323" y="2607975"/>
            <a:ext cx="509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114.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A44FD-57D3-46A3-9647-D6469CBDB159}"/>
              </a:ext>
            </a:extLst>
          </p:cNvPr>
          <p:cNvSpPr txBox="1"/>
          <p:nvPr/>
        </p:nvSpPr>
        <p:spPr>
          <a:xfrm>
            <a:off x="7014443" y="3192750"/>
            <a:ext cx="509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khăn ướt bịt mồm và mũi.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F6A326-88D5-4553-8371-6225DEAE3850}"/>
              </a:ext>
            </a:extLst>
          </p:cNvPr>
          <p:cNvSpPr txBox="1"/>
          <p:nvPr/>
        </p:nvSpPr>
        <p:spPr>
          <a:xfrm>
            <a:off x="7101840" y="4280246"/>
            <a:ext cx="5274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thoát khỏi đám cháy càng sớm càng tốt.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23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F873D-DD76-44AD-A596-69EE9FC18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605155"/>
            <a:ext cx="6438900" cy="5505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组合 18">
            <a:extLst>
              <a:ext uri="{FF2B5EF4-FFF2-40B4-BE49-F238E27FC236}">
                <a16:creationId xmlns:a16="http://schemas.microsoft.com/office/drawing/2014/main" id="{8E68B74E-53EA-49A8-A096-3063FEAC040F}"/>
              </a:ext>
            </a:extLst>
          </p:cNvPr>
          <p:cNvGrpSpPr/>
          <p:nvPr/>
        </p:nvGrpSpPr>
        <p:grpSpPr>
          <a:xfrm>
            <a:off x="7133864" y="1458113"/>
            <a:ext cx="4529775" cy="1351192"/>
            <a:chOff x="1317" y="3053"/>
            <a:chExt cx="16681" cy="3965"/>
          </a:xfrm>
        </p:grpSpPr>
        <p:grpSp>
          <p:nvGrpSpPr>
            <p:cNvPr id="12" name="组合 15">
              <a:extLst>
                <a:ext uri="{FF2B5EF4-FFF2-40B4-BE49-F238E27FC236}">
                  <a16:creationId xmlns:a16="http://schemas.microsoft.com/office/drawing/2014/main" id="{1C7F2FE6-1BA9-4CAE-8D9E-A0CB2C2F29C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4" name="圆角矩形 14">
                <a:extLst>
                  <a:ext uri="{FF2B5EF4-FFF2-40B4-BE49-F238E27FC236}">
                    <a16:creationId xmlns:a16="http://schemas.microsoft.com/office/drawing/2014/main" id="{4F772B7C-86B9-45FE-A29A-B169514D96CE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05号-简雅黑" panose="020F0502020204030204"/>
                  <a:cs typeface="+mn-cs"/>
                </a:endParaRPr>
              </a:p>
            </p:txBody>
          </p:sp>
          <p:sp>
            <p:nvSpPr>
              <p:cNvPr id="15" name="圆角矩形 13">
                <a:extLst>
                  <a:ext uri="{FF2B5EF4-FFF2-40B4-BE49-F238E27FC236}">
                    <a16:creationId xmlns:a16="http://schemas.microsoft.com/office/drawing/2014/main" id="{1DE4A84F-FB51-4DCE-91EE-3ED0A0914CE7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05号-简雅黑" panose="020F0502020204030204"/>
                  <a:cs typeface="+mn-cs"/>
                </a:endParaRPr>
              </a:p>
            </p:txBody>
          </p:sp>
        </p:grpSp>
        <p:sp>
          <p:nvSpPr>
            <p:cNvPr id="13" name="文本框 17">
              <a:extLst>
                <a:ext uri="{FF2B5EF4-FFF2-40B4-BE49-F238E27FC236}">
                  <a16:creationId xmlns:a16="http://schemas.microsoft.com/office/drawing/2014/main" id="{1352C2CB-D8CB-4B87-B3C2-B80630970FC2}"/>
                </a:ext>
              </a:extLst>
            </p:cNvPr>
            <p:cNvSpPr txBox="1"/>
            <p:nvPr/>
          </p:nvSpPr>
          <p:spPr>
            <a:xfrm>
              <a:off x="1620" y="3416"/>
              <a:ext cx="15798" cy="3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 việc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không nên làm</a:t>
              </a: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B4D48A-AA2D-4739-8F17-353B0D2794EE}"/>
              </a:ext>
            </a:extLst>
          </p:cNvPr>
          <p:cNvSpPr txBox="1"/>
          <p:nvPr/>
        </p:nvSpPr>
        <p:spPr>
          <a:xfrm>
            <a:off x="6917690" y="3075262"/>
            <a:ext cx="509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8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5632450"/>
            <a:ext cx="12192000" cy="122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69F54C-2FDD-4B8A-87FE-F2A6F5CAD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" y="0"/>
            <a:ext cx="6457950" cy="6619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组合 18">
            <a:extLst>
              <a:ext uri="{FF2B5EF4-FFF2-40B4-BE49-F238E27FC236}">
                <a16:creationId xmlns:a16="http://schemas.microsoft.com/office/drawing/2014/main" id="{38CBC256-1E91-4299-B861-53F1DA33EF27}"/>
              </a:ext>
            </a:extLst>
          </p:cNvPr>
          <p:cNvGrpSpPr/>
          <p:nvPr/>
        </p:nvGrpSpPr>
        <p:grpSpPr>
          <a:xfrm>
            <a:off x="7278527" y="260552"/>
            <a:ext cx="4529775" cy="1351192"/>
            <a:chOff x="1317" y="3053"/>
            <a:chExt cx="16681" cy="3965"/>
          </a:xfrm>
        </p:grpSpPr>
        <p:grpSp>
          <p:nvGrpSpPr>
            <p:cNvPr id="10" name="组合 15">
              <a:extLst>
                <a:ext uri="{FF2B5EF4-FFF2-40B4-BE49-F238E27FC236}">
                  <a16:creationId xmlns:a16="http://schemas.microsoft.com/office/drawing/2014/main" id="{3BAC657A-A9D9-4217-8760-007DA81EAE4B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2" name="圆角矩形 14">
                <a:extLst>
                  <a:ext uri="{FF2B5EF4-FFF2-40B4-BE49-F238E27FC236}">
                    <a16:creationId xmlns:a16="http://schemas.microsoft.com/office/drawing/2014/main" id="{0F1C0716-BA99-4915-AA48-63409DDA5608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C75C0541-2E4F-4DCE-9269-E257ADBA6B20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D1BBC1A2-506A-495B-B30D-0450A6CC136A}"/>
                </a:ext>
              </a:extLst>
            </p:cNvPr>
            <p:cNvSpPr txBox="1"/>
            <p:nvPr/>
          </p:nvSpPr>
          <p:spPr>
            <a:xfrm>
              <a:off x="1620" y="3416"/>
              <a:ext cx="15798" cy="3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 việc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nên làm: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D538736-94FA-4F98-9B35-38439ABC9D4E}"/>
              </a:ext>
            </a:extLst>
          </p:cNvPr>
          <p:cNvSpPr txBox="1"/>
          <p:nvPr/>
        </p:nvSpPr>
        <p:spPr>
          <a:xfrm>
            <a:off x="6943323" y="1713822"/>
            <a:ext cx="509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51ECD8-BC44-4CA2-A755-EE1EF5481DFD}"/>
              </a:ext>
            </a:extLst>
          </p:cNvPr>
          <p:cNvSpPr txBox="1"/>
          <p:nvPr/>
        </p:nvSpPr>
        <p:spPr>
          <a:xfrm>
            <a:off x="6943323" y="2502754"/>
            <a:ext cx="509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E2837C-4D13-4B28-9177-54FF2A35FB40}"/>
              </a:ext>
            </a:extLst>
          </p:cNvPr>
          <p:cNvSpPr txBox="1"/>
          <p:nvPr/>
        </p:nvSpPr>
        <p:spPr>
          <a:xfrm>
            <a:off x="6998335" y="3309937"/>
            <a:ext cx="509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114</a:t>
            </a:r>
          </a:p>
        </p:txBody>
      </p:sp>
    </p:spTree>
    <p:extLst>
      <p:ext uri="{BB962C8B-B14F-4D97-AF65-F5344CB8AC3E}">
        <p14:creationId xmlns:p14="http://schemas.microsoft.com/office/powerpoint/2010/main" val="306250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5snfwaz">
      <a:majorFont>
        <a:latin typeface="字魂105号-简雅黑" panose="020F0302020204030204"/>
        <a:ea typeface="字魂105号-简雅黑"/>
        <a:cs typeface=""/>
      </a:majorFont>
      <a:minorFont>
        <a:latin typeface="字魂105号-简雅黑" panose="020F0502020204030204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475</Words>
  <Application>Microsoft Office PowerPoint</Application>
  <PresentationFormat>Widescreen</PresentationFormat>
  <Paragraphs>65</Paragraphs>
  <Slides>22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等线</vt:lpstr>
      <vt:lpstr>Arial</vt:lpstr>
      <vt:lpstr>Calibri</vt:lpstr>
      <vt:lpstr>Georgia</vt:lpstr>
      <vt:lpstr>Nunito black</vt:lpstr>
      <vt:lpstr>Times New Roman</vt:lpstr>
      <vt:lpstr>字魂105号-简雅黑</vt:lpstr>
      <vt:lpstr>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11</cp:lastModifiedBy>
  <cp:revision>57</cp:revision>
  <dcterms:created xsi:type="dcterms:W3CDTF">2022-08-26T02:06:29Z</dcterms:created>
  <dcterms:modified xsi:type="dcterms:W3CDTF">2023-09-19T05:11:50Z</dcterms:modified>
</cp:coreProperties>
</file>