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84" r:id="rId7"/>
    <p:sldId id="262" r:id="rId8"/>
    <p:sldId id="263" r:id="rId9"/>
    <p:sldId id="266" r:id="rId10"/>
    <p:sldId id="265" r:id="rId11"/>
    <p:sldId id="267" r:id="rId12"/>
    <p:sldId id="268" r:id="rId13"/>
    <p:sldId id="269" r:id="rId14"/>
    <p:sldId id="270" r:id="rId15"/>
    <p:sldId id="285" r:id="rId16"/>
    <p:sldId id="286" r:id="rId17"/>
    <p:sldId id="287" r:id="rId18"/>
    <p:sldId id="271" r:id="rId19"/>
    <p:sldId id="272" r:id="rId20"/>
    <p:sldId id="273" r:id="rId21"/>
    <p:sldId id="283" r:id="rId22"/>
    <p:sldId id="274" r:id="rId23"/>
    <p:sldId id="276" r:id="rId24"/>
    <p:sldId id="282" r:id="rId25"/>
    <p:sldId id="281" r:id="rId26"/>
    <p:sldId id="278" r:id="rId27"/>
    <p:sldId id="2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59" autoAdjust="0"/>
    <p:restoredTop sz="94660"/>
  </p:normalViewPr>
  <p:slideViewPr>
    <p:cSldViewPr snapToGrid="0">
      <p:cViewPr varScale="1">
        <p:scale>
          <a:sx n="57" d="100"/>
          <a:sy n="57" d="100"/>
        </p:scale>
        <p:origin x="30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8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89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7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E2015-9215-4EB2-BB82-6FEF0A794C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494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EBA8DE-1F30-4B79-9773-769ECB91D9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34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6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94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168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16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24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5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38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20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DC2E6-0D2D-48B7-81A1-9620146FA045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02563-A822-46A9-9F1D-E9A10A4CA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54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23279" y="1985700"/>
            <a:ext cx="51571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60000" endA="900" endPos="58000" dir="5400000" sy="-100000" algn="bl" rotWithShape="0"/>
                </a:effectLst>
                <a:latin typeface="Cambria" panose="02040503050406030204" pitchFamily="18" charset="0"/>
              </a:rPr>
              <a:t>MÔN: LỊCH SỬ</a:t>
            </a:r>
            <a:endParaRPr lang="en-US" sz="6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60000" endA="900" endPos="58000" dir="5400000" sy="-100000" algn="bl" rotWithShape="0"/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1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2" name="Picture 4" descr="sungthanc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3" y="0"/>
            <a:ext cx="8928849" cy="620555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904565" y="6338887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SÚNG THẦN CÔNG TRIỀU NGUYỄN</a:t>
            </a:r>
          </a:p>
        </p:txBody>
      </p:sp>
    </p:spTree>
    <p:extLst>
      <p:ext uri="{BB962C8B-B14F-4D97-AF65-F5344CB8AC3E}">
        <p14:creationId xmlns:p14="http://schemas.microsoft.com/office/powerpoint/2010/main" val="2377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14046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28917" y="992095"/>
            <a:ext cx="11134165" cy="4456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5-7-1885,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rầm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do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70000"/>
              </a:lnSpc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21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hs_imageresizer_container_4" descr="sodokinhthanh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8" y="0"/>
            <a:ext cx="8771965" cy="686861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03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180"/>
          </a:xfrm>
          <a:prstGeom prst="rect">
            <a:avLst/>
          </a:prstGeom>
        </p:spPr>
      </p:pic>
      <p:pic>
        <p:nvPicPr>
          <p:cNvPr id="13314" name="Picture 4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"/>
            <a:ext cx="5428130" cy="696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562165" y="2383483"/>
            <a:ext cx="4495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464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338" name="Picture 7" descr="Trung%20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82" y="0"/>
            <a:ext cx="10201836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3477745" y="6132046"/>
            <a:ext cx="567914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PHỦ KHÂM SAI - TRUNG KÌ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1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8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0"/>
            <a:ext cx="11561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80"/>
            <a:ext cx="12192000" cy="696818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6615" y="451357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32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2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2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altLang="en-US" sz="32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32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86615" y="1465767"/>
            <a:ext cx="10814798" cy="5794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486615" y="2045205"/>
            <a:ext cx="11200560" cy="2289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6615" y="4236061"/>
            <a:ext cx="11200560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7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180"/>
            <a:ext cx="12192000" cy="6968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-110180"/>
            <a:ext cx="11272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1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43753" y="679957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8600" y="1666780"/>
            <a:ext cx="11963400" cy="1447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28600" y="2532430"/>
            <a:ext cx="11715003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27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pic>
        <p:nvPicPr>
          <p:cNvPr id="15363" name="Picture 3" descr="ImageVie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80" y="17551"/>
            <a:ext cx="9672639" cy="618795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4024312" y="6330826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Cambria" panose="02040503050406030204" pitchFamily="18" charset="0"/>
              </a:rPr>
              <a:t>CHIẾU CẦN VƯƠNG</a:t>
            </a:r>
          </a:p>
        </p:txBody>
      </p:sp>
    </p:spTree>
    <p:extLst>
      <p:ext uri="{BB962C8B-B14F-4D97-AF65-F5344CB8AC3E}">
        <p14:creationId xmlns:p14="http://schemas.microsoft.com/office/powerpoint/2010/main" val="81260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1974" y="336308"/>
            <a:ext cx="356700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KHỞI ĐỘNG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 Box 25"/>
          <p:cNvSpPr txBox="1">
            <a:spLocks noChangeArrowheads="1"/>
          </p:cNvSpPr>
          <p:nvPr/>
        </p:nvSpPr>
        <p:spPr bwMode="auto">
          <a:xfrm>
            <a:off x="349622" y="1721302"/>
            <a:ext cx="1097280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251014" y="1813634"/>
            <a:ext cx="1095935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25827" y="2275300"/>
            <a:ext cx="108965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</a:pP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92159" y="2829297"/>
            <a:ext cx="10930264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20000"/>
              </a:spcBef>
            </a:pP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32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  <p:bldP spid="7" grpId="0"/>
      <p:bldP spid="7" grpId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28723"/>
          </a:xfrm>
          <a:prstGeom prst="rect">
            <a:avLst/>
          </a:prstGeom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397416" y="6334780"/>
            <a:ext cx="343991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TÔN THẤT THUYẾT 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1329" y="6334780"/>
            <a:ext cx="2685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VUA HÀM NGHI</a:t>
            </a:r>
            <a:endParaRPr lang="en-US" altLang="en-US" sz="28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9" y="0"/>
            <a:ext cx="4462463" cy="63041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467" y="-9224"/>
            <a:ext cx="4595813" cy="631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9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8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a Hàm Ng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67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4234"/>
          </a:xfrm>
          <a:prstGeom prst="rect">
            <a:avLst/>
          </a:prstGeom>
        </p:spPr>
      </p:pic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0" y="685800"/>
            <a:ext cx="7105650" cy="5486400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150000"/>
              </a:lnSpc>
              <a:buNone/>
            </a:pP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(1872–1943) 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1-7– 1884.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13-7-1885,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69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7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14949" y="161926"/>
            <a:ext cx="6543676" cy="4525963"/>
          </a:xfrm>
        </p:spPr>
        <p:txBody>
          <a:bodyPr>
            <a:noAutofit/>
          </a:bodyPr>
          <a:lstStyle/>
          <a:p>
            <a:pPr marL="0" indent="0" algn="just" eaLnBrk="1" hangingPunct="1"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1-11-1888,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đày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Angiêri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73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15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ong trào Cần v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1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1" y="971551"/>
            <a:ext cx="12053889" cy="1782763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clip,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latin typeface="Times New Roman" pitchFamily="18" charset="0"/>
                <a:cs typeface="Times New Roman" pitchFamily="18" charset="0"/>
              </a:rPr>
              <a:t>Vương</a:t>
            </a:r>
            <a:r>
              <a:rPr lang="en-US" sz="30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80988" y="2754314"/>
            <a:ext cx="11630024" cy="37814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  <a:p>
            <a:pPr>
              <a:lnSpc>
                <a:spcPct val="150000"/>
              </a:lnSpc>
            </a:pP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Sậy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72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71675" y="1700213"/>
            <a:ext cx="8658225" cy="3429000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1885,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XIX,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6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2793" y="1721791"/>
            <a:ext cx="11145660" cy="182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12940" y="4450173"/>
            <a:ext cx="115961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nb-NO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</a:t>
            </a:r>
            <a:r>
              <a:rPr lang="nb-NO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sau: </a:t>
            </a:r>
            <a:r>
              <a:rPr lang="en-US" alt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XIX -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XX.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21367" y="262135"/>
            <a:ext cx="650851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Vận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dụng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,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trải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</a:rPr>
              <a:t>nghiệm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2793" y="3421404"/>
            <a:ext cx="1115580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0"/>
              </a:spcBef>
              <a:buClrTx/>
              <a:buSzTx/>
              <a:buNone/>
            </a:pPr>
            <a:r>
              <a:rPr lang="nb-NO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 </a:t>
            </a:r>
            <a:r>
              <a:rPr lang="da-DK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Sưu tầm thêm các câu chuyện về các nhân vật của phong trào Cần </a:t>
            </a:r>
            <a:r>
              <a:rPr lang="da-DK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790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4611" y="3013501"/>
            <a:ext cx="11082778" cy="830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Cambria" panose="02040503050406030204" pitchFamily="18" charset="0"/>
              </a:rPr>
              <a:t>CUỘC PHẢN CÔNG Ở KINH THÀNH HUẾ</a:t>
            </a:r>
            <a:endParaRPr lang="en-US" sz="4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957348" y="127890"/>
            <a:ext cx="5143500" cy="81177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Yêu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cầu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cần</a:t>
            </a:r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 </a:t>
            </a:r>
            <a:r>
              <a:rPr lang="en-US" sz="5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</a:rPr>
              <a:t>đạt</a:t>
            </a:r>
            <a:endParaRPr 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163410" y="1074090"/>
            <a:ext cx="10665733" cy="1750788"/>
            <a:chOff x="1163410" y="1074090"/>
            <a:chExt cx="10665733" cy="1750788"/>
          </a:xfrm>
        </p:grpSpPr>
        <p:grpSp>
          <p:nvGrpSpPr>
            <p:cNvPr id="30723" name="Group 13"/>
            <p:cNvGrpSpPr>
              <a:grpSpLocks/>
            </p:cNvGrpSpPr>
            <p:nvPr/>
          </p:nvGrpSpPr>
          <p:grpSpPr bwMode="auto">
            <a:xfrm>
              <a:off x="1163410" y="1074090"/>
              <a:ext cx="10562897" cy="1374775"/>
              <a:chOff x="1292225" y="1295400"/>
              <a:chExt cx="2822575" cy="14986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292225" y="1295400"/>
                <a:ext cx="2822575" cy="380707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1292225" y="1740134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Freeform 10"/>
            <p:cNvSpPr/>
            <p:nvPr/>
          </p:nvSpPr>
          <p:spPr>
            <a:xfrm>
              <a:off x="1454829" y="1594740"/>
              <a:ext cx="630238" cy="681038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0" name="Rectangle 2"/>
            <p:cNvSpPr>
              <a:spLocks noChangeArrowheads="1"/>
            </p:cNvSpPr>
            <p:nvPr/>
          </p:nvSpPr>
          <p:spPr bwMode="auto">
            <a:xfrm>
              <a:off x="2233272" y="1532216"/>
              <a:ext cx="9595871" cy="129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trương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đấu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chống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en-U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26217" y="2714999"/>
            <a:ext cx="10702926" cy="1423988"/>
            <a:chOff x="1126217" y="2714999"/>
            <a:chExt cx="10702926" cy="1423988"/>
          </a:xfrm>
        </p:grpSpPr>
        <p:grpSp>
          <p:nvGrpSpPr>
            <p:cNvPr id="30724" name="Group 13"/>
            <p:cNvGrpSpPr>
              <a:grpSpLocks/>
            </p:cNvGrpSpPr>
            <p:nvPr/>
          </p:nvGrpSpPr>
          <p:grpSpPr bwMode="auto">
            <a:xfrm>
              <a:off x="1126217" y="2714999"/>
              <a:ext cx="10702926" cy="1423988"/>
              <a:chOff x="1292225" y="1295400"/>
              <a:chExt cx="2849958" cy="1498600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292225" y="1295400"/>
                <a:ext cx="2822575" cy="1498600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292225" y="1295400"/>
                <a:ext cx="2822575" cy="337477"/>
              </a:xfrm>
              <a:prstGeom prst="rect">
                <a:avLst/>
              </a:prstGeom>
              <a:solidFill>
                <a:schemeClr val="accent6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1319608" y="1733118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Freeform 11"/>
            <p:cNvSpPr/>
            <p:nvPr/>
          </p:nvSpPr>
          <p:spPr>
            <a:xfrm>
              <a:off x="1440057" y="3295767"/>
              <a:ext cx="573087" cy="631289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chemeClr val="accent6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1" name="Rectangle 6"/>
            <p:cNvSpPr>
              <a:spLocks noChangeArrowheads="1"/>
            </p:cNvSpPr>
            <p:nvPr/>
          </p:nvSpPr>
          <p:spPr bwMode="auto">
            <a:xfrm>
              <a:off x="2233272" y="3130924"/>
              <a:ext cx="9233014" cy="892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buNone/>
              </a:pP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Tường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thuật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phản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Huế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Thuyết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s-ES" sz="2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6217" y="4610475"/>
            <a:ext cx="10600090" cy="1522843"/>
            <a:chOff x="1126217" y="4610475"/>
            <a:chExt cx="10600090" cy="1522843"/>
          </a:xfrm>
        </p:grpSpPr>
        <p:grpSp>
          <p:nvGrpSpPr>
            <p:cNvPr id="30727" name="Group 13"/>
            <p:cNvGrpSpPr>
              <a:grpSpLocks/>
            </p:cNvGrpSpPr>
            <p:nvPr/>
          </p:nvGrpSpPr>
          <p:grpSpPr bwMode="auto">
            <a:xfrm>
              <a:off x="1126217" y="4610475"/>
              <a:ext cx="10600090" cy="1457816"/>
              <a:chOff x="1292225" y="1295400"/>
              <a:chExt cx="2822575" cy="1411259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1292225" y="1295400"/>
                <a:ext cx="2822575" cy="1411259"/>
              </a:xfrm>
              <a:prstGeom prst="rect">
                <a:avLst/>
              </a:prstGeom>
              <a:solidFill>
                <a:schemeClr val="bg1"/>
              </a:solidFill>
              <a:ln w="3175"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b="1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292225" y="1295400"/>
                <a:ext cx="2822575" cy="381757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800" b="1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1292225" y="1740107"/>
                <a:ext cx="2822575" cy="0"/>
              </a:xfrm>
              <a:prstGeom prst="line">
                <a:avLst/>
              </a:prstGeom>
              <a:ln w="12700">
                <a:solidFill>
                  <a:schemeClr val="accent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Freeform 18"/>
            <p:cNvSpPr/>
            <p:nvPr/>
          </p:nvSpPr>
          <p:spPr>
            <a:xfrm>
              <a:off x="1381319" y="5118192"/>
              <a:ext cx="631825" cy="622300"/>
            </a:xfrm>
            <a:custGeom>
              <a:avLst/>
              <a:gdLst>
                <a:gd name="connsiteX0" fmla="*/ 169069 w 397669"/>
                <a:gd name="connsiteY0" fmla="*/ 176212 h 280987"/>
                <a:gd name="connsiteX1" fmla="*/ 73819 w 397669"/>
                <a:gd name="connsiteY1" fmla="*/ 97631 h 280987"/>
                <a:gd name="connsiteX2" fmla="*/ 0 w 397669"/>
                <a:gd name="connsiteY2" fmla="*/ 169068 h 280987"/>
                <a:gd name="connsiteX3" fmla="*/ 126206 w 397669"/>
                <a:gd name="connsiteY3" fmla="*/ 280987 h 280987"/>
                <a:gd name="connsiteX4" fmla="*/ 219075 w 397669"/>
                <a:gd name="connsiteY4" fmla="*/ 273843 h 280987"/>
                <a:gd name="connsiteX5" fmla="*/ 397669 w 397669"/>
                <a:gd name="connsiteY5" fmla="*/ 35718 h 280987"/>
                <a:gd name="connsiteX6" fmla="*/ 376237 w 397669"/>
                <a:gd name="connsiteY6" fmla="*/ 0 h 280987"/>
                <a:gd name="connsiteX7" fmla="*/ 169069 w 397669"/>
                <a:gd name="connsiteY7" fmla="*/ 176212 h 280987"/>
                <a:gd name="connsiteX0" fmla="*/ 169069 w 397669"/>
                <a:gd name="connsiteY0" fmla="*/ 176212 h 289079"/>
                <a:gd name="connsiteX1" fmla="*/ 73819 w 397669"/>
                <a:gd name="connsiteY1" fmla="*/ 97631 h 289079"/>
                <a:gd name="connsiteX2" fmla="*/ 0 w 397669"/>
                <a:gd name="connsiteY2" fmla="*/ 169068 h 289079"/>
                <a:gd name="connsiteX3" fmla="*/ 126206 w 397669"/>
                <a:gd name="connsiteY3" fmla="*/ 280987 h 289079"/>
                <a:gd name="connsiteX4" fmla="*/ 219075 w 397669"/>
                <a:gd name="connsiteY4" fmla="*/ 273843 h 289079"/>
                <a:gd name="connsiteX5" fmla="*/ 397669 w 397669"/>
                <a:gd name="connsiteY5" fmla="*/ 35718 h 289079"/>
                <a:gd name="connsiteX6" fmla="*/ 376237 w 397669"/>
                <a:gd name="connsiteY6" fmla="*/ 0 h 289079"/>
                <a:gd name="connsiteX7" fmla="*/ 169069 w 397669"/>
                <a:gd name="connsiteY7" fmla="*/ 176212 h 289079"/>
                <a:gd name="connsiteX0" fmla="*/ 169069 w 397669"/>
                <a:gd name="connsiteY0" fmla="*/ 176212 h 297100"/>
                <a:gd name="connsiteX1" fmla="*/ 73819 w 397669"/>
                <a:gd name="connsiteY1" fmla="*/ 97631 h 297100"/>
                <a:gd name="connsiteX2" fmla="*/ 0 w 397669"/>
                <a:gd name="connsiteY2" fmla="*/ 169068 h 297100"/>
                <a:gd name="connsiteX3" fmla="*/ 126206 w 397669"/>
                <a:gd name="connsiteY3" fmla="*/ 280987 h 297100"/>
                <a:gd name="connsiteX4" fmla="*/ 219075 w 397669"/>
                <a:gd name="connsiteY4" fmla="*/ 273843 h 297100"/>
                <a:gd name="connsiteX5" fmla="*/ 397669 w 397669"/>
                <a:gd name="connsiteY5" fmla="*/ 35718 h 297100"/>
                <a:gd name="connsiteX6" fmla="*/ 376237 w 397669"/>
                <a:gd name="connsiteY6" fmla="*/ 0 h 297100"/>
                <a:gd name="connsiteX7" fmla="*/ 169069 w 397669"/>
                <a:gd name="connsiteY7" fmla="*/ 176212 h 297100"/>
                <a:gd name="connsiteX0" fmla="*/ 177436 w 406036"/>
                <a:gd name="connsiteY0" fmla="*/ 176212 h 297100"/>
                <a:gd name="connsiteX1" fmla="*/ 82186 w 406036"/>
                <a:gd name="connsiteY1" fmla="*/ 97631 h 297100"/>
                <a:gd name="connsiteX2" fmla="*/ 8367 w 406036"/>
                <a:gd name="connsiteY2" fmla="*/ 169068 h 297100"/>
                <a:gd name="connsiteX3" fmla="*/ 134573 w 406036"/>
                <a:gd name="connsiteY3" fmla="*/ 280987 h 297100"/>
                <a:gd name="connsiteX4" fmla="*/ 227442 w 406036"/>
                <a:gd name="connsiteY4" fmla="*/ 273843 h 297100"/>
                <a:gd name="connsiteX5" fmla="*/ 406036 w 406036"/>
                <a:gd name="connsiteY5" fmla="*/ 35718 h 297100"/>
                <a:gd name="connsiteX6" fmla="*/ 384604 w 406036"/>
                <a:gd name="connsiteY6" fmla="*/ 0 h 297100"/>
                <a:gd name="connsiteX7" fmla="*/ 177436 w 406036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08571"/>
                <a:gd name="connsiteY0" fmla="*/ 176212 h 297100"/>
                <a:gd name="connsiteX1" fmla="*/ 84721 w 408571"/>
                <a:gd name="connsiteY1" fmla="*/ 97631 h 297100"/>
                <a:gd name="connsiteX2" fmla="*/ 10902 w 408571"/>
                <a:gd name="connsiteY2" fmla="*/ 169068 h 297100"/>
                <a:gd name="connsiteX3" fmla="*/ 137108 w 408571"/>
                <a:gd name="connsiteY3" fmla="*/ 280987 h 297100"/>
                <a:gd name="connsiteX4" fmla="*/ 229977 w 408571"/>
                <a:gd name="connsiteY4" fmla="*/ 273843 h 297100"/>
                <a:gd name="connsiteX5" fmla="*/ 408571 w 408571"/>
                <a:gd name="connsiteY5" fmla="*/ 35718 h 297100"/>
                <a:gd name="connsiteX6" fmla="*/ 387139 w 408571"/>
                <a:gd name="connsiteY6" fmla="*/ 0 h 297100"/>
                <a:gd name="connsiteX7" fmla="*/ 179971 w 408571"/>
                <a:gd name="connsiteY7" fmla="*/ 176212 h 297100"/>
                <a:gd name="connsiteX0" fmla="*/ 179971 w 425397"/>
                <a:gd name="connsiteY0" fmla="*/ 176212 h 297100"/>
                <a:gd name="connsiteX1" fmla="*/ 84721 w 425397"/>
                <a:gd name="connsiteY1" fmla="*/ 97631 h 297100"/>
                <a:gd name="connsiteX2" fmla="*/ 10902 w 425397"/>
                <a:gd name="connsiteY2" fmla="*/ 169068 h 297100"/>
                <a:gd name="connsiteX3" fmla="*/ 137108 w 425397"/>
                <a:gd name="connsiteY3" fmla="*/ 280987 h 297100"/>
                <a:gd name="connsiteX4" fmla="*/ 229977 w 425397"/>
                <a:gd name="connsiteY4" fmla="*/ 273843 h 297100"/>
                <a:gd name="connsiteX5" fmla="*/ 408571 w 425397"/>
                <a:gd name="connsiteY5" fmla="*/ 35718 h 297100"/>
                <a:gd name="connsiteX6" fmla="*/ 387139 w 425397"/>
                <a:gd name="connsiteY6" fmla="*/ 0 h 297100"/>
                <a:gd name="connsiteX7" fmla="*/ 179971 w 425397"/>
                <a:gd name="connsiteY7" fmla="*/ 176212 h 297100"/>
                <a:gd name="connsiteX0" fmla="*/ 179971 w 445220"/>
                <a:gd name="connsiteY0" fmla="*/ 184370 h 305258"/>
                <a:gd name="connsiteX1" fmla="*/ 84721 w 445220"/>
                <a:gd name="connsiteY1" fmla="*/ 105789 h 305258"/>
                <a:gd name="connsiteX2" fmla="*/ 10902 w 445220"/>
                <a:gd name="connsiteY2" fmla="*/ 177226 h 305258"/>
                <a:gd name="connsiteX3" fmla="*/ 137108 w 445220"/>
                <a:gd name="connsiteY3" fmla="*/ 289145 h 305258"/>
                <a:gd name="connsiteX4" fmla="*/ 229977 w 445220"/>
                <a:gd name="connsiteY4" fmla="*/ 282001 h 305258"/>
                <a:gd name="connsiteX5" fmla="*/ 408571 w 445220"/>
                <a:gd name="connsiteY5" fmla="*/ 43876 h 305258"/>
                <a:gd name="connsiteX6" fmla="*/ 387139 w 445220"/>
                <a:gd name="connsiteY6" fmla="*/ 8158 h 305258"/>
                <a:gd name="connsiteX7" fmla="*/ 179971 w 445220"/>
                <a:gd name="connsiteY7" fmla="*/ 184370 h 305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45220" h="305258">
                  <a:moveTo>
                    <a:pt x="179971" y="184370"/>
                  </a:moveTo>
                  <a:lnTo>
                    <a:pt x="84721" y="105789"/>
                  </a:lnTo>
                  <a:cubicBezTo>
                    <a:pt x="31540" y="79595"/>
                    <a:pt x="-24023" y="115314"/>
                    <a:pt x="10902" y="177226"/>
                  </a:cubicBezTo>
                  <a:lnTo>
                    <a:pt x="137108" y="289145"/>
                  </a:lnTo>
                  <a:cubicBezTo>
                    <a:pt x="170445" y="310576"/>
                    <a:pt x="199021" y="312957"/>
                    <a:pt x="229977" y="282001"/>
                  </a:cubicBezTo>
                  <a:cubicBezTo>
                    <a:pt x="277602" y="197863"/>
                    <a:pt x="322846" y="108963"/>
                    <a:pt x="408571" y="43876"/>
                  </a:cubicBezTo>
                  <a:cubicBezTo>
                    <a:pt x="453815" y="17683"/>
                    <a:pt x="468102" y="-15654"/>
                    <a:pt x="387139" y="8158"/>
                  </a:cubicBezTo>
                  <a:cubicBezTo>
                    <a:pt x="287127" y="35939"/>
                    <a:pt x="234739" y="125633"/>
                    <a:pt x="179971" y="184370"/>
                  </a:cubicBez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tx1"/>
                </a:solidFill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>
              <a:off x="2233272" y="5120733"/>
              <a:ext cx="9059199" cy="101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>
                <a:lnSpc>
                  <a:spcPct val="115000"/>
                </a:lnSpc>
                <a:spcBef>
                  <a:spcPct val="0"/>
                </a:spcBef>
                <a:buFontTx/>
                <a:buNone/>
              </a:pP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tóm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tin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vua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trào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2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s-ES" sz="2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20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320819" y="339436"/>
            <a:ext cx="8763000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1884 </a:t>
            </a:r>
            <a:endParaRPr lang="en-US" altLang="en-US" sz="3000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20819" y="1260764"/>
            <a:ext cx="11412826" cy="914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b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44041" y="1842656"/>
            <a:ext cx="11566381" cy="2743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38100" cmpd="dbl">
                <a:solidFill>
                  <a:srgbClr val="FF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  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algn="just">
              <a:lnSpc>
                <a:spcPct val="150000"/>
              </a:lnSpc>
              <a:buFontTx/>
              <a:buNone/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12"/>
          <p:cNvSpPr txBox="1">
            <a:spLocks noChangeArrowheads="1"/>
          </p:cNvSpPr>
          <p:nvPr/>
        </p:nvSpPr>
        <p:spPr>
          <a:xfrm>
            <a:off x="320819" y="1271156"/>
            <a:ext cx="1109115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642" y="2264613"/>
            <a:ext cx="871817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425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5" grpId="0" build="p"/>
      <p:bldP spid="5" grpId="1" build="allAtOnce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58" y="1167373"/>
            <a:ext cx="9336741" cy="42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320818" y="4150826"/>
            <a:ext cx="8229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chemeClr val="tx2"/>
                </a:solidFill>
              </a:rPr>
              <a:t>    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20818" y="1081056"/>
            <a:ext cx="11028499" cy="685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just">
              <a:buFontTx/>
              <a:buNone/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3000" b="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000" b="1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0817" y="2981275"/>
            <a:ext cx="1135785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hiếp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altLang="en-US" sz="26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818" y="2165705"/>
            <a:ext cx="90492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7817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810375" y="2429436"/>
            <a:ext cx="3657600" cy="156966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-35285"/>
            <a:ext cx="5772150" cy="689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81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0988" y="602533"/>
            <a:ext cx="91440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i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i="1" u="sng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lang="en-US" altLang="en-US" sz="3000" b="1" i="1" u="sng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39574" y="2137279"/>
            <a:ext cx="9318813" cy="5794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7514198" y="2867059"/>
            <a:ext cx="4026740" cy="1784568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1173</Words>
  <Application>Microsoft Office PowerPoint</Application>
  <PresentationFormat>Widescreen</PresentationFormat>
  <Paragraphs>60</Paragraphs>
  <Slides>27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Hãy thuật lại diễn biên cuộc phản công ở kinh thành Huế?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 đoạn clip, hãy nêu tên các cuộc khởi nghĩa tiêu biểu hưởng ứng chiếu Cần Vương?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26</cp:revision>
  <dcterms:created xsi:type="dcterms:W3CDTF">2021-08-27T12:59:47Z</dcterms:created>
  <dcterms:modified xsi:type="dcterms:W3CDTF">2021-09-11T13:24:21Z</dcterms:modified>
</cp:coreProperties>
</file>