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9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10.xml" ContentType="application/vnd.openxmlformats-officedocument.theme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1.xml" ContentType="application/vnd.openxmlformats-officedocument.theme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theme/theme1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780" r:id="rId10"/>
    <p:sldMasterId id="2147483794" r:id="rId11"/>
    <p:sldMasterId id="2147483827" r:id="rId12"/>
  </p:sldMasterIdLst>
  <p:notesMasterIdLst>
    <p:notesMasterId r:id="rId26"/>
  </p:notesMasterIdLst>
  <p:sldIdLst>
    <p:sldId id="272" r:id="rId13"/>
    <p:sldId id="257" r:id="rId14"/>
    <p:sldId id="267" r:id="rId15"/>
    <p:sldId id="258" r:id="rId16"/>
    <p:sldId id="268" r:id="rId17"/>
    <p:sldId id="259" r:id="rId18"/>
    <p:sldId id="260" r:id="rId19"/>
    <p:sldId id="261" r:id="rId20"/>
    <p:sldId id="271" r:id="rId21"/>
    <p:sldId id="262" r:id="rId22"/>
    <p:sldId id="263" r:id="rId23"/>
    <p:sldId id="264" r:id="rId24"/>
    <p:sldId id="265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1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90A547-EF35-4097-8F36-578AB46F0001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9045B-EEDA-43BC-80CF-6A338A85D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677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9156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9pPr>
          </a:lstStyle>
          <a:p>
            <a:fld id="{DBAAF019-EA1B-4427-9DF5-701AF5756E67}" type="slidenum">
              <a:rPr lang="zh-CN" altLang="en-US">
                <a:solidFill>
                  <a:srgbClr val="000000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pPr/>
              <a:t>1</a:t>
            </a:fld>
            <a:endParaRPr lang="zh-CN" altLang="en-US">
              <a:solidFill>
                <a:srgbClr val="000000"/>
              </a:solidFill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092102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5060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9pPr>
          </a:lstStyle>
          <a:p>
            <a:fld id="{5800C525-4C98-483A-AD47-565B586BC571}" type="slidenum">
              <a:rPr lang="zh-CN" altLang="en-US">
                <a:solidFill>
                  <a:srgbClr val="000000"/>
                </a:solidFill>
                <a:latin typeface="等线" pitchFamily="2" charset="-122"/>
                <a:ea typeface="等线" pitchFamily="2" charset="-122"/>
              </a:rPr>
              <a:pPr/>
              <a:t>3</a:t>
            </a:fld>
            <a:endParaRPr lang="zh-CN" altLang="en-US">
              <a:solidFill>
                <a:srgbClr val="000000"/>
              </a:solidFill>
              <a:latin typeface="等线" pitchFamily="2" charset="-122"/>
              <a:ea typeface="等线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610958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9156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9pPr>
          </a:lstStyle>
          <a:p>
            <a:fld id="{DBAAF019-EA1B-4427-9DF5-701AF5756E67}" type="slidenum">
              <a:rPr lang="zh-CN" altLang="en-US">
                <a:solidFill>
                  <a:srgbClr val="000000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pPr/>
              <a:t>5</a:t>
            </a:fld>
            <a:endParaRPr lang="zh-CN" altLang="en-US">
              <a:solidFill>
                <a:srgbClr val="000000"/>
              </a:solidFill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957348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30834-A570-405E-8A82-727D08615DDE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241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2.xml"/></Relationships>
</file>

<file path=ppt/slideLayouts/_rels/slideLayout1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3.xml"/><Relationship Id="rId7" Type="http://schemas.openxmlformats.org/officeDocument/2006/relationships/image" Target="../media/image7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slideMaster" Target="../slideMasters/slideMaster12.xml"/><Relationship Id="rId9" Type="http://schemas.openxmlformats.org/officeDocument/2006/relationships/image" Target="../media/image9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Master" Target="../slideMasters/slideMaster12.xml"/><Relationship Id="rId1" Type="http://schemas.openxmlformats.org/officeDocument/2006/relationships/tags" Target="../tags/tag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2.xml"/><Relationship Id="rId6" Type="http://schemas.openxmlformats.org/officeDocument/2006/relationships/image" Target="../media/image29.png"/><Relationship Id="rId5" Type="http://schemas.openxmlformats.org/officeDocument/2006/relationships/image" Target="../media/image16.png"/><Relationship Id="rId4" Type="http://schemas.openxmlformats.org/officeDocument/2006/relationships/image" Target="../media/image28.png"/></Relationships>
</file>

<file path=ppt/slideLayouts/_rels/slideLayout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1.png"/><Relationship Id="rId3" Type="http://schemas.openxmlformats.org/officeDocument/2006/relationships/image" Target="../media/image18.png"/><Relationship Id="rId7" Type="http://schemas.openxmlformats.org/officeDocument/2006/relationships/image" Target="../media/image36.png"/><Relationship Id="rId12" Type="http://schemas.openxmlformats.org/officeDocument/2006/relationships/image" Target="../media/image40.pn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2.xml"/><Relationship Id="rId6" Type="http://schemas.openxmlformats.org/officeDocument/2006/relationships/image" Target="../media/image35.png"/><Relationship Id="rId11" Type="http://schemas.openxmlformats.org/officeDocument/2006/relationships/image" Target="../media/image39.png"/><Relationship Id="rId5" Type="http://schemas.openxmlformats.org/officeDocument/2006/relationships/image" Target="../media/image34.png"/><Relationship Id="rId10" Type="http://schemas.openxmlformats.org/officeDocument/2006/relationships/image" Target="../media/image1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048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19488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77897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6EC2F-0988-4314-AD4B-24FF16D7B45E}" type="datetime1">
              <a:rPr lang="en-US" altLang="zh-CN"/>
              <a:pPr>
                <a:defRPr/>
              </a:pPr>
              <a:t>9/20/2022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8FBDF5-BE20-4D89-B1F0-A884916E371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95889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6EC2F-0988-4314-AD4B-24FF16D7B45E}" type="datetime1">
              <a:rPr lang="en-US" altLang="zh-CN"/>
              <a:pPr>
                <a:defRPr/>
              </a:pPr>
              <a:t>9/20/2022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91B7AE-E90B-4C58-A91A-382D80B1C47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45258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6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3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8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7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2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6EC2F-0988-4314-AD4B-24FF16D7B45E}" type="datetime1">
              <a:rPr lang="en-US" altLang="zh-CN"/>
              <a:pPr>
                <a:defRPr/>
              </a:pPr>
              <a:t>9/20/2022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D5892D-524D-401E-955B-FAE1866FBA3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84288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6EC2F-0988-4314-AD4B-24FF16D7B45E}" type="datetime1">
              <a:rPr lang="en-US" altLang="zh-CN"/>
              <a:pPr>
                <a:defRPr/>
              </a:pPr>
              <a:t>9/20/2022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656560-6AB9-483C-9D61-739688EAD8F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84687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6EC2F-0988-4314-AD4B-24FF16D7B45E}" type="datetime1">
              <a:rPr lang="en-US" altLang="zh-CN"/>
              <a:pPr>
                <a:defRPr/>
              </a:pPr>
              <a:t>9/20/2022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B3587D-B124-40EB-A774-E449E408B18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62551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6EC2F-0988-4314-AD4B-24FF16D7B45E}" type="datetime1">
              <a:rPr lang="en-US" altLang="zh-CN"/>
              <a:pPr>
                <a:defRPr/>
              </a:pPr>
              <a:t>9/20/2022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7FAF76-19DD-405B-A656-6D1A922E71C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83857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4"/>
          <p:cNvSpPr/>
          <p:nvPr userDrawn="1"/>
        </p:nvSpPr>
        <p:spPr>
          <a:xfrm>
            <a:off x="1139825" y="1031875"/>
            <a:ext cx="9912350" cy="42863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anchor="ctr"/>
          <a:lstStyle/>
          <a:p>
            <a:pPr algn="ctr" defTabSz="914217">
              <a:defRPr/>
            </a:pPr>
            <a:endParaRPr lang="zh-CN" altLang="en-US">
              <a:solidFill>
                <a:srgbClr val="FFFFFF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3" name="圆角矩形 5"/>
          <p:cNvSpPr/>
          <p:nvPr userDrawn="1"/>
        </p:nvSpPr>
        <p:spPr>
          <a:xfrm>
            <a:off x="5900738" y="6451600"/>
            <a:ext cx="390525" cy="2222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anchor="ctr"/>
          <a:lstStyle/>
          <a:p>
            <a:pPr algn="ctr" defTabSz="914217">
              <a:defRPr/>
            </a:pPr>
            <a:endParaRPr lang="zh-CN" altLang="en-US">
              <a:solidFill>
                <a:srgbClr val="FFFFFF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4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729073-8FFE-4F18-B513-07581FC6638E}" type="datetime1">
              <a:rPr lang="en-US" altLang="zh-CN"/>
              <a:pPr>
                <a:defRPr/>
              </a:pPr>
              <a:t>9/20/2022</a:t>
            </a:fld>
            <a:endParaRPr lang="en-US" dirty="0"/>
          </a:p>
        </p:txBody>
      </p:sp>
      <p:sp>
        <p:nvSpPr>
          <p:cNvPr id="5" name="灯片编号占位符 8"/>
          <p:cNvSpPr>
            <a:spLocks noGrp="1"/>
          </p:cNvSpPr>
          <p:nvPr>
            <p:ph type="sldNum" sz="quarter" idx="11"/>
          </p:nvPr>
        </p:nvSpPr>
        <p:spPr>
          <a:xfrm>
            <a:off x="4673600" y="6396038"/>
            <a:ext cx="2844800" cy="365125"/>
          </a:xfrm>
        </p:spPr>
        <p:txBody>
          <a:bodyPr/>
          <a:lstStyle>
            <a:lvl1pPr algn="ctr">
              <a:defRPr>
                <a:latin typeface="ITC Avant Garde Std Bk"/>
              </a:defRPr>
            </a:lvl1pPr>
          </a:lstStyle>
          <a:p>
            <a:fld id="{2A1C4C57-B380-4BCA-8CCD-A756B68AF10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81812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052284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299"/>
            </a:lvl1pPr>
            <a:lvl2pPr>
              <a:defRPr sz="37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6EC2F-0988-4314-AD4B-24FF16D7B45E}" type="datetime1">
              <a:rPr lang="en-US" altLang="zh-CN"/>
              <a:pPr>
                <a:defRPr/>
              </a:pPr>
              <a:t>9/20/2022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AC6D7B-044D-44C2-BEF0-D47F042CC16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062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72724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4299"/>
            </a:lvl1pPr>
            <a:lvl2pPr marL="609463" indent="0">
              <a:buNone/>
              <a:defRPr sz="3799"/>
            </a:lvl2pPr>
            <a:lvl3pPr marL="1218926" indent="0">
              <a:buNone/>
              <a:defRPr sz="3199"/>
            </a:lvl3pPr>
            <a:lvl4pPr marL="1828388" indent="0">
              <a:buNone/>
              <a:defRPr sz="2699"/>
            </a:lvl4pPr>
            <a:lvl5pPr marL="2437851" indent="0">
              <a:buNone/>
              <a:defRPr sz="2699"/>
            </a:lvl5pPr>
            <a:lvl6pPr marL="3047314" indent="0">
              <a:buNone/>
              <a:defRPr sz="2699"/>
            </a:lvl6pPr>
            <a:lvl7pPr marL="3656777" indent="0">
              <a:buNone/>
              <a:defRPr sz="2699"/>
            </a:lvl7pPr>
            <a:lvl8pPr marL="4266240" indent="0">
              <a:buNone/>
              <a:defRPr sz="2699"/>
            </a:lvl8pPr>
            <a:lvl9pPr marL="4875703" indent="0">
              <a:buNone/>
              <a:defRPr sz="2699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6EC2F-0988-4314-AD4B-24FF16D7B45E}" type="datetime1">
              <a:rPr lang="en-US" altLang="zh-CN"/>
              <a:pPr>
                <a:defRPr/>
              </a:pPr>
              <a:t>9/20/2022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2B1EFD-9167-4207-B9B3-5D46EF9FF96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13335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6EC2F-0988-4314-AD4B-24FF16D7B45E}" type="datetime1">
              <a:rPr lang="en-US" altLang="zh-CN"/>
              <a:pPr>
                <a:defRPr/>
              </a:pPr>
              <a:t>9/20/2022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4F81AA-3FD5-4EC5-BA7C-1B9DE74FC14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95668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6EC2F-0988-4314-AD4B-24FF16D7B45E}" type="datetime1">
              <a:rPr lang="en-US" altLang="zh-CN"/>
              <a:pPr>
                <a:defRPr/>
              </a:pPr>
              <a:t>9/20/2022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401C02-F827-42D5-BA9E-4A970E8E305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07951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113669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6366348"/>
      </p:ext>
    </p:extLst>
  </p:cSld>
  <p:clrMapOvr>
    <a:masterClrMapping/>
  </p:clrMapOvr>
  <p:transition spd="slow" advClick="0" advTm="4000">
    <p:comb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04788" y="193675"/>
            <a:ext cx="727075" cy="1000125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39999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9337115"/>
      </p:ext>
    </p:extLst>
  </p:cSld>
  <p:clrMapOvr>
    <a:masterClrMapping/>
  </p:clrMapOvr>
  <p:transition spd="slow" advClick="0" advTm="4000">
    <p:comb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065505827"/>
      </p:ext>
    </p:extLst>
  </p:cSld>
  <p:clrMapOvr>
    <a:masterClrMapping/>
  </p:clrMapOvr>
  <p:transition spd="slow" advClick="0" advTm="4000">
    <p:comb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3"/>
          <p:cNvSpPr>
            <a:spLocks noChangeArrowheads="1"/>
          </p:cNvSpPr>
          <p:nvPr userDrawn="1"/>
        </p:nvSpPr>
        <p:spPr bwMode="auto">
          <a:xfrm>
            <a:off x="8324850" y="6545263"/>
            <a:ext cx="776288" cy="2317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-Rounded" panose="020B0500000000000000" pitchFamily="34" charset="0"/>
                <a:cs typeface="Arial-Rounded" panose="020B05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-Rounded" panose="020B0500000000000000" pitchFamily="34" charset="0"/>
                <a:cs typeface="Arial-Rounded" panose="020B05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-Rounded" panose="020B0500000000000000" pitchFamily="34" charset="0"/>
                <a:cs typeface="Arial-Rounded" panose="020B05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-Rounded" panose="020B0500000000000000" pitchFamily="34" charset="0"/>
                <a:cs typeface="Arial-Rounded" panose="020B05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-Rounded" panose="020B0500000000000000" pitchFamily="34" charset="0"/>
                <a:cs typeface="Arial-Rounded" panose="020B0500000000000000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anose="020B0500000000000000" pitchFamily="34" charset="0"/>
                <a:cs typeface="Arial-Rounded" panose="020B0500000000000000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anose="020B0500000000000000" pitchFamily="34" charset="0"/>
                <a:cs typeface="Arial-Rounded" panose="020B0500000000000000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anose="020B0500000000000000" pitchFamily="34" charset="0"/>
                <a:cs typeface="Arial-Rounded" panose="020B0500000000000000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anose="020B0500000000000000" pitchFamily="34" charset="0"/>
                <a:cs typeface="Arial-Rounded" panose="020B0500000000000000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PPT</a:t>
            </a:r>
            <a:r>
              <a:rPr lang="zh-CN" altLang="en-US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模板下载：</a:t>
            </a:r>
            <a:r>
              <a:rPr lang="en-US" altLang="zh-CN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www.1ppt.com/moban/          </a:t>
            </a:r>
            <a:r>
              <a:rPr lang="zh-CN" altLang="en-US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行业</a:t>
            </a:r>
            <a:r>
              <a:rPr lang="en-US" altLang="zh-CN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PPT</a:t>
            </a:r>
            <a:r>
              <a:rPr lang="zh-CN" altLang="en-US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模板：</a:t>
            </a:r>
            <a:r>
              <a:rPr lang="en-US" altLang="zh-CN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www.1ppt.com/hangye/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节日</a:t>
            </a:r>
            <a:r>
              <a:rPr lang="en-US" altLang="zh-CN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PPT</a:t>
            </a:r>
            <a:r>
              <a:rPr lang="zh-CN" altLang="en-US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模板：</a:t>
            </a:r>
            <a:r>
              <a:rPr lang="en-US" altLang="zh-CN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www.1ppt.com/jieri/          PPT</a:t>
            </a:r>
            <a:r>
              <a:rPr lang="zh-CN" altLang="en-US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素材：</a:t>
            </a:r>
            <a:r>
              <a:rPr lang="en-US" altLang="zh-CN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www.1ppt.com/sucai/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PPT</a:t>
            </a:r>
            <a:r>
              <a:rPr lang="zh-CN" altLang="en-US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背景图片：</a:t>
            </a:r>
            <a:r>
              <a:rPr lang="en-US" altLang="zh-CN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www.1ppt.com/beijing/        PPT</a:t>
            </a:r>
            <a:r>
              <a:rPr lang="zh-CN" altLang="en-US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图表：</a:t>
            </a:r>
            <a:r>
              <a:rPr lang="en-US" altLang="zh-CN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www.1ppt.com/tubiao/ 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精美</a:t>
            </a:r>
            <a:r>
              <a:rPr lang="en-US" altLang="zh-CN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PPT</a:t>
            </a:r>
            <a:r>
              <a:rPr lang="zh-CN" altLang="en-US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下载：</a:t>
            </a:r>
            <a:r>
              <a:rPr lang="en-US" altLang="zh-CN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www.1ppt.com/xiazai/         PPT</a:t>
            </a:r>
            <a:r>
              <a:rPr lang="zh-CN" altLang="en-US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教程： </a:t>
            </a:r>
            <a:r>
              <a:rPr lang="en-US" altLang="zh-CN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www.1ppt.com/powerpoint/ 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PPT</a:t>
            </a:r>
            <a:r>
              <a:rPr lang="zh-CN" altLang="en-US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课件：</a:t>
            </a:r>
            <a:r>
              <a:rPr lang="en-US" altLang="zh-CN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www.1ppt.com/kejian/             </a:t>
            </a:r>
            <a:r>
              <a:rPr lang="zh-CN" altLang="en-US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字体下载：</a:t>
            </a:r>
            <a:r>
              <a:rPr lang="en-US" altLang="zh-CN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www.1ppt.com/ziti/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工作总结</a:t>
            </a:r>
            <a:r>
              <a:rPr lang="en-US" altLang="zh-CN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PPT</a:t>
            </a:r>
            <a:r>
              <a:rPr lang="zh-CN" altLang="en-US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：</a:t>
            </a:r>
            <a:r>
              <a:rPr lang="en-US" altLang="zh-CN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www.1ppt.com/xiazai/zongjie/ </a:t>
            </a:r>
            <a:r>
              <a:rPr lang="zh-CN" altLang="en-US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工作计划：</a:t>
            </a:r>
            <a:r>
              <a:rPr lang="en-US" altLang="zh-CN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www.1ppt.com/xiazai/jihua/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商务</a:t>
            </a:r>
            <a:r>
              <a:rPr lang="en-US" altLang="zh-CN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PPT</a:t>
            </a:r>
            <a:r>
              <a:rPr lang="zh-CN" altLang="en-US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模板：</a:t>
            </a:r>
            <a:r>
              <a:rPr lang="en-US" altLang="zh-CN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www.1ppt.com/moban/shangwu/  </a:t>
            </a:r>
            <a:r>
              <a:rPr lang="zh-CN" altLang="en-US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个人简历</a:t>
            </a:r>
            <a:r>
              <a:rPr lang="en-US" altLang="zh-CN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PPT</a:t>
            </a:r>
            <a:r>
              <a:rPr lang="zh-CN" altLang="en-US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：</a:t>
            </a:r>
            <a:r>
              <a:rPr lang="en-US" altLang="zh-CN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www.1ppt.com/xiazai/jianli/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毕业答辩</a:t>
            </a:r>
            <a:r>
              <a:rPr lang="en-US" altLang="zh-CN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PPT</a:t>
            </a:r>
            <a:r>
              <a:rPr lang="zh-CN" altLang="en-US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：</a:t>
            </a:r>
            <a:r>
              <a:rPr lang="en-US" altLang="zh-CN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www.1ppt.com/xiazai/dabian/  </a:t>
            </a:r>
            <a:r>
              <a:rPr lang="zh-CN" altLang="en-US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工作汇报</a:t>
            </a:r>
            <a:r>
              <a:rPr lang="en-US" altLang="zh-CN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PPT</a:t>
            </a:r>
            <a:r>
              <a:rPr lang="zh-CN" altLang="en-US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：</a:t>
            </a:r>
            <a:r>
              <a:rPr lang="en-US" altLang="zh-CN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www.1ppt.com/xiazai/huibao/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 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681578566"/>
      </p:ext>
    </p:extLst>
  </p:cSld>
  <p:clrMapOvr>
    <a:masterClrMapping/>
  </p:clrMapOvr>
  <p:transition spd="slow" advClick="0" advTm="4000">
    <p:comb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7E5E0-4F39-4411-98E2-F9E63D60949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FDDC52-3751-4DBA-838C-432FBA94166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80763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_图片 2" descr="图片包含 室内, 墙壁&#10;&#10;已生成高可信度的说明"/>
          <p:cNvPicPr>
            <a:picLocks noChangeAspect="1" noChangeArrowheads="1"/>
          </p:cNvPicPr>
          <p:nvPr userDrawn="1"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163" y="-322263"/>
            <a:ext cx="9891712" cy="7502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10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0988" y="-242888"/>
            <a:ext cx="5351462" cy="350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A_图片 6"/>
          <p:cNvPicPr>
            <a:picLocks noChangeAspect="1" noChangeArrowheads="1"/>
          </p:cNvPicPr>
          <p:nvPr userDrawn="1"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7800" y="433388"/>
            <a:ext cx="4229100" cy="306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A_图片 8" descr="图片包含 矢量图形&#10;&#10;已生成高可信度的说明"/>
          <p:cNvPicPr>
            <a:picLocks noChangeAspect="1" noChangeArrowheads="1"/>
          </p:cNvPicPr>
          <p:nvPr userDrawn="1"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0" y="3859213"/>
            <a:ext cx="2559050" cy="369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7438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38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6419 0.85926 L 0.86419 0.85926 C 0.86133 0.86297 0.85885 0.86713 0.85573 0.86991 C 0.8543 0.8713 0.8526 0.87153 0.85104 0.87199 C 0.84531 0.87408 0.84023 0.875 0.83438 0.87639 L 0.79271 0.87408 C 0.78906 0.87385 0.78542 0.87361 0.78203 0.87199 C 0.7806 0.87153 0.77982 0.86852 0.77839 0.86783 C 0.77487 0.86574 0.77122 0.86505 0.76771 0.86366 C 0.75859 0.85973 0.76732 0.8625 0.75456 0.85926 C 0.74688 0.85486 0.75495 0.85926 0.74154 0.85301 C 0.73581 0.85024 0.7293 0.84653 0.7237 0.84445 C 0.72044 0.84352 0.71732 0.84329 0.71406 0.84236 C 0.71172 0.8419 0.70938 0.84098 0.70703 0.84028 C 0.70221 0.8375 0.69753 0.83403 0.69271 0.83172 C 0.68737 0.8294 0.68112 0.82709 0.67604 0.82338 C 0.67044 0.81922 0.66953 0.81783 0.66523 0.81274 C 0.66081 0.78102 0.66328 0.80209 0.66523 0.73033 C 0.66536 0.72593 0.66615 0.72176 0.66654 0.7176 C 0.66797 0.69561 0.66784 0.6838 0.66888 0.66042 C 0.67109 0.61019 0.66901 0.66111 0.67122 0.62662 C 0.67175 0.61875 0.67201 0.61088 0.6724 0.60324 C 0.67279 0.58357 0.67357 0.56366 0.67357 0.54399 C 0.67357 0.54121 0.67552 0.48658 0.67122 0.46343 C 0.67057 0.45996 0.66992 0.45625 0.66888 0.45301 C 0.66797 0.44977 0.66654 0.44723 0.66523 0.44445 C 0.66445 0.44028 0.66419 0.43565 0.66289 0.43172 C 0.66094 0.4257 0.65794 0.42061 0.65573 0.41482 C 0.65495 0.41274 0.6543 0.41042 0.65339 0.40857 C 0.65195 0.40556 0.65039 0.40232 0.64857 0.4 C 0.64727 0.39815 0.64531 0.39746 0.64388 0.39584 C 0.64219 0.39399 0.64089 0.39098 0.63906 0.38936 C 0.63685 0.3875 0.63438 0.38681 0.6319 0.38519 C 0.62995 0.3838 0.628 0.38218 0.62604 0.38102 C 0.61966 0.37686 0.61979 0.37709 0.61406 0.37454 C 0.60234 0.36412 0.61706 0.37709 0.60339 0.36621 C 0.60182 0.36482 0.60039 0.36274 0.59857 0.36204 C 0.59518 0.36042 0.59154 0.36019 0.58789 0.35973 C 0.55143 0.35486 0.58112 0.36042 0.5569 0.35556 C 0.54909 0.35602 0.51706 0.35672 0.50339 0.35973 C 0.50208 0.36019 0.50104 0.36135 0.49974 0.36204 C 0.4974 0.36297 0.49505 0.36343 0.49271 0.36412 C 0.48242 0.3669 0.4849 0.36598 0.47357 0.36829 L 0.46406 0.37037 C 0.45182 0.36899 0.43945 0.36899 0.42721 0.36621 C 0.42422 0.36551 0.42161 0.36181 0.41888 0.35973 C 0.41654 0.35811 0.41406 0.35695 0.41172 0.35556 L 0.40456 0.34283 C 0.40339 0.34074 0.40234 0.33843 0.40104 0.33658 C 0.39779 0.33241 0.39479 0.32778 0.39141 0.32385 C 0.39023 0.32246 0.38906 0.32107 0.38789 0.31968 C 0.38633 0.3176 0.38477 0.31505 0.38307 0.3132 C 0.38164 0.31158 0.37995 0.31065 0.37839 0.30903 C 0.37708 0.30764 0.37604 0.30602 0.37474 0.30486 C 0.3737 0.30371 0.3724 0.30348 0.37122 0.30255 C 0.36719 0.3 0.36341 0.29607 0.35938 0.29422 C 0.35612 0.29283 0.35286 0.2919 0.34974 0.29005 C 0.32122 0.27153 0.3418 0.28102 0.32839 0.27524 C 0.32682 0.27292 0.32487 0.27153 0.32357 0.26875 C 0.32279 0.26713 0.32305 0.26436 0.3224 0.2625 C 0.32148 0.25996 0.32005 0.25811 0.31888 0.25602 L 0.31641 0.24329 C 0.31602 0.24121 0.31563 0.23912 0.31523 0.23704 L 0.31406 0.22848 C 0.31367 0.22153 0.31393 0.21412 0.31289 0.20741 C 0.31237 0.20394 0.31029 0.20209 0.30925 0.19885 C 0.30208 0.17639 0.31745 0.21482 0.30456 0.18403 C 0.30221 0.17199 0.30508 0.18287 0.29857 0.17153 C 0.2944 0.16412 0.29388 0.15834 0.28906 0.15232 C 0.28802 0.15116 0.28659 0.15116 0.28555 0.15024 C 0.28346 0.14838 0.28164 0.14561 0.27956 0.14399 C 0.27721 0.14213 0.27474 0.14144 0.2724 0.13959 C 0.27057 0.13843 0.26536 0.13449 0.26289 0.13334 C 0.26094 0.13241 0.25885 0.13195 0.2569 0.13125 C 0.24661 0.13195 0.2362 0.13172 0.22591 0.13334 C 0.22266 0.1338 0.21966 0.13704 0.21641 0.1375 L 0.20456 0.13959 C 0.2013 0.14028 0.19818 0.14121 0.19505 0.1419 C 0.19023 0.1426 0.18555 0.14329 0.18073 0.14399 C 0.17917 0.14468 0.17747 0.14514 0.17591 0.14607 C 0.17474 0.14653 0.17357 0.14769 0.1724 0.14815 C 0.17044 0.14908 0.16836 0.14954 0.16641 0.15024 C 0.15833 0.15741 0.15755 0.1588 0.14505 0.16297 C 0.13997 0.16459 0.13464 0.16436 0.12956 0.16505 C 0.10104 0.16945 0.1375 0.16598 0.08542 0.16922 C 0.08385 0.16991 0.08229 0.17107 0.08073 0.17153 C 0.05964 0.1757 0.07005 0.16991 0.06042 0.1757 C 0.05052 0.175 0.0405 0.17616 0.03073 0.17361 C 0.0293 0.17315 0.02943 0.16875 0.02839 0.16713 C 0.02734 0.16574 0.02591 0.16574 0.02474 0.16505 C 0.02253 0.15348 0.02487 0.16389 0.02122 0.15232 C 0.01888 0.14514 0.01888 0.14468 0.01758 0.1375 C 0.01719 0.11713 0.01693 0.09653 0.01641 0.07616 C 0.01615 0.0669 0.01589 0.05787 0.01523 0.04861 C 0.0151 0.04653 0.01471 0.04422 0.01406 0.04236 C 0.01341 0.04051 0.0125 0.03959 0.01172 0.0382 L 0.01523 0.0382 " pathEditMode="relative" ptsTypes="AAAAAAAAAAAAAAAAAAAAAAAAAAAAAAAAAAAAAAAAAAAAAAAAAAAAAAAAAAAAAAAAAAAAAAAAAAAAAAAAAAAAAAAAAAAAAAAAA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path" presetSubtype="0" repeatCount="2000" accel="50000" decel="50000" autoRev="1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animMotion origin="layout" path="M 3.75E-6 4.44444E-6 L 0.06705 0.0069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46" y="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04788" y="193675"/>
            <a:ext cx="727075" cy="1000125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39999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9340622"/>
      </p:ext>
    </p:extLst>
  </p:cSld>
  <p:clrMapOvr>
    <a:masterClrMapping/>
  </p:clrMapOvr>
  <p:transition spd="slow" advClick="0" advTm="4000">
    <p:comb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1-原创素材\1_mm1102\PPT\PPT_014\materaials\pageimg_g16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3" y="-31750"/>
            <a:ext cx="11849100" cy="688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34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8475" y="0"/>
            <a:ext cx="1303338" cy="120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5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900" y="1011238"/>
            <a:ext cx="5375275" cy="109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0198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bg>
      <p:bgPr>
        <a:solidFill>
          <a:srgbClr val="E2F0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106363" y="95250"/>
            <a:ext cx="11972925" cy="6635750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latin typeface="Arial"/>
              <a:cs typeface="+mn-ea"/>
              <a:sym typeface="+mn-lt"/>
            </a:endParaRPr>
          </a:p>
        </p:txBody>
      </p:sp>
      <p:pic>
        <p:nvPicPr>
          <p:cNvPr id="3" name="图片 8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688" y="57150"/>
            <a:ext cx="5002212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A_图片 2"/>
          <p:cNvPicPr>
            <a:picLocks noChangeAspect="1" noChangeArrowheads="1"/>
          </p:cNvPicPr>
          <p:nvPr userDrawn="1"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413" y="1049338"/>
            <a:ext cx="7546975" cy="607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2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9563" y="4086225"/>
            <a:ext cx="2422525" cy="224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20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409575"/>
            <a:ext cx="1630363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3924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FBE5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7"/>
          <p:cNvSpPr>
            <a:spLocks noChangeArrowheads="1"/>
          </p:cNvSpPr>
          <p:nvPr userDrawn="1"/>
        </p:nvSpPr>
        <p:spPr bwMode="auto">
          <a:xfrm>
            <a:off x="280988" y="1122363"/>
            <a:ext cx="11641137" cy="5480050"/>
          </a:xfrm>
          <a:prstGeom prst="rect">
            <a:avLst/>
          </a:prstGeom>
          <a:solidFill>
            <a:srgbClr val="FFFFFF"/>
          </a:solidFill>
          <a:ln w="25400" algn="ctr">
            <a:solidFill>
              <a:srgbClr val="FFAB40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-Rounded" panose="020B0500000000000000" pitchFamily="34" charset="0"/>
                <a:cs typeface="Arial-Rounded" panose="020B05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-Rounded" panose="020B0500000000000000" pitchFamily="34" charset="0"/>
                <a:cs typeface="Arial-Rounded" panose="020B05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-Rounded" panose="020B0500000000000000" pitchFamily="34" charset="0"/>
                <a:cs typeface="Arial-Rounded" panose="020B05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-Rounded" panose="020B0500000000000000" pitchFamily="34" charset="0"/>
                <a:cs typeface="Arial-Rounded" panose="020B05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-Rounded" panose="020B0500000000000000" pitchFamily="34" charset="0"/>
                <a:cs typeface="Arial-Rounded" panose="020B0500000000000000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anose="020B0500000000000000" pitchFamily="34" charset="0"/>
                <a:cs typeface="Arial-Rounded" panose="020B0500000000000000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anose="020B0500000000000000" pitchFamily="34" charset="0"/>
                <a:cs typeface="Arial-Rounded" panose="020B0500000000000000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anose="020B0500000000000000" pitchFamily="34" charset="0"/>
                <a:cs typeface="Arial-Rounded" panose="020B0500000000000000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anose="020B0500000000000000" pitchFamily="34" charset="0"/>
                <a:cs typeface="Arial-Rounded" panose="020B0500000000000000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endParaRPr lang="en-US" altLang="en-US" sz="1400">
              <a:solidFill>
                <a:srgbClr val="BAE5E4"/>
              </a:solidFill>
              <a:sym typeface="Arial" panose="020B0604020202020204" pitchFamily="34" charset="0"/>
            </a:endParaRPr>
          </a:p>
        </p:txBody>
      </p:sp>
      <p:grpSp>
        <p:nvGrpSpPr>
          <p:cNvPr id="5" name="Group 9"/>
          <p:cNvGrpSpPr>
            <a:grpSpLocks/>
          </p:cNvGrpSpPr>
          <p:nvPr userDrawn="1"/>
        </p:nvGrpSpPr>
        <p:grpSpPr bwMode="auto">
          <a:xfrm>
            <a:off x="377825" y="255588"/>
            <a:ext cx="2617788" cy="2076450"/>
            <a:chOff x="237072" y="234585"/>
            <a:chExt cx="1448294" cy="1448294"/>
          </a:xfrm>
        </p:grpSpPr>
        <p:sp>
          <p:nvSpPr>
            <p:cNvPr id="6" name="Oval 10"/>
            <p:cNvSpPr>
              <a:spLocks noChangeArrowheads="1"/>
            </p:cNvSpPr>
            <p:nvPr/>
          </p:nvSpPr>
          <p:spPr bwMode="auto"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FFAB40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buNone/>
                <a:defRPr/>
              </a:pPr>
              <a:endParaRPr lang="en-US" altLang="en-US" sz="1400">
                <a:solidFill>
                  <a:srgbClr val="BAE5E4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7" name="Oval 11"/>
            <p:cNvSpPr>
              <a:spLocks noChangeArrowheads="1"/>
            </p:cNvSpPr>
            <p:nvPr/>
          </p:nvSpPr>
          <p:spPr bwMode="auto">
            <a:xfrm>
              <a:off x="283621" y="281090"/>
              <a:ext cx="1355195" cy="135528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buNone/>
                <a:defRPr/>
              </a:pPr>
              <a:endParaRPr lang="en-US" altLang="en-US" sz="1400">
                <a:solidFill>
                  <a:srgbClr val="BAE5E4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8" name="Oval 12"/>
            <p:cNvSpPr>
              <a:spLocks noChangeArrowheads="1"/>
            </p:cNvSpPr>
            <p:nvPr/>
          </p:nvSpPr>
          <p:spPr bwMode="auto">
            <a:xfrm>
              <a:off x="252003" y="247872"/>
              <a:ext cx="1418432" cy="1419505"/>
            </a:xfrm>
            <a:prstGeom prst="ellipse">
              <a:avLst/>
            </a:prstGeom>
            <a:noFill/>
            <a:ln w="9525" algn="ctr">
              <a:solidFill>
                <a:srgbClr val="1C4B4A"/>
              </a:solidFill>
              <a:prstDash val="dash"/>
              <a:round/>
              <a:headEnd/>
              <a:tailE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buNone/>
                <a:defRPr/>
              </a:pPr>
              <a:endParaRPr lang="en-US" altLang="en-US" sz="1400">
                <a:solidFill>
                  <a:srgbClr val="BAE5E4"/>
                </a:solidFill>
                <a:sym typeface="Arial" panose="020B0604020202020204" pitchFamily="34" charset="0"/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D17D7D-BE2C-4E08-9C08-AE501FD373D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2B6569-CDA0-4C25-9D8A-32F9E152BCA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01484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ocument 17"/>
          <p:cNvSpPr/>
          <p:nvPr userDrawn="1"/>
        </p:nvSpPr>
        <p:spPr>
          <a:xfrm>
            <a:off x="-138113" y="0"/>
            <a:ext cx="12345988" cy="174148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-1" fmla="*/ 0 w 21600"/>
              <a:gd name="connsiteY0-2" fmla="*/ 0 h 17322"/>
              <a:gd name="connsiteX1-3" fmla="*/ 21600 w 21600"/>
              <a:gd name="connsiteY1-4" fmla="*/ 0 h 17322"/>
              <a:gd name="connsiteX2-5" fmla="*/ 21600 w 21600"/>
              <a:gd name="connsiteY2-6" fmla="*/ 17322 h 17322"/>
              <a:gd name="connsiteX3-7" fmla="*/ 50 w 21600"/>
              <a:gd name="connsiteY3-8" fmla="*/ 13503 h 17322"/>
              <a:gd name="connsiteX4-9" fmla="*/ 0 w 21600"/>
              <a:gd name="connsiteY4-10" fmla="*/ 0 h 17322"/>
              <a:gd name="connsiteX0-11" fmla="*/ 0 w 21600"/>
              <a:gd name="connsiteY0-12" fmla="*/ 0 h 18888"/>
              <a:gd name="connsiteX1-13" fmla="*/ 21600 w 21600"/>
              <a:gd name="connsiteY1-14" fmla="*/ 0 h 18888"/>
              <a:gd name="connsiteX2-15" fmla="*/ 21600 w 21600"/>
              <a:gd name="connsiteY2-16" fmla="*/ 17322 h 18888"/>
              <a:gd name="connsiteX3-17" fmla="*/ 50 w 21600"/>
              <a:gd name="connsiteY3-18" fmla="*/ 13503 h 18888"/>
              <a:gd name="connsiteX4-19" fmla="*/ 0 w 21600"/>
              <a:gd name="connsiteY4-20" fmla="*/ 0 h 18888"/>
              <a:gd name="connsiteX0-21" fmla="*/ 0 w 21600"/>
              <a:gd name="connsiteY0-22" fmla="*/ 0 h 18322"/>
              <a:gd name="connsiteX1-23" fmla="*/ 21600 w 21600"/>
              <a:gd name="connsiteY1-24" fmla="*/ 0 h 18322"/>
              <a:gd name="connsiteX2-25" fmla="*/ 21600 w 21600"/>
              <a:gd name="connsiteY2-26" fmla="*/ 17322 h 18322"/>
              <a:gd name="connsiteX3-27" fmla="*/ 15726 w 21600"/>
              <a:gd name="connsiteY3-28" fmla="*/ 14955 h 18322"/>
              <a:gd name="connsiteX4-29" fmla="*/ 50 w 21600"/>
              <a:gd name="connsiteY4-30" fmla="*/ 13503 h 18322"/>
              <a:gd name="connsiteX5" fmla="*/ 0 w 21600"/>
              <a:gd name="connsiteY5" fmla="*/ 0 h 18322"/>
              <a:gd name="connsiteX0-31" fmla="*/ 0 w 21600"/>
              <a:gd name="connsiteY0-32" fmla="*/ 0 h 18400"/>
              <a:gd name="connsiteX1-33" fmla="*/ 21600 w 21600"/>
              <a:gd name="connsiteY1-34" fmla="*/ 0 h 18400"/>
              <a:gd name="connsiteX2-35" fmla="*/ 21600 w 21600"/>
              <a:gd name="connsiteY2-36" fmla="*/ 17322 h 18400"/>
              <a:gd name="connsiteX3-37" fmla="*/ 15726 w 21600"/>
              <a:gd name="connsiteY3-38" fmla="*/ 14955 h 18400"/>
              <a:gd name="connsiteX4-39" fmla="*/ 5570 w 21600"/>
              <a:gd name="connsiteY4-40" fmla="*/ 18390 h 18400"/>
              <a:gd name="connsiteX5-41" fmla="*/ 50 w 21600"/>
              <a:gd name="connsiteY5-42" fmla="*/ 13503 h 18400"/>
              <a:gd name="connsiteX6" fmla="*/ 0 w 21600"/>
              <a:gd name="connsiteY6" fmla="*/ 0 h 18400"/>
              <a:gd name="connsiteX0-43" fmla="*/ 0 w 21600"/>
              <a:gd name="connsiteY0-44" fmla="*/ 0 h 18400"/>
              <a:gd name="connsiteX1-45" fmla="*/ 21600 w 21600"/>
              <a:gd name="connsiteY1-46" fmla="*/ 0 h 18400"/>
              <a:gd name="connsiteX2-47" fmla="*/ 21600 w 21600"/>
              <a:gd name="connsiteY2-48" fmla="*/ 17322 h 18400"/>
              <a:gd name="connsiteX3-49" fmla="*/ 15726 w 21600"/>
              <a:gd name="connsiteY3-50" fmla="*/ 14955 h 18400"/>
              <a:gd name="connsiteX4-51" fmla="*/ 5570 w 21600"/>
              <a:gd name="connsiteY4-52" fmla="*/ 18390 h 18400"/>
              <a:gd name="connsiteX5-53" fmla="*/ 50 w 21600"/>
              <a:gd name="connsiteY5-54" fmla="*/ 13503 h 18400"/>
              <a:gd name="connsiteX6-55" fmla="*/ 0 w 21600"/>
              <a:gd name="connsiteY6-56" fmla="*/ 0 h 18400"/>
              <a:gd name="connsiteX0-57" fmla="*/ 0 w 21600"/>
              <a:gd name="connsiteY0-58" fmla="*/ 0 h 18400"/>
              <a:gd name="connsiteX1-59" fmla="*/ 21600 w 21600"/>
              <a:gd name="connsiteY1-60" fmla="*/ 0 h 18400"/>
              <a:gd name="connsiteX2-61" fmla="*/ 21499 w 21600"/>
              <a:gd name="connsiteY2-62" fmla="*/ 15907 h 18400"/>
              <a:gd name="connsiteX3-63" fmla="*/ 15726 w 21600"/>
              <a:gd name="connsiteY3-64" fmla="*/ 14955 h 18400"/>
              <a:gd name="connsiteX4-65" fmla="*/ 5570 w 21600"/>
              <a:gd name="connsiteY4-66" fmla="*/ 18390 h 18400"/>
              <a:gd name="connsiteX5-67" fmla="*/ 50 w 21600"/>
              <a:gd name="connsiteY5-68" fmla="*/ 13503 h 18400"/>
              <a:gd name="connsiteX6-69" fmla="*/ 0 w 21600"/>
              <a:gd name="connsiteY6-70" fmla="*/ 0 h 18400"/>
              <a:gd name="connsiteX0-71" fmla="*/ 0 w 21600"/>
              <a:gd name="connsiteY0-72" fmla="*/ 0 h 18736"/>
              <a:gd name="connsiteX1-73" fmla="*/ 21600 w 21600"/>
              <a:gd name="connsiteY1-74" fmla="*/ 0 h 18736"/>
              <a:gd name="connsiteX2-75" fmla="*/ 21524 w 21600"/>
              <a:gd name="connsiteY2-76" fmla="*/ 18736 h 18736"/>
              <a:gd name="connsiteX3-77" fmla="*/ 15726 w 21600"/>
              <a:gd name="connsiteY3-78" fmla="*/ 14955 h 18736"/>
              <a:gd name="connsiteX4-79" fmla="*/ 5570 w 21600"/>
              <a:gd name="connsiteY4-80" fmla="*/ 18390 h 18736"/>
              <a:gd name="connsiteX5-81" fmla="*/ 50 w 21600"/>
              <a:gd name="connsiteY5-82" fmla="*/ 13503 h 18736"/>
              <a:gd name="connsiteX6-83" fmla="*/ 0 w 21600"/>
              <a:gd name="connsiteY6-84" fmla="*/ 0 h 18736"/>
              <a:gd name="connsiteX0-85" fmla="*/ 0 w 21600"/>
              <a:gd name="connsiteY0-86" fmla="*/ 0 h 18736"/>
              <a:gd name="connsiteX1-87" fmla="*/ 21600 w 21600"/>
              <a:gd name="connsiteY1-88" fmla="*/ 0 h 18736"/>
              <a:gd name="connsiteX2-89" fmla="*/ 21524 w 21600"/>
              <a:gd name="connsiteY2-90" fmla="*/ 18736 h 18736"/>
              <a:gd name="connsiteX3-91" fmla="*/ 15726 w 21600"/>
              <a:gd name="connsiteY3-92" fmla="*/ 14147 h 18736"/>
              <a:gd name="connsiteX4-93" fmla="*/ 5570 w 21600"/>
              <a:gd name="connsiteY4-94" fmla="*/ 18390 h 18736"/>
              <a:gd name="connsiteX5-95" fmla="*/ 50 w 21600"/>
              <a:gd name="connsiteY5-96" fmla="*/ 13503 h 18736"/>
              <a:gd name="connsiteX6-97" fmla="*/ 0 w 21600"/>
              <a:gd name="connsiteY6-98" fmla="*/ 0 h 18736"/>
              <a:gd name="connsiteX0-99" fmla="*/ 0 w 21600"/>
              <a:gd name="connsiteY0-100" fmla="*/ 0 h 19811"/>
              <a:gd name="connsiteX1-101" fmla="*/ 21600 w 21600"/>
              <a:gd name="connsiteY1-102" fmla="*/ 0 h 19811"/>
              <a:gd name="connsiteX2-103" fmla="*/ 21524 w 21600"/>
              <a:gd name="connsiteY2-104" fmla="*/ 18736 h 19811"/>
              <a:gd name="connsiteX3-105" fmla="*/ 15726 w 21600"/>
              <a:gd name="connsiteY3-106" fmla="*/ 14147 h 19811"/>
              <a:gd name="connsiteX4-107" fmla="*/ 5545 w 21600"/>
              <a:gd name="connsiteY4-108" fmla="*/ 19805 h 19811"/>
              <a:gd name="connsiteX5-109" fmla="*/ 50 w 21600"/>
              <a:gd name="connsiteY5-110" fmla="*/ 13503 h 19811"/>
              <a:gd name="connsiteX6-111" fmla="*/ 0 w 21600"/>
              <a:gd name="connsiteY6-112" fmla="*/ 0 h 19811"/>
              <a:gd name="connsiteX0-113" fmla="*/ 0 w 21600"/>
              <a:gd name="connsiteY0-114" fmla="*/ 0 h 19811"/>
              <a:gd name="connsiteX1-115" fmla="*/ 21600 w 21600"/>
              <a:gd name="connsiteY1-116" fmla="*/ 0 h 19811"/>
              <a:gd name="connsiteX2-117" fmla="*/ 21524 w 21600"/>
              <a:gd name="connsiteY2-118" fmla="*/ 18736 h 19811"/>
              <a:gd name="connsiteX3-119" fmla="*/ 15726 w 21600"/>
              <a:gd name="connsiteY3-120" fmla="*/ 14147 h 19811"/>
              <a:gd name="connsiteX4-121" fmla="*/ 5545 w 21600"/>
              <a:gd name="connsiteY4-122" fmla="*/ 19805 h 19811"/>
              <a:gd name="connsiteX5-123" fmla="*/ 25 w 21600"/>
              <a:gd name="connsiteY5-124" fmla="*/ 17343 h 19811"/>
              <a:gd name="connsiteX6-125" fmla="*/ 0 w 21600"/>
              <a:gd name="connsiteY6-126" fmla="*/ 0 h 19811"/>
              <a:gd name="connsiteX0-127" fmla="*/ 0 w 21600"/>
              <a:gd name="connsiteY0-128" fmla="*/ 0 h 19811"/>
              <a:gd name="connsiteX1-129" fmla="*/ 21600 w 21600"/>
              <a:gd name="connsiteY1-130" fmla="*/ 0 h 19811"/>
              <a:gd name="connsiteX2-131" fmla="*/ 21524 w 21600"/>
              <a:gd name="connsiteY2-132" fmla="*/ 18736 h 19811"/>
              <a:gd name="connsiteX3-133" fmla="*/ 15726 w 21600"/>
              <a:gd name="connsiteY3-134" fmla="*/ 14147 h 19811"/>
              <a:gd name="connsiteX4-135" fmla="*/ 5545 w 21600"/>
              <a:gd name="connsiteY4-136" fmla="*/ 19805 h 19811"/>
              <a:gd name="connsiteX5-137" fmla="*/ 25 w 21600"/>
              <a:gd name="connsiteY5-138" fmla="*/ 17343 h 19811"/>
              <a:gd name="connsiteX6-139" fmla="*/ 0 w 21600"/>
              <a:gd name="connsiteY6-140" fmla="*/ 0 h 19811"/>
              <a:gd name="connsiteX0-141" fmla="*/ 0 w 21600"/>
              <a:gd name="connsiteY0-142" fmla="*/ 0 h 20417"/>
              <a:gd name="connsiteX1-143" fmla="*/ 21600 w 21600"/>
              <a:gd name="connsiteY1-144" fmla="*/ 0 h 20417"/>
              <a:gd name="connsiteX2-145" fmla="*/ 21524 w 21600"/>
              <a:gd name="connsiteY2-146" fmla="*/ 18736 h 20417"/>
              <a:gd name="connsiteX3-147" fmla="*/ 15726 w 21600"/>
              <a:gd name="connsiteY3-148" fmla="*/ 14147 h 20417"/>
              <a:gd name="connsiteX4-149" fmla="*/ 8393 w 21600"/>
              <a:gd name="connsiteY4-150" fmla="*/ 20411 h 20417"/>
              <a:gd name="connsiteX5-151" fmla="*/ 25 w 21600"/>
              <a:gd name="connsiteY5-152" fmla="*/ 17343 h 20417"/>
              <a:gd name="connsiteX6-153" fmla="*/ 0 w 21600"/>
              <a:gd name="connsiteY6-154" fmla="*/ 0 h 20417"/>
              <a:gd name="connsiteX0-155" fmla="*/ 0 w 21600"/>
              <a:gd name="connsiteY0-156" fmla="*/ 0 h 20605"/>
              <a:gd name="connsiteX1-157" fmla="*/ 21600 w 21600"/>
              <a:gd name="connsiteY1-158" fmla="*/ 0 h 20605"/>
              <a:gd name="connsiteX2-159" fmla="*/ 21524 w 21600"/>
              <a:gd name="connsiteY2-160" fmla="*/ 18736 h 20605"/>
              <a:gd name="connsiteX3-161" fmla="*/ 15726 w 21600"/>
              <a:gd name="connsiteY3-162" fmla="*/ 14147 h 20605"/>
              <a:gd name="connsiteX4-163" fmla="*/ 8393 w 21600"/>
              <a:gd name="connsiteY4-164" fmla="*/ 20411 h 20605"/>
              <a:gd name="connsiteX5-165" fmla="*/ 25 w 21600"/>
              <a:gd name="connsiteY5-166" fmla="*/ 17343 h 20605"/>
              <a:gd name="connsiteX6-167" fmla="*/ 0 w 21600"/>
              <a:gd name="connsiteY6-168" fmla="*/ 0 h 20605"/>
              <a:gd name="connsiteX0-169" fmla="*/ 0 w 21600"/>
              <a:gd name="connsiteY0-170" fmla="*/ 0 h 20658"/>
              <a:gd name="connsiteX1-171" fmla="*/ 21600 w 21600"/>
              <a:gd name="connsiteY1-172" fmla="*/ 0 h 20658"/>
              <a:gd name="connsiteX2-173" fmla="*/ 21524 w 21600"/>
              <a:gd name="connsiteY2-174" fmla="*/ 18736 h 20658"/>
              <a:gd name="connsiteX3-175" fmla="*/ 15726 w 21600"/>
              <a:gd name="connsiteY3-176" fmla="*/ 14147 h 20658"/>
              <a:gd name="connsiteX4-177" fmla="*/ 8393 w 21600"/>
              <a:gd name="connsiteY4-178" fmla="*/ 20411 h 20658"/>
              <a:gd name="connsiteX5-179" fmla="*/ 101 w 21600"/>
              <a:gd name="connsiteY5-180" fmla="*/ 18151 h 20658"/>
              <a:gd name="connsiteX6-181" fmla="*/ 0 w 21600"/>
              <a:gd name="connsiteY6-182" fmla="*/ 0 h 20658"/>
              <a:gd name="connsiteX0-183" fmla="*/ 0 w 21600"/>
              <a:gd name="connsiteY0-184" fmla="*/ 0 h 20618"/>
              <a:gd name="connsiteX1-185" fmla="*/ 21600 w 21600"/>
              <a:gd name="connsiteY1-186" fmla="*/ 0 h 20618"/>
              <a:gd name="connsiteX2-187" fmla="*/ 21524 w 21600"/>
              <a:gd name="connsiteY2-188" fmla="*/ 18736 h 20618"/>
              <a:gd name="connsiteX3-189" fmla="*/ 15726 w 21600"/>
              <a:gd name="connsiteY3-190" fmla="*/ 14147 h 20618"/>
              <a:gd name="connsiteX4-191" fmla="*/ 8393 w 21600"/>
              <a:gd name="connsiteY4-192" fmla="*/ 20411 h 20618"/>
              <a:gd name="connsiteX5-193" fmla="*/ 101 w 21600"/>
              <a:gd name="connsiteY5-194" fmla="*/ 18151 h 20618"/>
              <a:gd name="connsiteX6-195" fmla="*/ 0 w 21600"/>
              <a:gd name="connsiteY6-196" fmla="*/ 0 h 20618"/>
              <a:gd name="connsiteX0-197" fmla="*/ 76 w 21676"/>
              <a:gd name="connsiteY0-198" fmla="*/ 0 h 20662"/>
              <a:gd name="connsiteX1-199" fmla="*/ 21676 w 21676"/>
              <a:gd name="connsiteY1-200" fmla="*/ 0 h 20662"/>
              <a:gd name="connsiteX2-201" fmla="*/ 21600 w 21676"/>
              <a:gd name="connsiteY2-202" fmla="*/ 18736 h 20662"/>
              <a:gd name="connsiteX3-203" fmla="*/ 15802 w 21676"/>
              <a:gd name="connsiteY3-204" fmla="*/ 14147 h 20662"/>
              <a:gd name="connsiteX4-205" fmla="*/ 8469 w 21676"/>
              <a:gd name="connsiteY4-206" fmla="*/ 20411 h 20662"/>
              <a:gd name="connsiteX5-207" fmla="*/ 1 w 21676"/>
              <a:gd name="connsiteY5-208" fmla="*/ 18757 h 20662"/>
              <a:gd name="connsiteX6-209" fmla="*/ 76 w 21676"/>
              <a:gd name="connsiteY6-210" fmla="*/ 0 h 20662"/>
              <a:gd name="connsiteX0-211" fmla="*/ 76 w 21676"/>
              <a:gd name="connsiteY0-212" fmla="*/ 0 h 23168"/>
              <a:gd name="connsiteX1-213" fmla="*/ 21676 w 21676"/>
              <a:gd name="connsiteY1-214" fmla="*/ 0 h 23168"/>
              <a:gd name="connsiteX2-215" fmla="*/ 21600 w 21676"/>
              <a:gd name="connsiteY2-216" fmla="*/ 18736 h 23168"/>
              <a:gd name="connsiteX3-217" fmla="*/ 15802 w 21676"/>
              <a:gd name="connsiteY3-218" fmla="*/ 14147 h 23168"/>
              <a:gd name="connsiteX4-219" fmla="*/ 8469 w 21676"/>
              <a:gd name="connsiteY4-220" fmla="*/ 23038 h 23168"/>
              <a:gd name="connsiteX5-221" fmla="*/ 1 w 21676"/>
              <a:gd name="connsiteY5-222" fmla="*/ 18757 h 23168"/>
              <a:gd name="connsiteX6-223" fmla="*/ 76 w 21676"/>
              <a:gd name="connsiteY6-224" fmla="*/ 0 h 23168"/>
              <a:gd name="connsiteX0-225" fmla="*/ 76 w 21676"/>
              <a:gd name="connsiteY0-226" fmla="*/ 0 h 23168"/>
              <a:gd name="connsiteX1-227" fmla="*/ 21676 w 21676"/>
              <a:gd name="connsiteY1-228" fmla="*/ 0 h 23168"/>
              <a:gd name="connsiteX2-229" fmla="*/ 21600 w 21676"/>
              <a:gd name="connsiteY2-230" fmla="*/ 18736 h 23168"/>
              <a:gd name="connsiteX3-231" fmla="*/ 15802 w 21676"/>
              <a:gd name="connsiteY3-232" fmla="*/ 15764 h 23168"/>
              <a:gd name="connsiteX4-233" fmla="*/ 8469 w 21676"/>
              <a:gd name="connsiteY4-234" fmla="*/ 23038 h 23168"/>
              <a:gd name="connsiteX5-235" fmla="*/ 1 w 21676"/>
              <a:gd name="connsiteY5-236" fmla="*/ 18757 h 23168"/>
              <a:gd name="connsiteX6-237" fmla="*/ 76 w 21676"/>
              <a:gd name="connsiteY6-238" fmla="*/ 0 h 23168"/>
              <a:gd name="connsiteX0-239" fmla="*/ 76 w 21676"/>
              <a:gd name="connsiteY0-240" fmla="*/ 0 h 23168"/>
              <a:gd name="connsiteX1-241" fmla="*/ 21676 w 21676"/>
              <a:gd name="connsiteY1-242" fmla="*/ 0 h 23168"/>
              <a:gd name="connsiteX2-243" fmla="*/ 21600 w 21676"/>
              <a:gd name="connsiteY2-244" fmla="*/ 18736 h 23168"/>
              <a:gd name="connsiteX3-245" fmla="*/ 15802 w 21676"/>
              <a:gd name="connsiteY3-246" fmla="*/ 15764 h 23168"/>
              <a:gd name="connsiteX4-247" fmla="*/ 8469 w 21676"/>
              <a:gd name="connsiteY4-248" fmla="*/ 23038 h 23168"/>
              <a:gd name="connsiteX5-249" fmla="*/ 1 w 21676"/>
              <a:gd name="connsiteY5-250" fmla="*/ 18757 h 23168"/>
              <a:gd name="connsiteX6-251" fmla="*/ 76 w 21676"/>
              <a:gd name="connsiteY6-252" fmla="*/ 0 h 23168"/>
              <a:gd name="connsiteX0-253" fmla="*/ 76 w 21676"/>
              <a:gd name="connsiteY0-254" fmla="*/ 0 h 23168"/>
              <a:gd name="connsiteX1-255" fmla="*/ 21676 w 21676"/>
              <a:gd name="connsiteY1-256" fmla="*/ 0 h 23168"/>
              <a:gd name="connsiteX2-257" fmla="*/ 21600 w 21676"/>
              <a:gd name="connsiteY2-258" fmla="*/ 18736 h 23168"/>
              <a:gd name="connsiteX3-259" fmla="*/ 15802 w 21676"/>
              <a:gd name="connsiteY3-260" fmla="*/ 15764 h 23168"/>
              <a:gd name="connsiteX4-261" fmla="*/ 8469 w 21676"/>
              <a:gd name="connsiteY4-262" fmla="*/ 23038 h 23168"/>
              <a:gd name="connsiteX5-263" fmla="*/ 1 w 21676"/>
              <a:gd name="connsiteY5-264" fmla="*/ 18757 h 23168"/>
              <a:gd name="connsiteX6-265" fmla="*/ 76 w 21676"/>
              <a:gd name="connsiteY6-266" fmla="*/ 0 h 23168"/>
              <a:gd name="connsiteX0-267" fmla="*/ 76 w 21676"/>
              <a:gd name="connsiteY0-268" fmla="*/ 0 h 23168"/>
              <a:gd name="connsiteX1-269" fmla="*/ 21676 w 21676"/>
              <a:gd name="connsiteY1-270" fmla="*/ 0 h 23168"/>
              <a:gd name="connsiteX2-271" fmla="*/ 21600 w 21676"/>
              <a:gd name="connsiteY2-272" fmla="*/ 18736 h 23168"/>
              <a:gd name="connsiteX3-273" fmla="*/ 17163 w 21676"/>
              <a:gd name="connsiteY3-274" fmla="*/ 16168 h 23168"/>
              <a:gd name="connsiteX4-275" fmla="*/ 8469 w 21676"/>
              <a:gd name="connsiteY4-276" fmla="*/ 23038 h 23168"/>
              <a:gd name="connsiteX5-277" fmla="*/ 1 w 21676"/>
              <a:gd name="connsiteY5-278" fmla="*/ 18757 h 23168"/>
              <a:gd name="connsiteX6-279" fmla="*/ 76 w 21676"/>
              <a:gd name="connsiteY6-280" fmla="*/ 0 h 23168"/>
              <a:gd name="connsiteX0-281" fmla="*/ 76 w 21676"/>
              <a:gd name="connsiteY0-282" fmla="*/ 0 h 23168"/>
              <a:gd name="connsiteX1-283" fmla="*/ 21676 w 21676"/>
              <a:gd name="connsiteY1-284" fmla="*/ 0 h 23168"/>
              <a:gd name="connsiteX2-285" fmla="*/ 21600 w 21676"/>
              <a:gd name="connsiteY2-286" fmla="*/ 18736 h 23168"/>
              <a:gd name="connsiteX3-287" fmla="*/ 17793 w 21676"/>
              <a:gd name="connsiteY3-288" fmla="*/ 17785 h 23168"/>
              <a:gd name="connsiteX4-289" fmla="*/ 8469 w 21676"/>
              <a:gd name="connsiteY4-290" fmla="*/ 23038 h 23168"/>
              <a:gd name="connsiteX5-291" fmla="*/ 1 w 21676"/>
              <a:gd name="connsiteY5-292" fmla="*/ 18757 h 23168"/>
              <a:gd name="connsiteX6-293" fmla="*/ 76 w 21676"/>
              <a:gd name="connsiteY6-294" fmla="*/ 0 h 23168"/>
              <a:gd name="connsiteX0-295" fmla="*/ 76 w 21676"/>
              <a:gd name="connsiteY0-296" fmla="*/ 0 h 23168"/>
              <a:gd name="connsiteX1-297" fmla="*/ 21676 w 21676"/>
              <a:gd name="connsiteY1-298" fmla="*/ 0 h 23168"/>
              <a:gd name="connsiteX2-299" fmla="*/ 21600 w 21676"/>
              <a:gd name="connsiteY2-300" fmla="*/ 20353 h 23168"/>
              <a:gd name="connsiteX3-301" fmla="*/ 17793 w 21676"/>
              <a:gd name="connsiteY3-302" fmla="*/ 17785 h 23168"/>
              <a:gd name="connsiteX4-303" fmla="*/ 8469 w 21676"/>
              <a:gd name="connsiteY4-304" fmla="*/ 23038 h 23168"/>
              <a:gd name="connsiteX5-305" fmla="*/ 1 w 21676"/>
              <a:gd name="connsiteY5-306" fmla="*/ 18757 h 23168"/>
              <a:gd name="connsiteX6-307" fmla="*/ 76 w 21676"/>
              <a:gd name="connsiteY6-308" fmla="*/ 0 h 23168"/>
              <a:gd name="connsiteX0-309" fmla="*/ 76 w 21676"/>
              <a:gd name="connsiteY0-310" fmla="*/ 0 h 23168"/>
              <a:gd name="connsiteX1-311" fmla="*/ 21676 w 21676"/>
              <a:gd name="connsiteY1-312" fmla="*/ 0 h 23168"/>
              <a:gd name="connsiteX2-313" fmla="*/ 21600 w 21676"/>
              <a:gd name="connsiteY2-314" fmla="*/ 20353 h 23168"/>
              <a:gd name="connsiteX3-315" fmla="*/ 17793 w 21676"/>
              <a:gd name="connsiteY3-316" fmla="*/ 17785 h 23168"/>
              <a:gd name="connsiteX4-317" fmla="*/ 8469 w 21676"/>
              <a:gd name="connsiteY4-318" fmla="*/ 23038 h 23168"/>
              <a:gd name="connsiteX5-319" fmla="*/ 1 w 21676"/>
              <a:gd name="connsiteY5-320" fmla="*/ 18757 h 23168"/>
              <a:gd name="connsiteX6-321" fmla="*/ 76 w 21676"/>
              <a:gd name="connsiteY6-322" fmla="*/ 0 h 23168"/>
              <a:gd name="connsiteX0-323" fmla="*/ 76 w 21676"/>
              <a:gd name="connsiteY0-324" fmla="*/ 0 h 23168"/>
              <a:gd name="connsiteX1-325" fmla="*/ 21676 w 21676"/>
              <a:gd name="connsiteY1-326" fmla="*/ 0 h 23168"/>
              <a:gd name="connsiteX2-327" fmla="*/ 21600 w 21676"/>
              <a:gd name="connsiteY2-328" fmla="*/ 20353 h 23168"/>
              <a:gd name="connsiteX3-329" fmla="*/ 17591 w 21676"/>
              <a:gd name="connsiteY3-330" fmla="*/ 19806 h 23168"/>
              <a:gd name="connsiteX4-331" fmla="*/ 8469 w 21676"/>
              <a:gd name="connsiteY4-332" fmla="*/ 23038 h 23168"/>
              <a:gd name="connsiteX5-333" fmla="*/ 1 w 21676"/>
              <a:gd name="connsiteY5-334" fmla="*/ 18757 h 23168"/>
              <a:gd name="connsiteX6-335" fmla="*/ 76 w 21676"/>
              <a:gd name="connsiteY6-336" fmla="*/ 0 h 23168"/>
              <a:gd name="connsiteX0-337" fmla="*/ 76 w 21676"/>
              <a:gd name="connsiteY0-338" fmla="*/ 0 h 23168"/>
              <a:gd name="connsiteX1-339" fmla="*/ 21676 w 21676"/>
              <a:gd name="connsiteY1-340" fmla="*/ 0 h 23168"/>
              <a:gd name="connsiteX2-341" fmla="*/ 21600 w 21676"/>
              <a:gd name="connsiteY2-342" fmla="*/ 20353 h 23168"/>
              <a:gd name="connsiteX3-343" fmla="*/ 17591 w 21676"/>
              <a:gd name="connsiteY3-344" fmla="*/ 19806 h 23168"/>
              <a:gd name="connsiteX4-345" fmla="*/ 8469 w 21676"/>
              <a:gd name="connsiteY4-346" fmla="*/ 23038 h 23168"/>
              <a:gd name="connsiteX5-347" fmla="*/ 1 w 21676"/>
              <a:gd name="connsiteY5-348" fmla="*/ 18757 h 23168"/>
              <a:gd name="connsiteX6-349" fmla="*/ 76 w 21676"/>
              <a:gd name="connsiteY6-350" fmla="*/ 0 h 23168"/>
              <a:gd name="connsiteX0-351" fmla="*/ 76 w 21676"/>
              <a:gd name="connsiteY0-352" fmla="*/ 0 h 23168"/>
              <a:gd name="connsiteX1-353" fmla="*/ 21676 w 21676"/>
              <a:gd name="connsiteY1-354" fmla="*/ 0 h 23168"/>
              <a:gd name="connsiteX2-355" fmla="*/ 21600 w 21676"/>
              <a:gd name="connsiteY2-356" fmla="*/ 20353 h 23168"/>
              <a:gd name="connsiteX3-357" fmla="*/ 17591 w 21676"/>
              <a:gd name="connsiteY3-358" fmla="*/ 19806 h 23168"/>
              <a:gd name="connsiteX4-359" fmla="*/ 8469 w 21676"/>
              <a:gd name="connsiteY4-360" fmla="*/ 23038 h 23168"/>
              <a:gd name="connsiteX5-361" fmla="*/ 1 w 21676"/>
              <a:gd name="connsiteY5-362" fmla="*/ 18757 h 23168"/>
              <a:gd name="connsiteX6-363" fmla="*/ 76 w 21676"/>
              <a:gd name="connsiteY6-364" fmla="*/ 0 h 23168"/>
              <a:gd name="connsiteX0-365" fmla="*/ 76 w 21676"/>
              <a:gd name="connsiteY0-366" fmla="*/ 0 h 23168"/>
              <a:gd name="connsiteX1-367" fmla="*/ 21676 w 21676"/>
              <a:gd name="connsiteY1-368" fmla="*/ 0 h 23168"/>
              <a:gd name="connsiteX2-369" fmla="*/ 21625 w 21676"/>
              <a:gd name="connsiteY2-370" fmla="*/ 20757 h 23168"/>
              <a:gd name="connsiteX3-371" fmla="*/ 17591 w 21676"/>
              <a:gd name="connsiteY3-372" fmla="*/ 19806 h 23168"/>
              <a:gd name="connsiteX4-373" fmla="*/ 8469 w 21676"/>
              <a:gd name="connsiteY4-374" fmla="*/ 23038 h 23168"/>
              <a:gd name="connsiteX5-375" fmla="*/ 1 w 21676"/>
              <a:gd name="connsiteY5-376" fmla="*/ 18757 h 23168"/>
              <a:gd name="connsiteX6-377" fmla="*/ 76 w 21676"/>
              <a:gd name="connsiteY6-378" fmla="*/ 0 h 23168"/>
              <a:gd name="connsiteX0-379" fmla="*/ 76 w 21676"/>
              <a:gd name="connsiteY0-380" fmla="*/ 0 h 23168"/>
              <a:gd name="connsiteX1-381" fmla="*/ 21676 w 21676"/>
              <a:gd name="connsiteY1-382" fmla="*/ 0 h 23168"/>
              <a:gd name="connsiteX2-383" fmla="*/ 21650 w 21676"/>
              <a:gd name="connsiteY2-384" fmla="*/ 17928 h 23168"/>
              <a:gd name="connsiteX3-385" fmla="*/ 17591 w 21676"/>
              <a:gd name="connsiteY3-386" fmla="*/ 19806 h 23168"/>
              <a:gd name="connsiteX4-387" fmla="*/ 8469 w 21676"/>
              <a:gd name="connsiteY4-388" fmla="*/ 23038 h 23168"/>
              <a:gd name="connsiteX5-389" fmla="*/ 1 w 21676"/>
              <a:gd name="connsiteY5-390" fmla="*/ 18757 h 23168"/>
              <a:gd name="connsiteX6-391" fmla="*/ 76 w 21676"/>
              <a:gd name="connsiteY6-392" fmla="*/ 0 h 23168"/>
              <a:gd name="connsiteX0-393" fmla="*/ 76 w 21676"/>
              <a:gd name="connsiteY0-394" fmla="*/ 0 h 23168"/>
              <a:gd name="connsiteX1-395" fmla="*/ 21676 w 21676"/>
              <a:gd name="connsiteY1-396" fmla="*/ 0 h 23168"/>
              <a:gd name="connsiteX2-397" fmla="*/ 21650 w 21676"/>
              <a:gd name="connsiteY2-398" fmla="*/ 17928 h 23168"/>
              <a:gd name="connsiteX3-399" fmla="*/ 17591 w 21676"/>
              <a:gd name="connsiteY3-400" fmla="*/ 19806 h 23168"/>
              <a:gd name="connsiteX4-401" fmla="*/ 8469 w 21676"/>
              <a:gd name="connsiteY4-402" fmla="*/ 23038 h 23168"/>
              <a:gd name="connsiteX5-403" fmla="*/ 1 w 21676"/>
              <a:gd name="connsiteY5-404" fmla="*/ 18757 h 23168"/>
              <a:gd name="connsiteX6-405" fmla="*/ 76 w 21676"/>
              <a:gd name="connsiteY6-406" fmla="*/ 0 h 23168"/>
              <a:gd name="connsiteX0-407" fmla="*/ 76 w 21676"/>
              <a:gd name="connsiteY0-408" fmla="*/ 0 h 23168"/>
              <a:gd name="connsiteX1-409" fmla="*/ 21676 w 21676"/>
              <a:gd name="connsiteY1-410" fmla="*/ 0 h 23168"/>
              <a:gd name="connsiteX2-411" fmla="*/ 21650 w 21676"/>
              <a:gd name="connsiteY2-412" fmla="*/ 17928 h 23168"/>
              <a:gd name="connsiteX3-413" fmla="*/ 17591 w 21676"/>
              <a:gd name="connsiteY3-414" fmla="*/ 19806 h 23168"/>
              <a:gd name="connsiteX4-415" fmla="*/ 8469 w 21676"/>
              <a:gd name="connsiteY4-416" fmla="*/ 23038 h 23168"/>
              <a:gd name="connsiteX5-417" fmla="*/ 1 w 21676"/>
              <a:gd name="connsiteY5-418" fmla="*/ 18757 h 23168"/>
              <a:gd name="connsiteX6-419" fmla="*/ 76 w 21676"/>
              <a:gd name="connsiteY6-420" fmla="*/ 0 h 23168"/>
              <a:gd name="connsiteX0-421" fmla="*/ 76 w 21676"/>
              <a:gd name="connsiteY0-422" fmla="*/ 0 h 23168"/>
              <a:gd name="connsiteX1-423" fmla="*/ 21676 w 21676"/>
              <a:gd name="connsiteY1-424" fmla="*/ 0 h 23168"/>
              <a:gd name="connsiteX2-425" fmla="*/ 21625 w 21676"/>
              <a:gd name="connsiteY2-426" fmla="*/ 18938 h 23168"/>
              <a:gd name="connsiteX3-427" fmla="*/ 17591 w 21676"/>
              <a:gd name="connsiteY3-428" fmla="*/ 19806 h 23168"/>
              <a:gd name="connsiteX4-429" fmla="*/ 8469 w 21676"/>
              <a:gd name="connsiteY4-430" fmla="*/ 23038 h 23168"/>
              <a:gd name="connsiteX5-431" fmla="*/ 1 w 21676"/>
              <a:gd name="connsiteY5-432" fmla="*/ 18757 h 23168"/>
              <a:gd name="connsiteX6-433" fmla="*/ 76 w 21676"/>
              <a:gd name="connsiteY6-434" fmla="*/ 0 h 23168"/>
              <a:gd name="connsiteX0-435" fmla="*/ 76 w 21676"/>
              <a:gd name="connsiteY0-436" fmla="*/ 0 h 23168"/>
              <a:gd name="connsiteX1-437" fmla="*/ 21676 w 21676"/>
              <a:gd name="connsiteY1-438" fmla="*/ 0 h 23168"/>
              <a:gd name="connsiteX2-439" fmla="*/ 21625 w 21676"/>
              <a:gd name="connsiteY2-440" fmla="*/ 18938 h 23168"/>
              <a:gd name="connsiteX3-441" fmla="*/ 17591 w 21676"/>
              <a:gd name="connsiteY3-442" fmla="*/ 19806 h 23168"/>
              <a:gd name="connsiteX4-443" fmla="*/ 8469 w 21676"/>
              <a:gd name="connsiteY4-444" fmla="*/ 23038 h 23168"/>
              <a:gd name="connsiteX5-445" fmla="*/ 1 w 21676"/>
              <a:gd name="connsiteY5-446" fmla="*/ 18757 h 23168"/>
              <a:gd name="connsiteX6-447" fmla="*/ 76 w 21676"/>
              <a:gd name="connsiteY6-448" fmla="*/ 0 h 2316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41" y="connsiteY5-42"/>
              </a:cxn>
              <a:cxn ang="0">
                <a:pos x="connsiteX6-55" y="connsiteY6-5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2" tIns="34277" rIns="68552" bIns="34277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3" name="Group 9"/>
          <p:cNvGrpSpPr>
            <a:grpSpLocks/>
          </p:cNvGrpSpPr>
          <p:nvPr userDrawn="1"/>
        </p:nvGrpSpPr>
        <p:grpSpPr bwMode="auto">
          <a:xfrm>
            <a:off x="2222500" y="2224088"/>
            <a:ext cx="9845675" cy="1784350"/>
            <a:chOff x="9566064" y="964372"/>
            <a:chExt cx="5446164" cy="698253"/>
          </a:xfrm>
        </p:grpSpPr>
        <p:sp>
          <p:nvSpPr>
            <p:cNvPr id="4" name="Rectangle 10"/>
            <p:cNvSpPr/>
            <p:nvPr/>
          </p:nvSpPr>
          <p:spPr>
            <a:xfrm rot="416356">
              <a:off x="13067170" y="966857"/>
              <a:ext cx="1945058" cy="695768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  <a:gd name="connsiteX0-23" fmla="*/ 0 w 5333999"/>
                <a:gd name="connsiteY0-24" fmla="*/ 0 h 724766"/>
                <a:gd name="connsiteX1-25" fmla="*/ 5334000 w 5333999"/>
                <a:gd name="connsiteY1-26" fmla="*/ 0 h 724766"/>
                <a:gd name="connsiteX2-27" fmla="*/ 3970191 w 5333999"/>
                <a:gd name="connsiteY2-28" fmla="*/ 513468 h 724766"/>
                <a:gd name="connsiteX3-29" fmla="*/ 5334000 w 5333999"/>
                <a:gd name="connsiteY3-30" fmla="*/ 724766 h 724766"/>
                <a:gd name="connsiteX4-31" fmla="*/ 0 w 5333999"/>
                <a:gd name="connsiteY4-32" fmla="*/ 724766 h 724766"/>
                <a:gd name="connsiteX5-33" fmla="*/ 0 w 5333999"/>
                <a:gd name="connsiteY5-34" fmla="*/ 0 h 724766"/>
                <a:gd name="connsiteX0-35" fmla="*/ 0 w 5334002"/>
                <a:gd name="connsiteY0-36" fmla="*/ 0 h 724766"/>
                <a:gd name="connsiteX1-37" fmla="*/ 5334000 w 5334002"/>
                <a:gd name="connsiteY1-38" fmla="*/ 0 h 724766"/>
                <a:gd name="connsiteX2-39" fmla="*/ 4572681 w 5334002"/>
                <a:gd name="connsiteY2-40" fmla="*/ 409907 h 724766"/>
                <a:gd name="connsiteX3-41" fmla="*/ 5334000 w 5334002"/>
                <a:gd name="connsiteY3-42" fmla="*/ 724766 h 724766"/>
                <a:gd name="connsiteX4-43" fmla="*/ 0 w 5334002"/>
                <a:gd name="connsiteY4-44" fmla="*/ 724766 h 724766"/>
                <a:gd name="connsiteX5-45" fmla="*/ 0 w 5334002"/>
                <a:gd name="connsiteY5-46" fmla="*/ 0 h 724766"/>
                <a:gd name="connsiteX0-47" fmla="*/ 0 w 5649495"/>
                <a:gd name="connsiteY0-48" fmla="*/ 0 h 724766"/>
                <a:gd name="connsiteX1-49" fmla="*/ 5649496 w 5649495"/>
                <a:gd name="connsiteY1-50" fmla="*/ 27302 h 724766"/>
                <a:gd name="connsiteX2-51" fmla="*/ 4572681 w 5649495"/>
                <a:gd name="connsiteY2-52" fmla="*/ 409907 h 724766"/>
                <a:gd name="connsiteX3-53" fmla="*/ 5334000 w 5649495"/>
                <a:gd name="connsiteY3-54" fmla="*/ 724766 h 724766"/>
                <a:gd name="connsiteX4-55" fmla="*/ 0 w 5649495"/>
                <a:gd name="connsiteY4-56" fmla="*/ 724766 h 724766"/>
                <a:gd name="connsiteX5-57" fmla="*/ 0 w 5649495"/>
                <a:gd name="connsiteY5-58" fmla="*/ 0 h 724766"/>
                <a:gd name="connsiteX0-59" fmla="*/ -1 w 5673840"/>
                <a:gd name="connsiteY0-60" fmla="*/ 152873 h 697464"/>
                <a:gd name="connsiteX1-61" fmla="*/ 5673841 w 5673840"/>
                <a:gd name="connsiteY1-62" fmla="*/ 0 h 697464"/>
                <a:gd name="connsiteX2-63" fmla="*/ 4597026 w 5673840"/>
                <a:gd name="connsiteY2-64" fmla="*/ 382605 h 697464"/>
                <a:gd name="connsiteX3-65" fmla="*/ 5358345 w 5673840"/>
                <a:gd name="connsiteY3-66" fmla="*/ 697464 h 697464"/>
                <a:gd name="connsiteX4-67" fmla="*/ 24345 w 5673840"/>
                <a:gd name="connsiteY4-68" fmla="*/ 697464 h 697464"/>
                <a:gd name="connsiteX5-69" fmla="*/ -1 w 5673840"/>
                <a:gd name="connsiteY5-70" fmla="*/ 152873 h 697464"/>
                <a:gd name="connsiteX0-71" fmla="*/ -1 w 5673840"/>
                <a:gd name="connsiteY0-72" fmla="*/ 152873 h 697464"/>
                <a:gd name="connsiteX1-73" fmla="*/ 5673841 w 5673840"/>
                <a:gd name="connsiteY1-74" fmla="*/ 0 h 697464"/>
                <a:gd name="connsiteX2-75" fmla="*/ 4597026 w 5673840"/>
                <a:gd name="connsiteY2-76" fmla="*/ 382605 h 697464"/>
                <a:gd name="connsiteX3-77" fmla="*/ 5358345 w 5673840"/>
                <a:gd name="connsiteY3-78" fmla="*/ 697464 h 697464"/>
                <a:gd name="connsiteX4-79" fmla="*/ 6831 w 5673840"/>
                <a:gd name="connsiteY4-80" fmla="*/ 568730 h 697464"/>
                <a:gd name="connsiteX5-81" fmla="*/ -1 w 5673840"/>
                <a:gd name="connsiteY5-82" fmla="*/ 152873 h 697464"/>
                <a:gd name="connsiteX0-83" fmla="*/ -1 w 5673840"/>
                <a:gd name="connsiteY0-84" fmla="*/ 152873 h 661803"/>
                <a:gd name="connsiteX1-85" fmla="*/ 5673841 w 5673840"/>
                <a:gd name="connsiteY1-86" fmla="*/ 0 h 661803"/>
                <a:gd name="connsiteX2-87" fmla="*/ 4597026 w 5673840"/>
                <a:gd name="connsiteY2-88" fmla="*/ 382605 h 661803"/>
                <a:gd name="connsiteX3-89" fmla="*/ 5253439 w 5673840"/>
                <a:gd name="connsiteY3-90" fmla="*/ 661803 h 661803"/>
                <a:gd name="connsiteX4-91" fmla="*/ 6831 w 5673840"/>
                <a:gd name="connsiteY4-92" fmla="*/ 568730 h 661803"/>
                <a:gd name="connsiteX5-93" fmla="*/ -1 w 5673840"/>
                <a:gd name="connsiteY5-94" fmla="*/ 152873 h 66180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6" rIns="68571" bIns="34286" anchor="ctr"/>
            <a:lstStyle/>
            <a:p>
              <a:pPr algn="ctr" defTabSz="685800">
                <a:defRPr/>
              </a:pPr>
              <a:endParaRPr lang="en-US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" name="Rectangle 10"/>
            <p:cNvSpPr/>
            <p:nvPr/>
          </p:nvSpPr>
          <p:spPr>
            <a:xfrm>
              <a:off x="9566064" y="964372"/>
              <a:ext cx="5333763" cy="6466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6" rIns="68571" bIns="34286" anchor="ctr"/>
            <a:lstStyle/>
            <a:p>
              <a:pPr algn="ctr" defTabSz="685800">
                <a:defRPr/>
              </a:pPr>
              <a:endParaRPr lang="en-US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" name="Rectangle 10"/>
            <p:cNvSpPr/>
            <p:nvPr/>
          </p:nvSpPr>
          <p:spPr>
            <a:xfrm>
              <a:off x="9624021" y="1023388"/>
              <a:ext cx="5049249" cy="543569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6" rIns="68571" bIns="34286" anchor="ctr"/>
            <a:lstStyle/>
            <a:p>
              <a:pPr algn="ctr" defTabSz="685800">
                <a:defRPr/>
              </a:pPr>
              <a:endParaRPr lang="en-US" sz="135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7" name="Rectangle 17"/>
          <p:cNvSpPr/>
          <p:nvPr userDrawn="1"/>
        </p:nvSpPr>
        <p:spPr>
          <a:xfrm>
            <a:off x="120650" y="2160588"/>
            <a:ext cx="1546225" cy="1762125"/>
          </a:xfrm>
          <a:custGeom>
            <a:avLst/>
            <a:gdLst>
              <a:gd name="connsiteX0" fmla="*/ 0 w 1371600"/>
              <a:gd name="connsiteY0" fmla="*/ 0 h 1295400"/>
              <a:gd name="connsiteX1" fmla="*/ 1371600 w 1371600"/>
              <a:gd name="connsiteY1" fmla="*/ 0 h 1295400"/>
              <a:gd name="connsiteX2" fmla="*/ 1371600 w 1371600"/>
              <a:gd name="connsiteY2" fmla="*/ 1295400 h 1295400"/>
              <a:gd name="connsiteX3" fmla="*/ 0 w 1371600"/>
              <a:gd name="connsiteY3" fmla="*/ 1295400 h 1295400"/>
              <a:gd name="connsiteX4" fmla="*/ 0 w 1371600"/>
              <a:gd name="connsiteY4" fmla="*/ 0 h 1295400"/>
              <a:gd name="connsiteX0-1" fmla="*/ 6 w 1371606"/>
              <a:gd name="connsiteY0-2" fmla="*/ 0 h 1295400"/>
              <a:gd name="connsiteX1-3" fmla="*/ 1371606 w 1371606"/>
              <a:gd name="connsiteY1-4" fmla="*/ 0 h 1295400"/>
              <a:gd name="connsiteX2-5" fmla="*/ 1371606 w 1371606"/>
              <a:gd name="connsiteY2-6" fmla="*/ 1295400 h 1295400"/>
              <a:gd name="connsiteX3-7" fmla="*/ 6 w 1371606"/>
              <a:gd name="connsiteY3-8" fmla="*/ 1295400 h 1295400"/>
              <a:gd name="connsiteX4-9" fmla="*/ 630388 w 1371606"/>
              <a:gd name="connsiteY4-10" fmla="*/ 609600 h 1295400"/>
              <a:gd name="connsiteX5" fmla="*/ 6 w 1371606"/>
              <a:gd name="connsiteY5" fmla="*/ 0 h 1295400"/>
              <a:gd name="connsiteX0-11" fmla="*/ 9 w 1371609"/>
              <a:gd name="connsiteY0-12" fmla="*/ 0 h 1295400"/>
              <a:gd name="connsiteX1-13" fmla="*/ 1371609 w 1371609"/>
              <a:gd name="connsiteY1-14" fmla="*/ 0 h 1295400"/>
              <a:gd name="connsiteX2-15" fmla="*/ 1371609 w 1371609"/>
              <a:gd name="connsiteY2-16" fmla="*/ 1295400 h 1295400"/>
              <a:gd name="connsiteX3-17" fmla="*/ 9 w 1371609"/>
              <a:gd name="connsiteY3-18" fmla="*/ 1295400 h 1295400"/>
              <a:gd name="connsiteX4-19" fmla="*/ 434971 w 1371609"/>
              <a:gd name="connsiteY4-20" fmla="*/ 564951 h 1295400"/>
              <a:gd name="connsiteX5-21" fmla="*/ 9 w 1371609"/>
              <a:gd name="connsiteY5-22" fmla="*/ 0 h 12954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1371609" h="1295400">
                <a:moveTo>
                  <a:pt x="9" y="0"/>
                </a:moveTo>
                <a:lnTo>
                  <a:pt x="1371609" y="0"/>
                </a:lnTo>
                <a:lnTo>
                  <a:pt x="1371609" y="1295400"/>
                </a:lnTo>
                <a:lnTo>
                  <a:pt x="9" y="1295400"/>
                </a:lnTo>
                <a:cubicBezTo>
                  <a:pt x="-2300" y="1071418"/>
                  <a:pt x="437280" y="788933"/>
                  <a:pt x="434971" y="564951"/>
                </a:cubicBezTo>
                <a:lnTo>
                  <a:pt x="9" y="0"/>
                </a:lnTo>
                <a:close/>
              </a:path>
            </a:pathLst>
          </a:custGeom>
          <a:solidFill>
            <a:srgbClr val="F79646"/>
          </a:solidFill>
          <a:ln w="25400" cap="flat" cmpd="sng" algn="ctr">
            <a:solidFill>
              <a:srgbClr val="F79646">
                <a:lumMod val="60000"/>
                <a:lumOff val="4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685800">
              <a:buFont typeface="Arial"/>
              <a:buNone/>
              <a:defRPr/>
            </a:pPr>
            <a:endParaRPr lang="en-US" sz="1350" kern="0" dirty="0">
              <a:solidFill>
                <a:prstClr val="white"/>
              </a:solidFill>
              <a:latin typeface="Calibri"/>
              <a:sym typeface="Arial"/>
            </a:endParaRPr>
          </a:p>
        </p:txBody>
      </p:sp>
      <p:sp>
        <p:nvSpPr>
          <p:cNvPr id="8" name="Rectangle 16"/>
          <p:cNvSpPr/>
          <p:nvPr userDrawn="1"/>
        </p:nvSpPr>
        <p:spPr>
          <a:xfrm>
            <a:off x="419100" y="2224088"/>
            <a:ext cx="1393825" cy="1581150"/>
          </a:xfrm>
          <a:custGeom>
            <a:avLst/>
            <a:gdLst>
              <a:gd name="connsiteX0" fmla="*/ 0 w 1246092"/>
              <a:gd name="connsiteY0" fmla="*/ 0 h 1219200"/>
              <a:gd name="connsiteX1" fmla="*/ 1246092 w 1246092"/>
              <a:gd name="connsiteY1" fmla="*/ 0 h 1219200"/>
              <a:gd name="connsiteX2" fmla="*/ 1246092 w 1246092"/>
              <a:gd name="connsiteY2" fmla="*/ 1219200 h 1219200"/>
              <a:gd name="connsiteX3" fmla="*/ 0 w 1246092"/>
              <a:gd name="connsiteY3" fmla="*/ 1219200 h 1219200"/>
              <a:gd name="connsiteX4" fmla="*/ 0 w 1246092"/>
              <a:gd name="connsiteY4" fmla="*/ 0 h 1219200"/>
              <a:gd name="connsiteX0-1" fmla="*/ 307 w 1246399"/>
              <a:gd name="connsiteY0-2" fmla="*/ 0 h 1219200"/>
              <a:gd name="connsiteX1-3" fmla="*/ 1246399 w 1246399"/>
              <a:gd name="connsiteY1-4" fmla="*/ 0 h 1219200"/>
              <a:gd name="connsiteX2-5" fmla="*/ 1246399 w 1246399"/>
              <a:gd name="connsiteY2-6" fmla="*/ 1219200 h 1219200"/>
              <a:gd name="connsiteX3-7" fmla="*/ 307 w 1246399"/>
              <a:gd name="connsiteY3-8" fmla="*/ 1219200 h 1219200"/>
              <a:gd name="connsiteX4-9" fmla="*/ 7234 w 1246399"/>
              <a:gd name="connsiteY4-10" fmla="*/ 41564 h 1219200"/>
              <a:gd name="connsiteX5" fmla="*/ 307 w 1246399"/>
              <a:gd name="connsiteY5" fmla="*/ 0 h 1219200"/>
              <a:gd name="connsiteX0-11" fmla="*/ 307 w 1246399"/>
              <a:gd name="connsiteY0-12" fmla="*/ 0 h 1219200"/>
              <a:gd name="connsiteX1-13" fmla="*/ 1246399 w 1246399"/>
              <a:gd name="connsiteY1-14" fmla="*/ 0 h 1219200"/>
              <a:gd name="connsiteX2-15" fmla="*/ 1246399 w 1246399"/>
              <a:gd name="connsiteY2-16" fmla="*/ 1219200 h 1219200"/>
              <a:gd name="connsiteX3-17" fmla="*/ 307 w 1246399"/>
              <a:gd name="connsiteY3-18" fmla="*/ 1219200 h 1219200"/>
              <a:gd name="connsiteX4-19" fmla="*/ 7234 w 1246399"/>
              <a:gd name="connsiteY4-20" fmla="*/ 41564 h 1219200"/>
              <a:gd name="connsiteX5-21" fmla="*/ 307 w 1246399"/>
              <a:gd name="connsiteY5-22" fmla="*/ 0 h 1219200"/>
              <a:gd name="connsiteX0-23" fmla="*/ 3 w 1246095"/>
              <a:gd name="connsiteY0-24" fmla="*/ 0 h 1219200"/>
              <a:gd name="connsiteX1-25" fmla="*/ 1246095 w 1246095"/>
              <a:gd name="connsiteY1-26" fmla="*/ 0 h 1219200"/>
              <a:gd name="connsiteX2-27" fmla="*/ 1246095 w 1246095"/>
              <a:gd name="connsiteY2-28" fmla="*/ 1219200 h 1219200"/>
              <a:gd name="connsiteX3-29" fmla="*/ 3 w 1246095"/>
              <a:gd name="connsiteY3-30" fmla="*/ 1219200 h 1219200"/>
              <a:gd name="connsiteX4-31" fmla="*/ 6930 w 1246095"/>
              <a:gd name="connsiteY4-32" fmla="*/ 41564 h 1219200"/>
              <a:gd name="connsiteX5-33" fmla="*/ 3 w 1246095"/>
              <a:gd name="connsiteY5-34" fmla="*/ 0 h 1219200"/>
              <a:gd name="connsiteX0-35" fmla="*/ 11917 w 1258009"/>
              <a:gd name="connsiteY0-36" fmla="*/ 0 h 1219200"/>
              <a:gd name="connsiteX1-37" fmla="*/ 1258009 w 1258009"/>
              <a:gd name="connsiteY1-38" fmla="*/ 0 h 1219200"/>
              <a:gd name="connsiteX2-39" fmla="*/ 1258009 w 1258009"/>
              <a:gd name="connsiteY2-40" fmla="*/ 1219200 h 1219200"/>
              <a:gd name="connsiteX3-41" fmla="*/ 11917 w 1258009"/>
              <a:gd name="connsiteY3-42" fmla="*/ 1219200 h 1219200"/>
              <a:gd name="connsiteX4-43" fmla="*/ 441405 w 1258009"/>
              <a:gd name="connsiteY4-44" fmla="*/ 625256 h 1219200"/>
              <a:gd name="connsiteX5-45" fmla="*/ 18844 w 1258009"/>
              <a:gd name="connsiteY5-46" fmla="*/ 41564 h 1219200"/>
              <a:gd name="connsiteX6" fmla="*/ 11917 w 1258009"/>
              <a:gd name="connsiteY6" fmla="*/ 0 h 12192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" y="connsiteY6"/>
              </a:cxn>
            </a:cxnLst>
            <a:rect l="l" t="t" r="r" b="b"/>
            <a:pathLst>
              <a:path w="1258009" h="1219200">
                <a:moveTo>
                  <a:pt x="11917" y="0"/>
                </a:moveTo>
                <a:lnTo>
                  <a:pt x="1258009" y="0"/>
                </a:lnTo>
                <a:lnTo>
                  <a:pt x="1258009" y="1219200"/>
                </a:lnTo>
                <a:lnTo>
                  <a:pt x="11917" y="1219200"/>
                </a:lnTo>
                <a:cubicBezTo>
                  <a:pt x="-84929" y="1123024"/>
                  <a:pt x="440251" y="821529"/>
                  <a:pt x="441405" y="625256"/>
                </a:cubicBezTo>
                <a:cubicBezTo>
                  <a:pt x="442560" y="428983"/>
                  <a:pt x="129680" y="148589"/>
                  <a:pt x="18844" y="41564"/>
                </a:cubicBezTo>
                <a:lnTo>
                  <a:pt x="11917" y="0"/>
                </a:lnTo>
                <a:close/>
              </a:path>
            </a:pathLst>
          </a:cu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en-US" sz="1350" dirty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9" name="Group 8"/>
          <p:cNvGrpSpPr/>
          <p:nvPr userDrawn="1"/>
        </p:nvGrpSpPr>
        <p:grpSpPr>
          <a:xfrm>
            <a:off x="825316" y="2087841"/>
            <a:ext cx="1861680" cy="1924493"/>
            <a:chOff x="1149549" y="1066515"/>
            <a:chExt cx="992332" cy="992332"/>
          </a:xfrm>
          <a:solidFill>
            <a:srgbClr val="F79646">
              <a:lumMod val="75000"/>
            </a:srgbClr>
          </a:solidFill>
        </p:grpSpPr>
        <p:sp>
          <p:nvSpPr>
            <p:cNvPr id="10" name="Oval 9"/>
            <p:cNvSpPr/>
            <p:nvPr/>
          </p:nvSpPr>
          <p:spPr>
            <a:xfrm>
              <a:off x="1149549" y="1066515"/>
              <a:ext cx="992332" cy="992332"/>
            </a:xfrm>
            <a:prstGeom prst="ellipse">
              <a:avLst/>
            </a:prstGeom>
            <a:grp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685800">
                <a:buFont typeface="Arial"/>
                <a:buNone/>
                <a:defRPr/>
              </a:pPr>
              <a:endParaRPr lang="en-US" sz="1350" kern="0">
                <a:solidFill>
                  <a:prstClr val="white"/>
                </a:solidFill>
                <a:latin typeface="Calibri"/>
                <a:sym typeface="Arial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88515" y="1081392"/>
              <a:ext cx="914400" cy="914400"/>
            </a:xfrm>
            <a:prstGeom prst="ellipse">
              <a:avLst/>
            </a:prstGeom>
            <a:grp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685800">
                <a:buFont typeface="Arial"/>
                <a:buNone/>
                <a:defRPr/>
              </a:pPr>
              <a:endParaRPr lang="en-US" sz="1350" kern="0">
                <a:solidFill>
                  <a:prstClr val="white"/>
                </a:solidFill>
                <a:latin typeface="Calibri"/>
                <a:sym typeface="Arial"/>
              </a:endParaRPr>
            </a:p>
          </p:txBody>
        </p:sp>
      </p:grpSp>
      <p:sp>
        <p:nvSpPr>
          <p:cNvPr id="12" name="TextBox 18"/>
          <p:cNvSpPr txBox="1">
            <a:spLocks noChangeArrowheads="1"/>
          </p:cNvSpPr>
          <p:nvPr userDrawn="1"/>
        </p:nvSpPr>
        <p:spPr bwMode="auto">
          <a:xfrm>
            <a:off x="9272588" y="6473825"/>
            <a:ext cx="3467100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n-US" altLang="en-US" sz="1200">
                <a:solidFill>
                  <a:srgbClr val="7F7F7F"/>
                </a:solidFill>
                <a:cs typeface="Arial" panose="020B0604020202020204" pitchFamily="34" charset="0"/>
                <a:sym typeface="Arial" panose="020B0604020202020204" pitchFamily="34" charset="0"/>
              </a:rPr>
              <a:t>Hương Thảo: tranthao121004@gmail.com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16868-96AA-4113-BE0F-7B4F37838B8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6BB73D-0EE3-453B-9D28-AF4AC5ABCDB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26523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rgbClr val="E6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7"/>
          <p:cNvSpPr>
            <a:spLocks noChangeArrowheads="1"/>
          </p:cNvSpPr>
          <p:nvPr userDrawn="1"/>
        </p:nvSpPr>
        <p:spPr bwMode="auto">
          <a:xfrm>
            <a:off x="280988" y="1122363"/>
            <a:ext cx="11691937" cy="5522912"/>
          </a:xfrm>
          <a:prstGeom prst="rect">
            <a:avLst/>
          </a:prstGeom>
          <a:solidFill>
            <a:srgbClr val="FFFFFF"/>
          </a:solidFill>
          <a:ln w="25400" algn="ctr">
            <a:solidFill>
              <a:srgbClr val="A889CC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-Rounded" panose="020B0500000000000000" pitchFamily="34" charset="0"/>
                <a:cs typeface="Arial-Rounded" panose="020B05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-Rounded" panose="020B0500000000000000" pitchFamily="34" charset="0"/>
                <a:cs typeface="Arial-Rounded" panose="020B05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-Rounded" panose="020B0500000000000000" pitchFamily="34" charset="0"/>
                <a:cs typeface="Arial-Rounded" panose="020B05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-Rounded" panose="020B0500000000000000" pitchFamily="34" charset="0"/>
                <a:cs typeface="Arial-Rounded" panose="020B05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-Rounded" panose="020B0500000000000000" pitchFamily="34" charset="0"/>
                <a:cs typeface="Arial-Rounded" panose="020B0500000000000000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anose="020B0500000000000000" pitchFamily="34" charset="0"/>
                <a:cs typeface="Arial-Rounded" panose="020B0500000000000000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anose="020B0500000000000000" pitchFamily="34" charset="0"/>
                <a:cs typeface="Arial-Rounded" panose="020B0500000000000000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anose="020B0500000000000000" pitchFamily="34" charset="0"/>
                <a:cs typeface="Arial-Rounded" panose="020B0500000000000000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anose="020B0500000000000000" pitchFamily="34" charset="0"/>
                <a:cs typeface="Arial-Rounded" panose="020B0500000000000000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endParaRPr lang="en-US" altLang="en-US" sz="1400">
              <a:solidFill>
                <a:srgbClr val="BAE5E4"/>
              </a:solidFill>
              <a:sym typeface="Arial" panose="020B0604020202020204" pitchFamily="34" charset="0"/>
            </a:endParaRPr>
          </a:p>
        </p:txBody>
      </p:sp>
      <p:grpSp>
        <p:nvGrpSpPr>
          <p:cNvPr id="3" name="Group 9"/>
          <p:cNvGrpSpPr>
            <a:grpSpLocks/>
          </p:cNvGrpSpPr>
          <p:nvPr userDrawn="1"/>
        </p:nvGrpSpPr>
        <p:grpSpPr bwMode="auto">
          <a:xfrm>
            <a:off x="377825" y="255588"/>
            <a:ext cx="2630488" cy="2047875"/>
            <a:chOff x="237072" y="234585"/>
            <a:chExt cx="1448294" cy="1448294"/>
          </a:xfrm>
        </p:grpSpPr>
        <p:sp>
          <p:nvSpPr>
            <p:cNvPr id="4" name="Oval 10"/>
            <p:cNvSpPr>
              <a:spLocks noChangeArrowheads="1"/>
            </p:cNvSpPr>
            <p:nvPr/>
          </p:nvSpPr>
          <p:spPr bwMode="auto"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DCD0EB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buNone/>
                <a:defRPr/>
              </a:pPr>
              <a:endParaRPr lang="en-US" altLang="en-US" sz="1400">
                <a:solidFill>
                  <a:srgbClr val="BAE5E4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5" name="Oval 11"/>
            <p:cNvSpPr>
              <a:spLocks noChangeArrowheads="1"/>
            </p:cNvSpPr>
            <p:nvPr/>
          </p:nvSpPr>
          <p:spPr bwMode="auto">
            <a:xfrm>
              <a:off x="283397" y="280616"/>
              <a:ext cx="1355645" cy="135623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buNone/>
                <a:defRPr/>
              </a:pPr>
              <a:endParaRPr lang="en-US" altLang="en-US" sz="1400">
                <a:solidFill>
                  <a:srgbClr val="BAE5E4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6" name="Oval 12"/>
            <p:cNvSpPr>
              <a:spLocks noChangeArrowheads="1"/>
            </p:cNvSpPr>
            <p:nvPr/>
          </p:nvSpPr>
          <p:spPr bwMode="auto">
            <a:xfrm>
              <a:off x="254553" y="252548"/>
              <a:ext cx="1418576" cy="1419104"/>
            </a:xfrm>
            <a:prstGeom prst="ellipse">
              <a:avLst/>
            </a:prstGeom>
            <a:noFill/>
            <a:ln w="9525" algn="ctr">
              <a:solidFill>
                <a:srgbClr val="1C4B4A"/>
              </a:solidFill>
              <a:prstDash val="dash"/>
              <a:round/>
              <a:headEnd/>
              <a:tailE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buNone/>
                <a:defRPr/>
              </a:pPr>
              <a:endParaRPr lang="en-US" altLang="en-US" sz="1400">
                <a:solidFill>
                  <a:srgbClr val="BAE5E4"/>
                </a:solidFill>
                <a:sym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9820655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112101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rgbClr val="DEEB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7"/>
          <p:cNvSpPr/>
          <p:nvPr userDrawn="1"/>
        </p:nvSpPr>
        <p:spPr>
          <a:xfrm>
            <a:off x="247650" y="287338"/>
            <a:ext cx="11696700" cy="6434137"/>
          </a:xfrm>
          <a:prstGeom prst="roundRect">
            <a:avLst>
              <a:gd name="adj" fmla="val 8405"/>
            </a:avLst>
          </a:prstGeom>
          <a:solidFill>
            <a:srgbClr val="FFFFFF"/>
          </a:solidFill>
          <a:ln w="25400" cap="flat" cmpd="sng" algn="ctr">
            <a:solidFill>
              <a:schemeClr val="bg1">
                <a:lumMod val="85000"/>
              </a:schemeClr>
            </a:solidFill>
            <a:prstDash val="lgDash"/>
          </a:ln>
          <a:effectLst/>
        </p:spPr>
        <p:txBody>
          <a:bodyPr anchor="ctr"/>
          <a:lstStyle/>
          <a:p>
            <a:pPr algn="ctr">
              <a:buClr>
                <a:srgbClr val="000000"/>
              </a:buClr>
              <a:buFont typeface="Arial"/>
              <a:buNone/>
              <a:defRPr/>
            </a:pPr>
            <a:endParaRPr lang="en-US" sz="1400" kern="0" dirty="0">
              <a:solidFill>
                <a:srgbClr val="BAE5E4"/>
              </a:solidFill>
              <a:sym typeface="Arial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C07BCF-5FB6-4DCD-B07A-DDC3930644E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88D5FB-7E76-423F-A6D8-1AF97A492BC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94540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rgbClr val="E2F0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7"/>
          <p:cNvSpPr>
            <a:spLocks noChangeArrowheads="1"/>
          </p:cNvSpPr>
          <p:nvPr userDrawn="1"/>
        </p:nvSpPr>
        <p:spPr bwMode="auto">
          <a:xfrm>
            <a:off x="280988" y="1122363"/>
            <a:ext cx="11720512" cy="5564187"/>
          </a:xfrm>
          <a:prstGeom prst="rect">
            <a:avLst/>
          </a:prstGeom>
          <a:solidFill>
            <a:srgbClr val="FFFFFF"/>
          </a:solidFill>
          <a:ln w="25400" algn="ctr">
            <a:solidFill>
              <a:srgbClr val="00B050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-Rounded" panose="020B0500000000000000" pitchFamily="34" charset="0"/>
                <a:cs typeface="Arial-Rounded" panose="020B05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-Rounded" panose="020B0500000000000000" pitchFamily="34" charset="0"/>
                <a:cs typeface="Arial-Rounded" panose="020B05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-Rounded" panose="020B0500000000000000" pitchFamily="34" charset="0"/>
                <a:cs typeface="Arial-Rounded" panose="020B05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-Rounded" panose="020B0500000000000000" pitchFamily="34" charset="0"/>
                <a:cs typeface="Arial-Rounded" panose="020B05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-Rounded" panose="020B0500000000000000" pitchFamily="34" charset="0"/>
                <a:cs typeface="Arial-Rounded" panose="020B0500000000000000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anose="020B0500000000000000" pitchFamily="34" charset="0"/>
                <a:cs typeface="Arial-Rounded" panose="020B0500000000000000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anose="020B0500000000000000" pitchFamily="34" charset="0"/>
                <a:cs typeface="Arial-Rounded" panose="020B0500000000000000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anose="020B0500000000000000" pitchFamily="34" charset="0"/>
                <a:cs typeface="Arial-Rounded" panose="020B0500000000000000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anose="020B0500000000000000" pitchFamily="34" charset="0"/>
                <a:cs typeface="Arial-Rounded" panose="020B0500000000000000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endParaRPr lang="en-US" altLang="en-US" sz="1400">
              <a:solidFill>
                <a:srgbClr val="BAE5E4"/>
              </a:solidFill>
              <a:sym typeface="Arial" panose="020B0604020202020204" pitchFamily="34" charset="0"/>
            </a:endParaRPr>
          </a:p>
        </p:txBody>
      </p:sp>
      <p:grpSp>
        <p:nvGrpSpPr>
          <p:cNvPr id="3" name="Group 9"/>
          <p:cNvGrpSpPr>
            <a:grpSpLocks/>
          </p:cNvGrpSpPr>
          <p:nvPr userDrawn="1"/>
        </p:nvGrpSpPr>
        <p:grpSpPr bwMode="auto">
          <a:xfrm>
            <a:off x="377825" y="255588"/>
            <a:ext cx="2636838" cy="2062162"/>
            <a:chOff x="237072" y="234585"/>
            <a:chExt cx="1448294" cy="1448294"/>
          </a:xfrm>
        </p:grpSpPr>
        <p:sp>
          <p:nvSpPr>
            <p:cNvPr id="4" name="Oval 10"/>
            <p:cNvSpPr>
              <a:spLocks noChangeArrowheads="1"/>
            </p:cNvSpPr>
            <p:nvPr/>
          </p:nvSpPr>
          <p:spPr bwMode="auto"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buNone/>
                <a:defRPr/>
              </a:pPr>
              <a:endParaRPr lang="en-US" altLang="en-US" sz="1400">
                <a:solidFill>
                  <a:srgbClr val="BAE5E4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5" name="Oval 11"/>
            <p:cNvSpPr>
              <a:spLocks noChangeArrowheads="1"/>
            </p:cNvSpPr>
            <p:nvPr/>
          </p:nvSpPr>
          <p:spPr bwMode="auto">
            <a:xfrm>
              <a:off x="283285" y="280297"/>
              <a:ext cx="1355868" cy="135687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buNone/>
                <a:defRPr/>
              </a:pPr>
              <a:endParaRPr lang="en-US" altLang="en-US" sz="1400">
                <a:solidFill>
                  <a:srgbClr val="BAE5E4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6" name="Oval 12"/>
            <p:cNvSpPr>
              <a:spLocks noChangeArrowheads="1"/>
            </p:cNvSpPr>
            <p:nvPr/>
          </p:nvSpPr>
          <p:spPr bwMode="auto">
            <a:xfrm>
              <a:off x="244920" y="252424"/>
              <a:ext cx="1418647" cy="1419306"/>
            </a:xfrm>
            <a:prstGeom prst="ellipse">
              <a:avLst/>
            </a:prstGeom>
            <a:noFill/>
            <a:ln w="9525" algn="ctr">
              <a:solidFill>
                <a:srgbClr val="1C4B4A"/>
              </a:solidFill>
              <a:prstDash val="dash"/>
              <a:round/>
              <a:headEnd/>
              <a:tailE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buNone/>
                <a:defRPr/>
              </a:pPr>
              <a:endParaRPr lang="en-US" altLang="en-US" sz="1400">
                <a:solidFill>
                  <a:srgbClr val="BAE5E4"/>
                </a:solidFill>
                <a:sym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18160361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8" y="336550"/>
            <a:ext cx="11655425" cy="635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8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8"/>
          <a:stretch>
            <a:fillRect/>
          </a:stretch>
        </p:blipFill>
        <p:spPr bwMode="auto">
          <a:xfrm rot="17520652">
            <a:off x="-1242219" y="-526256"/>
            <a:ext cx="3021013" cy="314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322261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nen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9"/>
          <p:cNvSpPr txBox="1">
            <a:spLocks noChangeArrowheads="1"/>
          </p:cNvSpPr>
          <p:nvPr userDrawn="1"/>
        </p:nvSpPr>
        <p:spPr bwMode="auto">
          <a:xfrm>
            <a:off x="9250363" y="47625"/>
            <a:ext cx="3467100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n-US" altLang="en-US" sz="1200">
                <a:solidFill>
                  <a:srgbClr val="7F7F7F"/>
                </a:solidFill>
                <a:cs typeface="Arial" panose="020B0604020202020204" pitchFamily="34" charset="0"/>
                <a:sym typeface="Arial" panose="020B0604020202020204" pitchFamily="34" charset="0"/>
              </a:rPr>
              <a:t>Hương Thảo: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27631570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762073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395288" y="1201738"/>
            <a:ext cx="10509250" cy="50085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3" name="组合 4"/>
          <p:cNvGrpSpPr>
            <a:grpSpLocks/>
          </p:cNvGrpSpPr>
          <p:nvPr userDrawn="1"/>
        </p:nvGrpSpPr>
        <p:grpSpPr bwMode="auto">
          <a:xfrm>
            <a:off x="-417513" y="1323975"/>
            <a:ext cx="1627188" cy="3773488"/>
            <a:chOff x="2822570" y="743589"/>
            <a:chExt cx="1294598" cy="2999823"/>
          </a:xfrm>
        </p:grpSpPr>
        <p:pic>
          <p:nvPicPr>
            <p:cNvPr id="4" name="图片 1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>
              <a:off x="3172519" y="3110245"/>
              <a:ext cx="633167" cy="633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图形 2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3668173">
              <a:off x="2374753" y="1191406"/>
              <a:ext cx="2190232" cy="1294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" name="图片 20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7800" y="-150813"/>
            <a:ext cx="2259013" cy="3457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15"/>
          <p:cNvSpPr/>
          <p:nvPr/>
        </p:nvSpPr>
        <p:spPr>
          <a:xfrm>
            <a:off x="1993900" y="223838"/>
            <a:ext cx="7200900" cy="80486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56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352485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2"/>
          <p:cNvSpPr/>
          <p:nvPr userDrawn="1"/>
        </p:nvSpPr>
        <p:spPr>
          <a:xfrm>
            <a:off x="200025" y="463550"/>
            <a:ext cx="11791950" cy="6142038"/>
          </a:xfrm>
          <a:custGeom>
            <a:avLst/>
            <a:gdLst>
              <a:gd name="connsiteX0" fmla="*/ 0 w 8128398"/>
              <a:gd name="connsiteY0" fmla="*/ 2334126 h 4668252"/>
              <a:gd name="connsiteX1" fmla="*/ 4064199 w 8128398"/>
              <a:gd name="connsiteY1" fmla="*/ 0 h 4668252"/>
              <a:gd name="connsiteX2" fmla="*/ 8128398 w 8128398"/>
              <a:gd name="connsiteY2" fmla="*/ 2334126 h 4668252"/>
              <a:gd name="connsiteX3" fmla="*/ 4064199 w 8128398"/>
              <a:gd name="connsiteY3" fmla="*/ 4668252 h 4668252"/>
              <a:gd name="connsiteX4" fmla="*/ 0 w 8128398"/>
              <a:gd name="connsiteY4" fmla="*/ 2334126 h 4668252"/>
              <a:gd name="connsiteX0" fmla="*/ 162302 w 8290700"/>
              <a:gd name="connsiteY0" fmla="*/ 2423774 h 4757900"/>
              <a:gd name="connsiteX1" fmla="*/ 1139129 w 8290700"/>
              <a:gd name="connsiteY1" fmla="*/ 669643 h 4757900"/>
              <a:gd name="connsiteX2" fmla="*/ 4226501 w 8290700"/>
              <a:gd name="connsiteY2" fmla="*/ 89648 h 4757900"/>
              <a:gd name="connsiteX3" fmla="*/ 8290700 w 8290700"/>
              <a:gd name="connsiteY3" fmla="*/ 2423774 h 4757900"/>
              <a:gd name="connsiteX4" fmla="*/ 4226501 w 8290700"/>
              <a:gd name="connsiteY4" fmla="*/ 4757900 h 4757900"/>
              <a:gd name="connsiteX5" fmla="*/ 162302 w 8290700"/>
              <a:gd name="connsiteY5" fmla="*/ 2423774 h 4757900"/>
              <a:gd name="connsiteX0" fmla="*/ 162302 w 8453932"/>
              <a:gd name="connsiteY0" fmla="*/ 2334994 h 4669120"/>
              <a:gd name="connsiteX1" fmla="*/ 1139129 w 8453932"/>
              <a:gd name="connsiteY1" fmla="*/ 580863 h 4669120"/>
              <a:gd name="connsiteX2" fmla="*/ 4226501 w 8453932"/>
              <a:gd name="connsiteY2" fmla="*/ 868 h 4669120"/>
              <a:gd name="connsiteX3" fmla="*/ 7472553 w 8453932"/>
              <a:gd name="connsiteY3" fmla="*/ 677116 h 4669120"/>
              <a:gd name="connsiteX4" fmla="*/ 8290700 w 8453932"/>
              <a:gd name="connsiteY4" fmla="*/ 2334994 h 4669120"/>
              <a:gd name="connsiteX5" fmla="*/ 4226501 w 8453932"/>
              <a:gd name="connsiteY5" fmla="*/ 4669120 h 4669120"/>
              <a:gd name="connsiteX6" fmla="*/ 162302 w 8453932"/>
              <a:gd name="connsiteY6" fmla="*/ 2334994 h 4669120"/>
              <a:gd name="connsiteX0" fmla="*/ 380 w 8292010"/>
              <a:gd name="connsiteY0" fmla="*/ 2334994 h 4737634"/>
              <a:gd name="connsiteX1" fmla="*/ 977207 w 8292010"/>
              <a:gd name="connsiteY1" fmla="*/ 580863 h 4737634"/>
              <a:gd name="connsiteX2" fmla="*/ 4064579 w 8292010"/>
              <a:gd name="connsiteY2" fmla="*/ 868 h 4737634"/>
              <a:gd name="connsiteX3" fmla="*/ 7310631 w 8292010"/>
              <a:gd name="connsiteY3" fmla="*/ 677116 h 4737634"/>
              <a:gd name="connsiteX4" fmla="*/ 8128778 w 8292010"/>
              <a:gd name="connsiteY4" fmla="*/ 2334994 h 4737634"/>
              <a:gd name="connsiteX5" fmla="*/ 4064579 w 8292010"/>
              <a:gd name="connsiteY5" fmla="*/ 4669120 h 4737634"/>
              <a:gd name="connsiteX6" fmla="*/ 1054209 w 8292010"/>
              <a:gd name="connsiteY6" fmla="*/ 3958572 h 4737634"/>
              <a:gd name="connsiteX7" fmla="*/ 380 w 8292010"/>
              <a:gd name="connsiteY7" fmla="*/ 2334994 h 4737634"/>
              <a:gd name="connsiteX0" fmla="*/ 380 w 8160907"/>
              <a:gd name="connsiteY0" fmla="*/ 2334994 h 4676413"/>
              <a:gd name="connsiteX1" fmla="*/ 977207 w 8160907"/>
              <a:gd name="connsiteY1" fmla="*/ 580863 h 4676413"/>
              <a:gd name="connsiteX2" fmla="*/ 4064579 w 8160907"/>
              <a:gd name="connsiteY2" fmla="*/ 868 h 4676413"/>
              <a:gd name="connsiteX3" fmla="*/ 7310631 w 8160907"/>
              <a:gd name="connsiteY3" fmla="*/ 677116 h 4676413"/>
              <a:gd name="connsiteX4" fmla="*/ 8128778 w 8160907"/>
              <a:gd name="connsiteY4" fmla="*/ 2334994 h 4676413"/>
              <a:gd name="connsiteX5" fmla="*/ 7031498 w 8160907"/>
              <a:gd name="connsiteY5" fmla="*/ 4199203 h 4676413"/>
              <a:gd name="connsiteX6" fmla="*/ 4064579 w 8160907"/>
              <a:gd name="connsiteY6" fmla="*/ 4669120 h 4676413"/>
              <a:gd name="connsiteX7" fmla="*/ 1054209 w 8160907"/>
              <a:gd name="connsiteY7" fmla="*/ 3958572 h 4676413"/>
              <a:gd name="connsiteX8" fmla="*/ 380 w 8160907"/>
              <a:gd name="connsiteY8" fmla="*/ 2334994 h 4676413"/>
              <a:gd name="connsiteX0" fmla="*/ 62 w 8160589"/>
              <a:gd name="connsiteY0" fmla="*/ 2334994 h 4670006"/>
              <a:gd name="connsiteX1" fmla="*/ 976889 w 8160589"/>
              <a:gd name="connsiteY1" fmla="*/ 580863 h 4670006"/>
              <a:gd name="connsiteX2" fmla="*/ 4064261 w 8160589"/>
              <a:gd name="connsiteY2" fmla="*/ 868 h 4670006"/>
              <a:gd name="connsiteX3" fmla="*/ 7310313 w 8160589"/>
              <a:gd name="connsiteY3" fmla="*/ 677116 h 4670006"/>
              <a:gd name="connsiteX4" fmla="*/ 8128460 w 8160589"/>
              <a:gd name="connsiteY4" fmla="*/ 2334994 h 4670006"/>
              <a:gd name="connsiteX5" fmla="*/ 7031180 w 8160589"/>
              <a:gd name="connsiteY5" fmla="*/ 4199203 h 4670006"/>
              <a:gd name="connsiteX6" fmla="*/ 4064261 w 8160589"/>
              <a:gd name="connsiteY6" fmla="*/ 4669120 h 4670006"/>
              <a:gd name="connsiteX7" fmla="*/ 948013 w 8160589"/>
              <a:gd name="connsiteY7" fmla="*/ 4131826 h 4670006"/>
              <a:gd name="connsiteX8" fmla="*/ 62 w 8160589"/>
              <a:gd name="connsiteY8" fmla="*/ 2334994 h 4670006"/>
              <a:gd name="connsiteX0" fmla="*/ 3056 w 8163583"/>
              <a:gd name="connsiteY0" fmla="*/ 2353191 h 4688203"/>
              <a:gd name="connsiteX1" fmla="*/ 791407 w 8163583"/>
              <a:gd name="connsiteY1" fmla="*/ 387304 h 4688203"/>
              <a:gd name="connsiteX2" fmla="*/ 4067255 w 8163583"/>
              <a:gd name="connsiteY2" fmla="*/ 19065 h 4688203"/>
              <a:gd name="connsiteX3" fmla="*/ 7313307 w 8163583"/>
              <a:gd name="connsiteY3" fmla="*/ 695313 h 4688203"/>
              <a:gd name="connsiteX4" fmla="*/ 8131454 w 8163583"/>
              <a:gd name="connsiteY4" fmla="*/ 2353191 h 4688203"/>
              <a:gd name="connsiteX5" fmla="*/ 7034174 w 8163583"/>
              <a:gd name="connsiteY5" fmla="*/ 4217400 h 4688203"/>
              <a:gd name="connsiteX6" fmla="*/ 4067255 w 8163583"/>
              <a:gd name="connsiteY6" fmla="*/ 4687317 h 4688203"/>
              <a:gd name="connsiteX7" fmla="*/ 951007 w 8163583"/>
              <a:gd name="connsiteY7" fmla="*/ 4150023 h 4688203"/>
              <a:gd name="connsiteX8" fmla="*/ 3056 w 8163583"/>
              <a:gd name="connsiteY8" fmla="*/ 2353191 h 4688203"/>
              <a:gd name="connsiteX0" fmla="*/ 38786 w 8199313"/>
              <a:gd name="connsiteY0" fmla="*/ 2353191 h 4794578"/>
              <a:gd name="connsiteX1" fmla="*/ 827137 w 8199313"/>
              <a:gd name="connsiteY1" fmla="*/ 387304 h 4794578"/>
              <a:gd name="connsiteX2" fmla="*/ 4102985 w 8199313"/>
              <a:gd name="connsiteY2" fmla="*/ 19065 h 4794578"/>
              <a:gd name="connsiteX3" fmla="*/ 7349037 w 8199313"/>
              <a:gd name="connsiteY3" fmla="*/ 695313 h 4794578"/>
              <a:gd name="connsiteX4" fmla="*/ 8167184 w 8199313"/>
              <a:gd name="connsiteY4" fmla="*/ 2353191 h 4794578"/>
              <a:gd name="connsiteX5" fmla="*/ 7069904 w 8199313"/>
              <a:gd name="connsiteY5" fmla="*/ 4217400 h 4794578"/>
              <a:gd name="connsiteX6" fmla="*/ 4102985 w 8199313"/>
              <a:gd name="connsiteY6" fmla="*/ 4687317 h 4794578"/>
              <a:gd name="connsiteX7" fmla="*/ 549204 w 8199313"/>
              <a:gd name="connsiteY7" fmla="*/ 4563909 h 4794578"/>
              <a:gd name="connsiteX8" fmla="*/ 38786 w 8199313"/>
              <a:gd name="connsiteY8" fmla="*/ 2353191 h 4794578"/>
              <a:gd name="connsiteX0" fmla="*/ 38786 w 8199313"/>
              <a:gd name="connsiteY0" fmla="*/ 2353191 h 4802240"/>
              <a:gd name="connsiteX1" fmla="*/ 827137 w 8199313"/>
              <a:gd name="connsiteY1" fmla="*/ 387304 h 4802240"/>
              <a:gd name="connsiteX2" fmla="*/ 4102985 w 8199313"/>
              <a:gd name="connsiteY2" fmla="*/ 19065 h 4802240"/>
              <a:gd name="connsiteX3" fmla="*/ 7349037 w 8199313"/>
              <a:gd name="connsiteY3" fmla="*/ 695313 h 4802240"/>
              <a:gd name="connsiteX4" fmla="*/ 8167184 w 8199313"/>
              <a:gd name="connsiteY4" fmla="*/ 2353191 h 4802240"/>
              <a:gd name="connsiteX5" fmla="*/ 7460318 w 8199313"/>
              <a:gd name="connsiteY5" fmla="*/ 4602411 h 4802240"/>
              <a:gd name="connsiteX6" fmla="*/ 4102985 w 8199313"/>
              <a:gd name="connsiteY6" fmla="*/ 4687317 h 4802240"/>
              <a:gd name="connsiteX7" fmla="*/ 549204 w 8199313"/>
              <a:gd name="connsiteY7" fmla="*/ 4563909 h 4802240"/>
              <a:gd name="connsiteX8" fmla="*/ 38786 w 8199313"/>
              <a:gd name="connsiteY8" fmla="*/ 2353191 h 4802240"/>
              <a:gd name="connsiteX0" fmla="*/ 38786 w 8234668"/>
              <a:gd name="connsiteY0" fmla="*/ 2415359 h 4864408"/>
              <a:gd name="connsiteX1" fmla="*/ 827137 w 8234668"/>
              <a:gd name="connsiteY1" fmla="*/ 449472 h 4864408"/>
              <a:gd name="connsiteX2" fmla="*/ 4102985 w 8234668"/>
              <a:gd name="connsiteY2" fmla="*/ 81233 h 4864408"/>
              <a:gd name="connsiteX3" fmla="*/ 7618288 w 8234668"/>
              <a:gd name="connsiteY3" fmla="*/ 237716 h 4864408"/>
              <a:gd name="connsiteX4" fmla="*/ 8167184 w 8234668"/>
              <a:gd name="connsiteY4" fmla="*/ 2415359 h 4864408"/>
              <a:gd name="connsiteX5" fmla="*/ 7460318 w 8234668"/>
              <a:gd name="connsiteY5" fmla="*/ 4664579 h 4864408"/>
              <a:gd name="connsiteX6" fmla="*/ 4102985 w 8234668"/>
              <a:gd name="connsiteY6" fmla="*/ 4749485 h 4864408"/>
              <a:gd name="connsiteX7" fmla="*/ 549204 w 8234668"/>
              <a:gd name="connsiteY7" fmla="*/ 4626077 h 4864408"/>
              <a:gd name="connsiteX8" fmla="*/ 38786 w 8234668"/>
              <a:gd name="connsiteY8" fmla="*/ 2415359 h 4864408"/>
              <a:gd name="connsiteX0" fmla="*/ 38786 w 8234668"/>
              <a:gd name="connsiteY0" fmla="*/ 2415359 h 4864408"/>
              <a:gd name="connsiteX1" fmla="*/ 827137 w 8234668"/>
              <a:gd name="connsiteY1" fmla="*/ 449472 h 4864408"/>
              <a:gd name="connsiteX2" fmla="*/ 4102985 w 8234668"/>
              <a:gd name="connsiteY2" fmla="*/ 81233 h 4864408"/>
              <a:gd name="connsiteX3" fmla="*/ 7618288 w 8234668"/>
              <a:gd name="connsiteY3" fmla="*/ 237716 h 4864408"/>
              <a:gd name="connsiteX4" fmla="*/ 8167184 w 8234668"/>
              <a:gd name="connsiteY4" fmla="*/ 2444235 h 4864408"/>
              <a:gd name="connsiteX5" fmla="*/ 7460318 w 8234668"/>
              <a:gd name="connsiteY5" fmla="*/ 4664579 h 4864408"/>
              <a:gd name="connsiteX6" fmla="*/ 4102985 w 8234668"/>
              <a:gd name="connsiteY6" fmla="*/ 4749485 h 4864408"/>
              <a:gd name="connsiteX7" fmla="*/ 549204 w 8234668"/>
              <a:gd name="connsiteY7" fmla="*/ 4626077 h 4864408"/>
              <a:gd name="connsiteX8" fmla="*/ 38786 w 8234668"/>
              <a:gd name="connsiteY8" fmla="*/ 2415359 h 4864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34668" h="4864408">
                <a:moveTo>
                  <a:pt x="38786" y="2415359"/>
                </a:moveTo>
                <a:cubicBezTo>
                  <a:pt x="85108" y="1719258"/>
                  <a:pt x="149771" y="838493"/>
                  <a:pt x="827137" y="449472"/>
                </a:cubicBezTo>
                <a:cubicBezTo>
                  <a:pt x="1504504" y="60451"/>
                  <a:pt x="2971127" y="116526"/>
                  <a:pt x="4102985" y="81233"/>
                </a:cubicBezTo>
                <a:cubicBezTo>
                  <a:pt x="5234844" y="45940"/>
                  <a:pt x="6940922" y="-151305"/>
                  <a:pt x="7618288" y="237716"/>
                </a:cubicBezTo>
                <a:cubicBezTo>
                  <a:pt x="8295655" y="626737"/>
                  <a:pt x="8298729" y="1966307"/>
                  <a:pt x="8167184" y="2444235"/>
                </a:cubicBezTo>
                <a:cubicBezTo>
                  <a:pt x="8035639" y="2922163"/>
                  <a:pt x="8137685" y="4275558"/>
                  <a:pt x="7460318" y="4664579"/>
                </a:cubicBezTo>
                <a:cubicBezTo>
                  <a:pt x="6782952" y="5053600"/>
                  <a:pt x="5254837" y="4755902"/>
                  <a:pt x="4102985" y="4749485"/>
                </a:cubicBezTo>
                <a:cubicBezTo>
                  <a:pt x="2951133" y="4743068"/>
                  <a:pt x="1226571" y="5015098"/>
                  <a:pt x="549204" y="4626077"/>
                </a:cubicBezTo>
                <a:cubicBezTo>
                  <a:pt x="-128162" y="4237056"/>
                  <a:pt x="-7536" y="3111460"/>
                  <a:pt x="38786" y="2415359"/>
                </a:cubicBezTo>
                <a:close/>
              </a:path>
            </a:pathLst>
          </a:custGeom>
          <a:noFill/>
          <a:ln w="19050">
            <a:solidFill>
              <a:schemeClr val="accent5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215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1666463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0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25" y="4902200"/>
            <a:ext cx="7918450" cy="195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1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9513" y="4002088"/>
            <a:ext cx="3421062" cy="271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1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02200"/>
            <a:ext cx="7918450" cy="195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1F039-FEF6-4D8E-A596-EFBB95F661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4BA420-644C-460E-A247-A1F2EA14EEC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910600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solidFill>
          <a:srgbClr val="E2F0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9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8" t="16713" b="14111"/>
          <a:stretch>
            <a:fillRect/>
          </a:stretch>
        </p:blipFill>
        <p:spPr bwMode="auto">
          <a:xfrm>
            <a:off x="2455863" y="508000"/>
            <a:ext cx="7558087" cy="580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1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738" y="1330325"/>
            <a:ext cx="5507037" cy="155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1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3" t="2191" r="2695" b="6030"/>
          <a:stretch>
            <a:fillRect/>
          </a:stretch>
        </p:blipFill>
        <p:spPr bwMode="auto">
          <a:xfrm>
            <a:off x="112713" y="3452813"/>
            <a:ext cx="3481387" cy="316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20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0" y="142875"/>
            <a:ext cx="1630363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9" descr="7025f93bab81e29a45dfc8ebfbf481b9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3688" y="955675"/>
            <a:ext cx="4786312" cy="676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8"/>
          <p:cNvSpPr/>
          <p:nvPr userDrawn="1"/>
        </p:nvSpPr>
        <p:spPr>
          <a:xfrm>
            <a:off x="106363" y="95250"/>
            <a:ext cx="11972925" cy="6635750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latin typeface="Arial"/>
              <a:cs typeface="+mn-ea"/>
              <a:sym typeface="+mn-lt"/>
            </a:endParaRP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BB5B5-F9FB-42AA-B01A-B544A54A99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B051E3D-AB7F-4A85-AB8F-6828112FBE8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123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龚芝怡 - 卓别林">
            <a:hlinkClick r:id="" action="ppaction://media"/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113" y="-1600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2968625" y="2320925"/>
            <a:ext cx="6561138" cy="12001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72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 mở rộng</a:t>
            </a:r>
          </a:p>
        </p:txBody>
      </p:sp>
      <p:sp>
        <p:nvSpPr>
          <p:cNvPr id="6" name="TextBox 11"/>
          <p:cNvSpPr txBox="1">
            <a:spLocks noChangeArrowheads="1"/>
          </p:cNvSpPr>
          <p:nvPr userDrawn="1"/>
        </p:nvSpPr>
        <p:spPr bwMode="auto">
          <a:xfrm>
            <a:off x="8248650" y="5910263"/>
            <a:ext cx="3467100" cy="2778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n-US" altLang="en-US" sz="1200">
                <a:solidFill>
                  <a:prstClr val="black"/>
                </a:solidFill>
                <a:cs typeface="Arial" panose="020B0604020202020204" pitchFamily="34" charset="0"/>
                <a:sym typeface="Arial" panose="020B0604020202020204" pitchFamily="34" charset="0"/>
              </a:rPr>
              <a:t>Hương Thảo: tranthao121004@gmail.com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D6663-6414-428F-9AE3-185448510E4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328630-68A7-48E3-A0DB-3B38D5387C5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750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12268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8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3" y="344488"/>
            <a:ext cx="11493500" cy="622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10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288" y="1274763"/>
            <a:ext cx="5214937" cy="558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14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75" y="6143625"/>
            <a:ext cx="655638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16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74652">
            <a:off x="114300" y="968375"/>
            <a:ext cx="420688" cy="123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18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050" y="5756275"/>
            <a:ext cx="496888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20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93663"/>
            <a:ext cx="498475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24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" y="1274763"/>
            <a:ext cx="5715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26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8"/>
          <a:stretch>
            <a:fillRect/>
          </a:stretch>
        </p:blipFill>
        <p:spPr bwMode="auto">
          <a:xfrm rot="7290495">
            <a:off x="10806113" y="5221287"/>
            <a:ext cx="2044700" cy="213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28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000" y="754063"/>
            <a:ext cx="44450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36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00" y="4003675"/>
            <a:ext cx="533400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矩形 39"/>
          <p:cNvSpPr/>
          <p:nvPr userDrawn="1"/>
        </p:nvSpPr>
        <p:spPr>
          <a:xfrm>
            <a:off x="11460163" y="700088"/>
            <a:ext cx="98425" cy="857250"/>
          </a:xfrm>
          <a:prstGeom prst="rect">
            <a:avLst/>
          </a:prstGeom>
          <a:solidFill>
            <a:srgbClr val="49D9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4" name="图片 23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1238" y="4953000"/>
            <a:ext cx="715962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 userDrawn="1"/>
        </p:nvSpPr>
        <p:spPr>
          <a:xfrm>
            <a:off x="490782" y="2406689"/>
            <a:ext cx="5944848" cy="992579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/>
          <a:p>
            <a:pPr algn="ctr">
              <a:defRPr/>
            </a:pPr>
            <a:r>
              <a:rPr lang="en-US" sz="6000" b="1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</a:rPr>
              <a:t>Củng</a:t>
            </a:r>
            <a:r>
              <a:rPr lang="en-US" sz="60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</a:rPr>
              <a:t>cố</a:t>
            </a:r>
            <a:r>
              <a:rPr lang="en-US" sz="60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</a:rPr>
              <a:t>, </a:t>
            </a:r>
            <a:r>
              <a:rPr lang="en-US" sz="6000" b="1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</a:rPr>
              <a:t>dặn</a:t>
            </a:r>
            <a:r>
              <a:rPr lang="en-US" sz="60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</a:rPr>
              <a:t>dò</a:t>
            </a:r>
            <a:endParaRPr lang="en-US" sz="6000" b="1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2135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2364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9370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3501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2012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4687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198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9143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5091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6100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9443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5209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8263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4622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1842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9204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2812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994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6133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5655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1662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5993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7114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4453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98388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69818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48451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3597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92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4696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74119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618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39835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5231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0682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3504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7465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57035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6042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648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47656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7704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20280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78437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07819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202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85488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5932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27446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22572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417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18866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66971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12964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28111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42499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43494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71232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22648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58803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31641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599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92647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71771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42057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91666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1094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81581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93849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68864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15173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25341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919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93397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46651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73752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5280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33761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31130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23424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0842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01380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84910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771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66292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31825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7672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30729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25983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49427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2760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10273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79716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31162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365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13" Type="http://schemas.openxmlformats.org/officeDocument/2006/relationships/slideLayout" Target="../slideLayouts/slideLayout113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slideLayout" Target="../slideLayouts/slideLayout112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Relationship Id="rId1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6.xml"/><Relationship Id="rId2" Type="http://schemas.openxmlformats.org/officeDocument/2006/relationships/slideLayout" Target="../slideLayouts/slideLayout115.xml"/><Relationship Id="rId1" Type="http://schemas.openxmlformats.org/officeDocument/2006/relationships/slideLayout" Target="../slideLayouts/slideLayout114.xml"/><Relationship Id="rId6" Type="http://schemas.openxmlformats.org/officeDocument/2006/relationships/image" Target="../media/image3.jpeg"/><Relationship Id="rId5" Type="http://schemas.openxmlformats.org/officeDocument/2006/relationships/theme" Target="../theme/theme11.xml"/><Relationship Id="rId4" Type="http://schemas.openxmlformats.org/officeDocument/2006/relationships/slideLayout" Target="../slideLayouts/slideLayout117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5.xml"/><Relationship Id="rId13" Type="http://schemas.openxmlformats.org/officeDocument/2006/relationships/slideLayout" Target="../slideLayouts/slideLayout130.xml"/><Relationship Id="rId18" Type="http://schemas.openxmlformats.org/officeDocument/2006/relationships/slideLayout" Target="../slideLayouts/slideLayout135.xml"/><Relationship Id="rId3" Type="http://schemas.openxmlformats.org/officeDocument/2006/relationships/slideLayout" Target="../slideLayouts/slideLayout120.xml"/><Relationship Id="rId21" Type="http://schemas.openxmlformats.org/officeDocument/2006/relationships/theme" Target="../theme/theme12.xml"/><Relationship Id="rId7" Type="http://schemas.openxmlformats.org/officeDocument/2006/relationships/slideLayout" Target="../slideLayouts/slideLayout124.xml"/><Relationship Id="rId12" Type="http://schemas.openxmlformats.org/officeDocument/2006/relationships/slideLayout" Target="../slideLayouts/slideLayout129.xml"/><Relationship Id="rId17" Type="http://schemas.openxmlformats.org/officeDocument/2006/relationships/slideLayout" Target="../slideLayouts/slideLayout134.xml"/><Relationship Id="rId2" Type="http://schemas.openxmlformats.org/officeDocument/2006/relationships/slideLayout" Target="../slideLayouts/slideLayout119.xml"/><Relationship Id="rId16" Type="http://schemas.openxmlformats.org/officeDocument/2006/relationships/slideLayout" Target="../slideLayouts/slideLayout133.xml"/><Relationship Id="rId20" Type="http://schemas.openxmlformats.org/officeDocument/2006/relationships/slideLayout" Target="../slideLayouts/slideLayout137.xml"/><Relationship Id="rId1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23.xml"/><Relationship Id="rId11" Type="http://schemas.openxmlformats.org/officeDocument/2006/relationships/slideLayout" Target="../slideLayouts/slideLayout128.xml"/><Relationship Id="rId5" Type="http://schemas.openxmlformats.org/officeDocument/2006/relationships/slideLayout" Target="../slideLayouts/slideLayout122.xml"/><Relationship Id="rId15" Type="http://schemas.openxmlformats.org/officeDocument/2006/relationships/slideLayout" Target="../slideLayouts/slideLayout132.xml"/><Relationship Id="rId10" Type="http://schemas.openxmlformats.org/officeDocument/2006/relationships/slideLayout" Target="../slideLayouts/slideLayout127.xml"/><Relationship Id="rId19" Type="http://schemas.openxmlformats.org/officeDocument/2006/relationships/slideLayout" Target="../slideLayouts/slideLayout136.xml"/><Relationship Id="rId4" Type="http://schemas.openxmlformats.org/officeDocument/2006/relationships/slideLayout" Target="../slideLayouts/slideLayout121.xml"/><Relationship Id="rId9" Type="http://schemas.openxmlformats.org/officeDocument/2006/relationships/slideLayout" Target="../slideLayouts/slideLayout126.xml"/><Relationship Id="rId14" Type="http://schemas.openxmlformats.org/officeDocument/2006/relationships/slideLayout" Target="../slideLayouts/slideLayout13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39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539"/>
              <a:t>9/20/2022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3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39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53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295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848" r:id="rId12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6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/>
              <a:pPr>
                <a:defRPr/>
              </a:pPr>
              <a:t>9/20/2022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6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B33917E-92C7-4B4C-A3D6-C2396670251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653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</p:sldLayoutIdLst>
  <p:hf hdr="0" ftr="0" dt="0"/>
  <p:txStyles>
    <p:titleStyle>
      <a:lvl1pPr algn="ctr" defTabSz="1217613" rtl="0" eaLnBrk="0" fontAlgn="base" hangingPunct="0">
        <a:spcBef>
          <a:spcPct val="0"/>
        </a:spcBef>
        <a:spcAft>
          <a:spcPct val="0"/>
        </a:spcAft>
        <a:defRPr sz="5800" kern="1200">
          <a:solidFill>
            <a:schemeClr val="tx1"/>
          </a:solidFill>
          <a:latin typeface="+mj-lt"/>
          <a:ea typeface="+mj-ea"/>
          <a:cs typeface="Arial-Rounded" panose="020B0500000000000000" pitchFamily="34" charset="0"/>
        </a:defRPr>
      </a:lvl1pPr>
      <a:lvl2pPr algn="ctr" defTabSz="1217613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Arial-Rounded" panose="020B0500000000000000" pitchFamily="34" charset="0"/>
          <a:ea typeface="Arial-Rounded" pitchFamily="34" charset="0"/>
          <a:cs typeface="Arial-Rounded" panose="020B0500000000000000" pitchFamily="34" charset="0"/>
        </a:defRPr>
      </a:lvl2pPr>
      <a:lvl3pPr algn="ctr" defTabSz="1217613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Arial-Rounded" panose="020B0500000000000000" pitchFamily="34" charset="0"/>
          <a:ea typeface="Arial-Rounded" pitchFamily="34" charset="0"/>
          <a:cs typeface="Arial-Rounded" panose="020B0500000000000000" pitchFamily="34" charset="0"/>
        </a:defRPr>
      </a:lvl3pPr>
      <a:lvl4pPr algn="ctr" defTabSz="1217613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Arial-Rounded" panose="020B0500000000000000" pitchFamily="34" charset="0"/>
          <a:ea typeface="Arial-Rounded" pitchFamily="34" charset="0"/>
          <a:cs typeface="Arial-Rounded" panose="020B0500000000000000" pitchFamily="34" charset="0"/>
        </a:defRPr>
      </a:lvl4pPr>
      <a:lvl5pPr algn="ctr" defTabSz="1217613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Arial-Rounded" panose="020B0500000000000000" pitchFamily="34" charset="0"/>
          <a:ea typeface="Arial-Rounded" pitchFamily="34" charset="0"/>
          <a:cs typeface="Arial-Rounded" panose="020B0500000000000000" pitchFamily="34" charset="0"/>
        </a:defRPr>
      </a:lvl5pPr>
      <a:lvl6pPr marL="4572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Arial-Rounded" panose="020B0500000000000000" pitchFamily="34" charset="0"/>
          <a:cs typeface="Arial-Rounded" panose="020B0500000000000000" pitchFamily="34" charset="0"/>
        </a:defRPr>
      </a:lvl6pPr>
      <a:lvl7pPr marL="9144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Arial-Rounded" panose="020B0500000000000000" pitchFamily="34" charset="0"/>
          <a:cs typeface="Arial-Rounded" panose="020B0500000000000000" pitchFamily="34" charset="0"/>
        </a:defRPr>
      </a:lvl7pPr>
      <a:lvl8pPr marL="13716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Arial-Rounded" panose="020B0500000000000000" pitchFamily="34" charset="0"/>
          <a:cs typeface="Arial-Rounded" panose="020B0500000000000000" pitchFamily="34" charset="0"/>
        </a:defRPr>
      </a:lvl8pPr>
      <a:lvl9pPr marL="18288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Arial-Rounded" panose="020B0500000000000000" pitchFamily="34" charset="0"/>
          <a:cs typeface="Arial-Rounded" panose="020B0500000000000000" pitchFamily="34" charset="0"/>
        </a:defRPr>
      </a:lvl9pPr>
    </p:titleStyle>
    <p:bodyStyle>
      <a:lvl1pPr marL="455613" indent="-455613" algn="l" defTabSz="1217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Arial-Rounded" panose="020B0500000000000000" pitchFamily="34" charset="0"/>
        </a:defRPr>
      </a:lvl1pPr>
      <a:lvl2pPr marL="989013" indent="-379413" algn="l" defTabSz="1217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Arial-Rounded" panose="020B0500000000000000" pitchFamily="34" charset="0"/>
        </a:defRPr>
      </a:lvl2pPr>
      <a:lvl3pPr marL="1522413" indent="-303213" algn="l" defTabSz="1217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Arial-Rounded" panose="020B0500000000000000" pitchFamily="34" charset="0"/>
        </a:defRPr>
      </a:lvl3pPr>
      <a:lvl4pPr marL="2132013" indent="-303213" algn="l" defTabSz="1217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Arial-Rounded" panose="020B0500000000000000" pitchFamily="34" charset="0"/>
        </a:defRPr>
      </a:lvl4pPr>
      <a:lvl5pPr marL="2741613" indent="-303213" algn="l" defTabSz="1217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00" kern="1200">
          <a:solidFill>
            <a:schemeClr val="tx1"/>
          </a:solidFill>
          <a:latin typeface="+mn-lt"/>
          <a:ea typeface="+mn-ea"/>
          <a:cs typeface="Arial-Rounded" panose="020B0500000000000000" pitchFamily="34" charset="0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6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89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</p:sldLayoutIdLst>
  <p:transition spd="slow" advClick="0" advTm="4000">
    <p:comb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Arial-Rounded" panose="020B0500000000000000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-Rounded" panose="020B0500000000000000" pitchFamily="34" charset="0"/>
          <a:ea typeface="Arial-Rounded" pitchFamily="34" charset="0"/>
          <a:cs typeface="Arial-Rounded" panose="020B0500000000000000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-Rounded" panose="020B0500000000000000" pitchFamily="34" charset="0"/>
          <a:ea typeface="Arial-Rounded" pitchFamily="34" charset="0"/>
          <a:cs typeface="Arial-Rounded" panose="020B0500000000000000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-Rounded" panose="020B0500000000000000" pitchFamily="34" charset="0"/>
          <a:ea typeface="Arial-Rounded" pitchFamily="34" charset="0"/>
          <a:cs typeface="Arial-Rounded" panose="020B0500000000000000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-Rounded" panose="020B0500000000000000" pitchFamily="34" charset="0"/>
          <a:ea typeface="Arial-Rounded" pitchFamily="34" charset="0"/>
          <a:cs typeface="Arial-Rounded" panose="020B0500000000000000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-Rounded" panose="020B0500000000000000" pitchFamily="34" charset="0"/>
          <a:cs typeface="Arial-Rounded" panose="020B0500000000000000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-Rounded" panose="020B0500000000000000" pitchFamily="34" charset="0"/>
          <a:cs typeface="Arial-Rounded" panose="020B0500000000000000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-Rounded" panose="020B0500000000000000" pitchFamily="34" charset="0"/>
          <a:cs typeface="Arial-Rounded" panose="020B0500000000000000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-Rounded" panose="020B0500000000000000" pitchFamily="34" charset="0"/>
          <a:cs typeface="Arial-Rounded" panose="020B0500000000000000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Arial-Rounded" panose="020B0500000000000000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Arial-Rounded" panose="020B0500000000000000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Arial-Rounded" panose="020B0500000000000000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Arial-Rounded" panose="020B0500000000000000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Arial-Rounded" panose="020B0500000000000000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A0E4D24-98CB-4A87-8F63-B735922FFF9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AE04285-6BFB-4BD1-A7D7-3A3F3376B7F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/>
          </a:p>
        </p:txBody>
      </p:sp>
      <p:sp>
        <p:nvSpPr>
          <p:cNvPr id="1031" name="TextBox 7"/>
          <p:cNvSpPr txBox="1">
            <a:spLocks noChangeArrowheads="1"/>
          </p:cNvSpPr>
          <p:nvPr userDrawn="1"/>
        </p:nvSpPr>
        <p:spPr bwMode="auto">
          <a:xfrm>
            <a:off x="9250363" y="47625"/>
            <a:ext cx="3467100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n-US" altLang="en-US" sz="1200">
                <a:solidFill>
                  <a:srgbClr val="7F7F7F"/>
                </a:solidFill>
                <a:cs typeface="Arial" panose="020B0604020202020204" pitchFamily="34" charset="0"/>
                <a:sym typeface="Arial" panose="020B0604020202020204" pitchFamily="34" charset="0"/>
              </a:rPr>
              <a:t>Hương Thảo: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795712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  <p:sldLayoutId id="2147483839" r:id="rId12"/>
    <p:sldLayoutId id="2147483840" r:id="rId13"/>
    <p:sldLayoutId id="2147483841" r:id="rId14"/>
    <p:sldLayoutId id="2147483842" r:id="rId15"/>
    <p:sldLayoutId id="2147483843" r:id="rId16"/>
    <p:sldLayoutId id="2147483844" r:id="rId17"/>
    <p:sldLayoutId id="2147483845" r:id="rId18"/>
    <p:sldLayoutId id="2147483846" r:id="rId19"/>
    <p:sldLayoutId id="2147483847" r:id="rId20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Arial-Rounded" panose="020B0500000000000000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-Rounded" panose="020B0500000000000000" pitchFamily="34" charset="0"/>
          <a:ea typeface="Arial-Rounded" pitchFamily="34" charset="0"/>
          <a:cs typeface="Arial-Rounded" panose="020B0500000000000000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-Rounded" panose="020B0500000000000000" pitchFamily="34" charset="0"/>
          <a:ea typeface="Arial-Rounded" pitchFamily="34" charset="0"/>
          <a:cs typeface="Arial-Rounded" panose="020B0500000000000000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-Rounded" panose="020B0500000000000000" pitchFamily="34" charset="0"/>
          <a:ea typeface="Arial-Rounded" pitchFamily="34" charset="0"/>
          <a:cs typeface="Arial-Rounded" panose="020B0500000000000000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-Rounded" panose="020B0500000000000000" pitchFamily="34" charset="0"/>
          <a:ea typeface="Arial-Rounded" pitchFamily="34" charset="0"/>
          <a:cs typeface="Arial-Rounded" panose="020B0500000000000000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-Rounded" panose="020B0500000000000000" pitchFamily="34" charset="0"/>
          <a:cs typeface="Arial-Rounded" panose="020B0500000000000000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-Rounded" panose="020B0500000000000000" pitchFamily="34" charset="0"/>
          <a:cs typeface="Arial-Rounded" panose="020B0500000000000000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-Rounded" panose="020B0500000000000000" pitchFamily="34" charset="0"/>
          <a:cs typeface="Arial-Rounded" panose="020B0500000000000000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-Rounded" panose="020B0500000000000000" pitchFamily="34" charset="0"/>
          <a:cs typeface="Arial-Rounded" panose="020B0500000000000000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Arial-Rounded" panose="020B0500000000000000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Arial-Rounded" panose="020B0500000000000000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Arial-Rounded" panose="020B0500000000000000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Arial-Rounded" panose="020B0500000000000000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Arial-Rounded" panose="020B0500000000000000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39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539"/>
              <a:t>9/20/2022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3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39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53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253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39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539"/>
              <a:t>9/20/2022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3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39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53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981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39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539"/>
              <a:t>9/20/2022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3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39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53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620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39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539"/>
              <a:t>9/20/2022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3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39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53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684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39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539"/>
              <a:t>9/20/2022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3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39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53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609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39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539"/>
              <a:t>9/20/2022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3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39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53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305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39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539"/>
              <a:t>9/20/2022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3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39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53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206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39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539"/>
              <a:t>9/20/2022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3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39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53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383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sv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sv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8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sv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9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5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48.jpe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5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54.svg"/><Relationship Id="rId5" Type="http://schemas.openxmlformats.org/officeDocument/2006/relationships/image" Target="../media/image53.png"/><Relationship Id="rId4" Type="http://schemas.openxmlformats.org/officeDocument/2006/relationships/image" Target="../media/image52.sv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925" y="781050"/>
            <a:ext cx="8328025" cy="543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9863" y="2249488"/>
            <a:ext cx="4560887" cy="350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5" cstate="screen"/>
          <a:srcRect l="21278" t="17712" r="18101" b="17413"/>
          <a:stretch/>
        </p:blipFill>
        <p:spPr>
          <a:xfrm rot="20647036">
            <a:off x="7770813" y="3508375"/>
            <a:ext cx="1866900" cy="2035175"/>
          </a:xfrm>
          <a:prstGeom prst="rect">
            <a:avLst/>
          </a:prstGeom>
          <a:effectLst>
            <a:outerShdw blurRad="63500" dist="63500" dir="5400000" sx="101000" sy="101000" algn="t" rotWithShape="0">
              <a:prstClr val="black">
                <a:alpha val="40000"/>
              </a:prstClr>
            </a:outerShdw>
          </a:effectLst>
        </p:spPr>
      </p:pic>
      <p:sp>
        <p:nvSpPr>
          <p:cNvPr id="48133" name="TextBox 8"/>
          <p:cNvSpPr txBox="1">
            <a:spLocks noChangeArrowheads="1"/>
          </p:cNvSpPr>
          <p:nvPr/>
        </p:nvSpPr>
        <p:spPr bwMode="auto">
          <a:xfrm>
            <a:off x="1305838" y="191830"/>
            <a:ext cx="759777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1217613">
              <a:defRPr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US" altLang="en-US" sz="8000" dirty="0">
                <a:solidFill>
                  <a:srgbClr val="44546A"/>
                </a:solidFill>
                <a:cs typeface="Arial" panose="020B0604020202020204" pitchFamily="34" charset="0"/>
                <a:sym typeface="Arial" panose="020B0604020202020204" pitchFamily="34" charset="0"/>
              </a:rPr>
              <a:t>KHỞI ĐỘNG</a:t>
            </a: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id="{146B1BFD-C755-60BD-C956-937EAD73D5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6548" y="2767280"/>
            <a:ext cx="513677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1217613">
              <a:defRPr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US" altLang="en-US" sz="4000" dirty="0" err="1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Tìm</a:t>
            </a:r>
            <a:r>
              <a:rPr lang="en-US" altLang="en-US" sz="4000" dirty="0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các</a:t>
            </a:r>
            <a:r>
              <a:rPr lang="en-US" altLang="en-US" sz="4000" dirty="0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từ</a:t>
            </a:r>
            <a:r>
              <a:rPr lang="en-US" altLang="en-US" sz="4000" dirty="0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ngữ</a:t>
            </a:r>
            <a:r>
              <a:rPr lang="en-US" altLang="en-US" sz="4000" dirty="0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có</a:t>
            </a:r>
            <a:r>
              <a:rPr lang="en-US" altLang="en-US" sz="4000" dirty="0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tiếng</a:t>
            </a:r>
            <a:r>
              <a:rPr lang="en-US" altLang="en-US" sz="4000" dirty="0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bắt</a:t>
            </a:r>
            <a:r>
              <a:rPr lang="en-US" altLang="en-US" sz="4000" dirty="0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đầu</a:t>
            </a:r>
            <a:r>
              <a:rPr lang="en-US" altLang="en-US" sz="4000" dirty="0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bằng</a:t>
            </a:r>
            <a:r>
              <a:rPr lang="en-US" altLang="en-US" sz="4000" dirty="0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g </a:t>
            </a:r>
            <a:r>
              <a:rPr lang="en-US" altLang="en-US" sz="4000" dirty="0" err="1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hoặc</a:t>
            </a:r>
            <a:r>
              <a:rPr lang="en-US" altLang="en-US" sz="4000" dirty="0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gh</a:t>
            </a:r>
            <a:endParaRPr lang="en-US" altLang="en-US" sz="4000" dirty="0">
              <a:solidFill>
                <a:srgbClr val="44546A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9606471"/>
      </p:ext>
    </p:extLst>
  </p:cSld>
  <p:clrMapOvr>
    <a:masterClrMapping/>
  </p:clrMapOvr>
  <p:transition spd="slow" advClick="0" advTm="4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AD9273-BE1F-D0F0-2019-F3824A37B0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13" y="1283"/>
            <a:ext cx="12191987" cy="6856718"/>
          </a:xfrm>
          <a:prstGeom prst="rect">
            <a:avLst/>
          </a:prstGeom>
        </p:spPr>
      </p:pic>
      <p:pic>
        <p:nvPicPr>
          <p:cNvPr id="2" name="图片 2">
            <a:extLst>
              <a:ext uri="{FF2B5EF4-FFF2-40B4-BE49-F238E27FC236}">
                <a16:creationId xmlns:a16="http://schemas.microsoft.com/office/drawing/2014/main" id="{CDB693C2-6062-F8B5-60B8-D81B321201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-304800"/>
            <a:ext cx="10134600" cy="605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81E9F4E-35B1-5B0C-24F8-5639F04A4A10}"/>
              </a:ext>
            </a:extLst>
          </p:cNvPr>
          <p:cNvSpPr txBox="1"/>
          <p:nvPr/>
        </p:nvSpPr>
        <p:spPr>
          <a:xfrm>
            <a:off x="3124200" y="2971800"/>
            <a:ext cx="6430309" cy="1500627"/>
          </a:xfrm>
          <a:prstGeom prst="rect">
            <a:avLst/>
          </a:prstGeom>
        </p:spPr>
        <p:txBody>
          <a:bodyPr vert="horz" lIns="60960" tIns="30480" rIns="60960" bIns="30480" rtlCol="0" anchor="t">
            <a:noAutofit/>
          </a:bodyPr>
          <a:lstStyle/>
          <a:p>
            <a:pPr algn="ctr" defTabSz="609468">
              <a:lnSpc>
                <a:spcPct val="90000"/>
              </a:lnSpc>
              <a:spcAft>
                <a:spcPts val="400"/>
              </a:spcAft>
              <a:defRPr/>
            </a:pPr>
            <a:r>
              <a:rPr lang="en-US" sz="40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liên hệ bản thân và viết về những việc mình đã làm trong ngày.</a:t>
            </a:r>
            <a:br>
              <a:rPr lang="en-US" sz="40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40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000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99137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68">
              <a:defRPr/>
            </a:pPr>
            <a:endParaRPr lang="en-US" sz="1200">
              <a:solidFill>
                <a:prstClr val="white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EE99EF-50D1-D53E-7521-F7E4E2CE472B}"/>
              </a:ext>
            </a:extLst>
          </p:cNvPr>
          <p:cNvSpPr txBox="1"/>
          <p:nvPr/>
        </p:nvSpPr>
        <p:spPr>
          <a:xfrm>
            <a:off x="594970" y="1676015"/>
            <a:ext cx="6670136" cy="120036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66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 khảo: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endParaRPr lang="en-US" sz="6600">
              <a:solidFill>
                <a:srgbClr val="7030A0"/>
              </a:solidFill>
              <a:latin typeface="Nunito Black" panose="00000A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68">
              <a:defRPr/>
            </a:pPr>
            <a:endParaRPr lang="en-US" sz="1200">
              <a:solidFill>
                <a:prstClr val="white"/>
              </a:solidFill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4308E31E-EFD7-8DB5-60C5-54253A72F8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551" y="2031101"/>
            <a:ext cx="5500177" cy="351194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-228600" algn="ctr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3600" b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 nay, em đã dậy sớm. Em cùng bố tập thể dục ở sân. Sau đó, hai bố con vào vệ sinh cá nhân, ăn sáng rồi bố đưa em đến trường.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68">
              <a:defRPr/>
            </a:pPr>
            <a:endParaRPr lang="en-US" sz="1200">
              <a:solidFill>
                <a:prstClr val="white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68">
              <a:defRPr/>
            </a:pPr>
            <a:endParaRPr lang="en-US" sz="1200">
              <a:solidFill>
                <a:prstClr val="white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68">
              <a:defRPr/>
            </a:pPr>
            <a:endParaRPr lang="en-US" sz="1200">
              <a:solidFill>
                <a:prstClr val="white"/>
              </a:solidFill>
            </a:endParaRPr>
          </a:p>
        </p:txBody>
      </p:sp>
      <p:pic>
        <p:nvPicPr>
          <p:cNvPr id="3" name="Picture 7">
            <a:extLst>
              <a:ext uri="{FF2B5EF4-FFF2-40B4-BE49-F238E27FC236}">
                <a16:creationId xmlns:a16="http://schemas.microsoft.com/office/drawing/2014/main" id="{200AA497-06B4-B734-8FD5-30DA040D31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87738" y="1430769"/>
            <a:ext cx="5628018" cy="376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9707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BEBFA723-5A7B-472D-ABD7-1526B8D3A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33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68">
              <a:defRPr/>
            </a:pPr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6B27065-399A-4CF7-BF70-CF79B9848F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33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68">
              <a:defRPr/>
            </a:pPr>
            <a:endParaRPr lang="en-US" sz="800">
              <a:solidFill>
                <a:prstClr val="white"/>
              </a:solidFill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F22986C-DDF7-4109-9D6A-006800D6B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2636" y="52996"/>
            <a:ext cx="6093363" cy="6805005"/>
            <a:chOff x="6095999" y="52996"/>
            <a:chExt cx="6093363" cy="6805005"/>
          </a:xfrm>
          <a:solidFill>
            <a:schemeClr val="accent5">
              <a:alpha val="10000"/>
            </a:schemeClr>
          </a:solidFill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4C025298-F835-4B83-A3A3-6555157E01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1" y="52996"/>
              <a:ext cx="6093361" cy="6805003"/>
            </a:xfrm>
            <a:custGeom>
              <a:avLst/>
              <a:gdLst>
                <a:gd name="connsiteX0" fmla="*/ 3391253 w 5890489"/>
                <a:gd name="connsiteY0" fmla="*/ 0 h 6578438"/>
                <a:gd name="connsiteX1" fmla="*/ 3434974 w 5890489"/>
                <a:gd name="connsiteY1" fmla="*/ 646 h 6578438"/>
                <a:gd name="connsiteX2" fmla="*/ 3522419 w 5890489"/>
                <a:gd name="connsiteY2" fmla="*/ 2712 h 6578438"/>
                <a:gd name="connsiteX3" fmla="*/ 3610261 w 5890489"/>
                <a:gd name="connsiteY3" fmla="*/ 6458 h 6578438"/>
                <a:gd name="connsiteX4" fmla="*/ 3786872 w 5890489"/>
                <a:gd name="connsiteY4" fmla="*/ 20667 h 6578438"/>
                <a:gd name="connsiteX5" fmla="*/ 3962291 w 5890489"/>
                <a:gd name="connsiteY5" fmla="*/ 43530 h 6578438"/>
                <a:gd name="connsiteX6" fmla="*/ 4135855 w 5890489"/>
                <a:gd name="connsiteY6" fmla="*/ 75176 h 6578438"/>
                <a:gd name="connsiteX7" fmla="*/ 4307299 w 5890489"/>
                <a:gd name="connsiteY7" fmla="*/ 114315 h 6578438"/>
                <a:gd name="connsiteX8" fmla="*/ 4476358 w 5890489"/>
                <a:gd name="connsiteY8" fmla="*/ 160816 h 6578438"/>
                <a:gd name="connsiteX9" fmla="*/ 4559829 w 5890489"/>
                <a:gd name="connsiteY9" fmla="*/ 186779 h 6578438"/>
                <a:gd name="connsiteX10" fmla="*/ 4642901 w 5890489"/>
                <a:gd name="connsiteY10" fmla="*/ 213648 h 6578438"/>
                <a:gd name="connsiteX11" fmla="*/ 5280847 w 5890489"/>
                <a:gd name="connsiteY11" fmla="*/ 485936 h 6578438"/>
                <a:gd name="connsiteX12" fmla="*/ 5865400 w 5890489"/>
                <a:gd name="connsiteY12" fmla="*/ 851099 h 6578438"/>
                <a:gd name="connsiteX13" fmla="*/ 5890489 w 5890489"/>
                <a:gd name="connsiteY13" fmla="*/ 870950 h 6578438"/>
                <a:gd name="connsiteX14" fmla="*/ 5890489 w 5890489"/>
                <a:gd name="connsiteY14" fmla="*/ 1321814 h 6578438"/>
                <a:gd name="connsiteX15" fmla="*/ 5887395 w 5890489"/>
                <a:gd name="connsiteY15" fmla="*/ 1318952 h 6578438"/>
                <a:gd name="connsiteX16" fmla="*/ 5830291 w 5890489"/>
                <a:gd name="connsiteY16" fmla="*/ 1265992 h 6578438"/>
                <a:gd name="connsiteX17" fmla="*/ 5815981 w 5890489"/>
                <a:gd name="connsiteY17" fmla="*/ 1252687 h 6578438"/>
                <a:gd name="connsiteX18" fmla="*/ 5801142 w 5890489"/>
                <a:gd name="connsiteY18" fmla="*/ 1240158 h 6578438"/>
                <a:gd name="connsiteX19" fmla="*/ 5771464 w 5890489"/>
                <a:gd name="connsiteY19" fmla="*/ 1214969 h 6578438"/>
                <a:gd name="connsiteX20" fmla="*/ 5651030 w 5890489"/>
                <a:gd name="connsiteY20" fmla="*/ 1115767 h 6578438"/>
                <a:gd name="connsiteX21" fmla="*/ 5123183 w 5890489"/>
                <a:gd name="connsiteY21" fmla="*/ 780443 h 6578438"/>
                <a:gd name="connsiteX22" fmla="*/ 4533860 w 5890489"/>
                <a:gd name="connsiteY22" fmla="*/ 567701 h 6578438"/>
                <a:gd name="connsiteX23" fmla="*/ 4457281 w 5890489"/>
                <a:gd name="connsiteY23" fmla="*/ 550780 h 6578438"/>
                <a:gd name="connsiteX24" fmla="*/ 4380568 w 5890489"/>
                <a:gd name="connsiteY24" fmla="*/ 535279 h 6578438"/>
                <a:gd name="connsiteX25" fmla="*/ 4303325 w 5890489"/>
                <a:gd name="connsiteY25" fmla="*/ 522879 h 6578438"/>
                <a:gd name="connsiteX26" fmla="*/ 4264769 w 5890489"/>
                <a:gd name="connsiteY26" fmla="*/ 516679 h 6578438"/>
                <a:gd name="connsiteX27" fmla="*/ 4226082 w 5890489"/>
                <a:gd name="connsiteY27" fmla="*/ 511253 h 6578438"/>
                <a:gd name="connsiteX28" fmla="*/ 4070934 w 5890489"/>
                <a:gd name="connsiteY28" fmla="*/ 494848 h 6578438"/>
                <a:gd name="connsiteX29" fmla="*/ 3915521 w 5890489"/>
                <a:gd name="connsiteY29" fmla="*/ 486065 h 6578438"/>
                <a:gd name="connsiteX30" fmla="*/ 3760241 w 5890489"/>
                <a:gd name="connsiteY30" fmla="*/ 484257 h 6578438"/>
                <a:gd name="connsiteX31" fmla="*/ 3682734 w 5890489"/>
                <a:gd name="connsiteY31" fmla="*/ 486581 h 6578438"/>
                <a:gd name="connsiteX32" fmla="*/ 3605491 w 5890489"/>
                <a:gd name="connsiteY32" fmla="*/ 488907 h 6578438"/>
                <a:gd name="connsiteX33" fmla="*/ 3527454 w 5890489"/>
                <a:gd name="connsiteY33" fmla="*/ 493169 h 6578438"/>
                <a:gd name="connsiteX34" fmla="*/ 3449151 w 5890489"/>
                <a:gd name="connsiteY34" fmla="*/ 498336 h 6578438"/>
                <a:gd name="connsiteX35" fmla="*/ 3410067 w 5890489"/>
                <a:gd name="connsiteY35" fmla="*/ 500532 h 6578438"/>
                <a:gd name="connsiteX36" fmla="*/ 3371246 w 5890489"/>
                <a:gd name="connsiteY36" fmla="*/ 504279 h 6578438"/>
                <a:gd name="connsiteX37" fmla="*/ 3293739 w 5890489"/>
                <a:gd name="connsiteY37" fmla="*/ 511512 h 6578438"/>
                <a:gd name="connsiteX38" fmla="*/ 2689445 w 5890489"/>
                <a:gd name="connsiteY38" fmla="*/ 610198 h 6578438"/>
                <a:gd name="connsiteX39" fmla="*/ 2117875 w 5890489"/>
                <a:gd name="connsiteY39" fmla="*/ 800335 h 6578438"/>
                <a:gd name="connsiteX40" fmla="*/ 1981276 w 5890489"/>
                <a:gd name="connsiteY40" fmla="*/ 865566 h 6578438"/>
                <a:gd name="connsiteX41" fmla="*/ 1847991 w 5890489"/>
                <a:gd name="connsiteY41" fmla="*/ 938676 h 6578438"/>
                <a:gd name="connsiteX42" fmla="*/ 1783069 w 5890489"/>
                <a:gd name="connsiteY42" fmla="*/ 978718 h 6578438"/>
                <a:gd name="connsiteX43" fmla="*/ 1750609 w 5890489"/>
                <a:gd name="connsiteY43" fmla="*/ 998869 h 6578438"/>
                <a:gd name="connsiteX44" fmla="*/ 1734312 w 5890489"/>
                <a:gd name="connsiteY44" fmla="*/ 1008945 h 6578438"/>
                <a:gd name="connsiteX45" fmla="*/ 1718547 w 5890489"/>
                <a:gd name="connsiteY45" fmla="*/ 1019924 h 6578438"/>
                <a:gd name="connsiteX46" fmla="*/ 1655481 w 5890489"/>
                <a:gd name="connsiteY46" fmla="*/ 1063582 h 6578438"/>
                <a:gd name="connsiteX47" fmla="*/ 1593077 w 5890489"/>
                <a:gd name="connsiteY47" fmla="*/ 1108664 h 6578438"/>
                <a:gd name="connsiteX48" fmla="*/ 1532263 w 5890489"/>
                <a:gd name="connsiteY48" fmla="*/ 1156197 h 6578438"/>
                <a:gd name="connsiteX49" fmla="*/ 1472509 w 5890489"/>
                <a:gd name="connsiteY49" fmla="*/ 1205152 h 6578438"/>
                <a:gd name="connsiteX50" fmla="*/ 1414212 w 5890489"/>
                <a:gd name="connsiteY50" fmla="*/ 1256175 h 6578438"/>
                <a:gd name="connsiteX51" fmla="*/ 1357242 w 5890489"/>
                <a:gd name="connsiteY51" fmla="*/ 1308359 h 6578438"/>
                <a:gd name="connsiteX52" fmla="*/ 1153072 w 5890489"/>
                <a:gd name="connsiteY52" fmla="*/ 1529498 h 6578438"/>
                <a:gd name="connsiteX53" fmla="*/ 1002694 w 5890489"/>
                <a:gd name="connsiteY53" fmla="*/ 1770658 h 6578438"/>
                <a:gd name="connsiteX54" fmla="*/ 974076 w 5890489"/>
                <a:gd name="connsiteY54" fmla="*/ 1835371 h 6578438"/>
                <a:gd name="connsiteX55" fmla="*/ 949564 w 5890489"/>
                <a:gd name="connsiteY55" fmla="*/ 1903573 h 6578438"/>
                <a:gd name="connsiteX56" fmla="*/ 927173 w 5890489"/>
                <a:gd name="connsiteY56" fmla="*/ 1974229 h 6578438"/>
                <a:gd name="connsiteX57" fmla="*/ 906107 w 5890489"/>
                <a:gd name="connsiteY57" fmla="*/ 2046952 h 6578438"/>
                <a:gd name="connsiteX58" fmla="*/ 751092 w 5890489"/>
                <a:gd name="connsiteY58" fmla="*/ 2676266 h 6578438"/>
                <a:gd name="connsiteX59" fmla="*/ 547189 w 5890489"/>
                <a:gd name="connsiteY59" fmla="*/ 3308422 h 6578438"/>
                <a:gd name="connsiteX60" fmla="*/ 441195 w 5890489"/>
                <a:gd name="connsiteY60" fmla="*/ 3866306 h 6578438"/>
                <a:gd name="connsiteX61" fmla="*/ 527182 w 5890489"/>
                <a:gd name="connsiteY61" fmla="*/ 4439174 h 6578438"/>
                <a:gd name="connsiteX62" fmla="*/ 775073 w 5890489"/>
                <a:gd name="connsiteY62" fmla="*/ 4987240 h 6578438"/>
                <a:gd name="connsiteX63" fmla="*/ 943206 w 5890489"/>
                <a:gd name="connsiteY63" fmla="*/ 5244933 h 6578438"/>
                <a:gd name="connsiteX64" fmla="*/ 1133728 w 5890489"/>
                <a:gd name="connsiteY64" fmla="*/ 5490356 h 6578438"/>
                <a:gd name="connsiteX65" fmla="*/ 1359626 w 5890489"/>
                <a:gd name="connsiteY65" fmla="*/ 5709815 h 6578438"/>
                <a:gd name="connsiteX66" fmla="*/ 1481254 w 5890489"/>
                <a:gd name="connsiteY66" fmla="*/ 5809146 h 6578438"/>
                <a:gd name="connsiteX67" fmla="*/ 1543260 w 5890489"/>
                <a:gd name="connsiteY67" fmla="*/ 5856940 h 6578438"/>
                <a:gd name="connsiteX68" fmla="*/ 1607518 w 5890489"/>
                <a:gd name="connsiteY68" fmla="*/ 5901374 h 6578438"/>
                <a:gd name="connsiteX69" fmla="*/ 2145566 w 5890489"/>
                <a:gd name="connsiteY69" fmla="*/ 6193814 h 6578438"/>
                <a:gd name="connsiteX70" fmla="*/ 2214991 w 5890489"/>
                <a:gd name="connsiteY70" fmla="*/ 6221844 h 6578438"/>
                <a:gd name="connsiteX71" fmla="*/ 2249307 w 5890489"/>
                <a:gd name="connsiteY71" fmla="*/ 6236182 h 6578438"/>
                <a:gd name="connsiteX72" fmla="*/ 2284285 w 5890489"/>
                <a:gd name="connsiteY72" fmla="*/ 6248711 h 6578438"/>
                <a:gd name="connsiteX73" fmla="*/ 2354241 w 5890489"/>
                <a:gd name="connsiteY73" fmla="*/ 6273124 h 6578438"/>
                <a:gd name="connsiteX74" fmla="*/ 2371597 w 5890489"/>
                <a:gd name="connsiteY74" fmla="*/ 6279324 h 6578438"/>
                <a:gd name="connsiteX75" fmla="*/ 2387894 w 5890489"/>
                <a:gd name="connsiteY75" fmla="*/ 6287719 h 6578438"/>
                <a:gd name="connsiteX76" fmla="*/ 2421414 w 5890489"/>
                <a:gd name="connsiteY76" fmla="*/ 6302186 h 6578438"/>
                <a:gd name="connsiteX77" fmla="*/ 2489117 w 5890489"/>
                <a:gd name="connsiteY77" fmla="*/ 6329441 h 6578438"/>
                <a:gd name="connsiteX78" fmla="*/ 2522902 w 5890489"/>
                <a:gd name="connsiteY78" fmla="*/ 6343134 h 6578438"/>
                <a:gd name="connsiteX79" fmla="*/ 2556953 w 5890489"/>
                <a:gd name="connsiteY79" fmla="*/ 6356051 h 6578438"/>
                <a:gd name="connsiteX80" fmla="*/ 2695009 w 5890489"/>
                <a:gd name="connsiteY80" fmla="*/ 6401905 h 6578438"/>
                <a:gd name="connsiteX81" fmla="*/ 3268035 w 5890489"/>
                <a:gd name="connsiteY81" fmla="*/ 6501238 h 6578438"/>
                <a:gd name="connsiteX82" fmla="*/ 3341038 w 5890489"/>
                <a:gd name="connsiteY82" fmla="*/ 6506145 h 6578438"/>
                <a:gd name="connsiteX83" fmla="*/ 3414703 w 5890489"/>
                <a:gd name="connsiteY83" fmla="*/ 6507050 h 6578438"/>
                <a:gd name="connsiteX84" fmla="*/ 3488237 w 5890489"/>
                <a:gd name="connsiteY84" fmla="*/ 6508212 h 6578438"/>
                <a:gd name="connsiteX85" fmla="*/ 3524142 w 5890489"/>
                <a:gd name="connsiteY85" fmla="*/ 6507955 h 6578438"/>
                <a:gd name="connsiteX86" fmla="*/ 3559252 w 5890489"/>
                <a:gd name="connsiteY86" fmla="*/ 6506921 h 6578438"/>
                <a:gd name="connsiteX87" fmla="*/ 3629207 w 5890489"/>
                <a:gd name="connsiteY87" fmla="*/ 6503045 h 6578438"/>
                <a:gd name="connsiteX88" fmla="*/ 3698633 w 5890489"/>
                <a:gd name="connsiteY88" fmla="*/ 6496845 h 6578438"/>
                <a:gd name="connsiteX89" fmla="*/ 3733213 w 5890489"/>
                <a:gd name="connsiteY89" fmla="*/ 6493357 h 6578438"/>
                <a:gd name="connsiteX90" fmla="*/ 3767529 w 5890489"/>
                <a:gd name="connsiteY90" fmla="*/ 6488707 h 6578438"/>
                <a:gd name="connsiteX91" fmla="*/ 3801845 w 5890489"/>
                <a:gd name="connsiteY91" fmla="*/ 6484057 h 6578438"/>
                <a:gd name="connsiteX92" fmla="*/ 3835895 w 5890489"/>
                <a:gd name="connsiteY92" fmla="*/ 6478116 h 6578438"/>
                <a:gd name="connsiteX93" fmla="*/ 4364801 w 5890489"/>
                <a:gd name="connsiteY93" fmla="*/ 6308517 h 6578438"/>
                <a:gd name="connsiteX94" fmla="*/ 4861379 w 5890489"/>
                <a:gd name="connsiteY94" fmla="*/ 6000576 h 6578438"/>
                <a:gd name="connsiteX95" fmla="*/ 5341263 w 5890489"/>
                <a:gd name="connsiteY95" fmla="*/ 5605834 h 6578438"/>
                <a:gd name="connsiteX96" fmla="*/ 5587301 w 5890489"/>
                <a:gd name="connsiteY96" fmla="*/ 5390379 h 6578438"/>
                <a:gd name="connsiteX97" fmla="*/ 5849105 w 5890489"/>
                <a:gd name="connsiteY97" fmla="*/ 5176344 h 6578438"/>
                <a:gd name="connsiteX98" fmla="*/ 5890489 w 5890489"/>
                <a:gd name="connsiteY98" fmla="*/ 5145260 h 6578438"/>
                <a:gd name="connsiteX99" fmla="*/ 5890489 w 5890489"/>
                <a:gd name="connsiteY99" fmla="*/ 5995323 h 6578438"/>
                <a:gd name="connsiteX100" fmla="*/ 5811477 w 5890489"/>
                <a:gd name="connsiteY100" fmla="*/ 6077819 h 6578438"/>
                <a:gd name="connsiteX101" fmla="*/ 5301384 w 5890489"/>
                <a:gd name="connsiteY101" fmla="*/ 6542958 h 6578438"/>
                <a:gd name="connsiteX102" fmla="*/ 5252008 w 5890489"/>
                <a:gd name="connsiteY102" fmla="*/ 6578438 h 6578438"/>
                <a:gd name="connsiteX103" fmla="*/ 1653730 w 5890489"/>
                <a:gd name="connsiteY103" fmla="*/ 6578438 h 6578438"/>
                <a:gd name="connsiteX104" fmla="*/ 1549768 w 5890489"/>
                <a:gd name="connsiteY104" fmla="*/ 6488821 h 6578438"/>
                <a:gd name="connsiteX105" fmla="*/ 1298282 w 5890489"/>
                <a:gd name="connsiteY105" fmla="*/ 6243932 h 6578438"/>
                <a:gd name="connsiteX106" fmla="*/ 1237999 w 5890489"/>
                <a:gd name="connsiteY106" fmla="*/ 6181671 h 6578438"/>
                <a:gd name="connsiteX107" fmla="*/ 1179967 w 5890489"/>
                <a:gd name="connsiteY107" fmla="*/ 6117862 h 6578438"/>
                <a:gd name="connsiteX108" fmla="*/ 1121936 w 5890489"/>
                <a:gd name="connsiteY108" fmla="*/ 6054569 h 6578438"/>
                <a:gd name="connsiteX109" fmla="*/ 1065628 w 5890489"/>
                <a:gd name="connsiteY109" fmla="*/ 5990243 h 6578438"/>
                <a:gd name="connsiteX110" fmla="*/ 954335 w 5890489"/>
                <a:gd name="connsiteY110" fmla="*/ 5861460 h 6578438"/>
                <a:gd name="connsiteX111" fmla="*/ 898953 w 5890489"/>
                <a:gd name="connsiteY111" fmla="*/ 5797393 h 6578438"/>
                <a:gd name="connsiteX112" fmla="*/ 842908 w 5890489"/>
                <a:gd name="connsiteY112" fmla="*/ 5733582 h 6578438"/>
                <a:gd name="connsiteX113" fmla="*/ 622442 w 5890489"/>
                <a:gd name="connsiteY113" fmla="*/ 5471884 h 6578438"/>
                <a:gd name="connsiteX114" fmla="*/ 425559 w 5890489"/>
                <a:gd name="connsiteY114" fmla="*/ 5190036 h 6578438"/>
                <a:gd name="connsiteX115" fmla="*/ 123877 w 5890489"/>
                <a:gd name="connsiteY115" fmla="*/ 4564210 h 6578438"/>
                <a:gd name="connsiteX116" fmla="*/ 130 w 5890489"/>
                <a:gd name="connsiteY116" fmla="*/ 3865530 h 6578438"/>
                <a:gd name="connsiteX117" fmla="*/ 30602 w 5890489"/>
                <a:gd name="connsiteY117" fmla="*/ 3505793 h 6578438"/>
                <a:gd name="connsiteX118" fmla="*/ 126924 w 5890489"/>
                <a:gd name="connsiteY118" fmla="*/ 3157164 h 6578438"/>
                <a:gd name="connsiteX119" fmla="*/ 334803 w 5890489"/>
                <a:gd name="connsiteY119" fmla="*/ 2560530 h 6578438"/>
                <a:gd name="connsiteX120" fmla="*/ 381176 w 5890489"/>
                <a:gd name="connsiteY120" fmla="*/ 2409144 h 6578438"/>
                <a:gd name="connsiteX121" fmla="*/ 425825 w 5890489"/>
                <a:gd name="connsiteY121" fmla="*/ 2255819 h 6578438"/>
                <a:gd name="connsiteX122" fmla="*/ 470210 w 5890489"/>
                <a:gd name="connsiteY122" fmla="*/ 2099523 h 6578438"/>
                <a:gd name="connsiteX123" fmla="*/ 492998 w 5890489"/>
                <a:gd name="connsiteY123" fmla="*/ 2020213 h 6578438"/>
                <a:gd name="connsiteX124" fmla="*/ 517509 w 5890489"/>
                <a:gd name="connsiteY124" fmla="*/ 1939224 h 6578438"/>
                <a:gd name="connsiteX125" fmla="*/ 544007 w 5890489"/>
                <a:gd name="connsiteY125" fmla="*/ 1857201 h 6578438"/>
                <a:gd name="connsiteX126" fmla="*/ 573288 w 5890489"/>
                <a:gd name="connsiteY126" fmla="*/ 1774274 h 6578438"/>
                <a:gd name="connsiteX127" fmla="*/ 606146 w 5890489"/>
                <a:gd name="connsiteY127" fmla="*/ 1690832 h 6578438"/>
                <a:gd name="connsiteX128" fmla="*/ 644569 w 5890489"/>
                <a:gd name="connsiteY128" fmla="*/ 1607775 h 6578438"/>
                <a:gd name="connsiteX129" fmla="*/ 837874 w 5890489"/>
                <a:gd name="connsiteY129" fmla="*/ 1297638 h 6578438"/>
                <a:gd name="connsiteX130" fmla="*/ 1069602 w 5890489"/>
                <a:gd name="connsiteY130" fmla="*/ 1032194 h 6578438"/>
                <a:gd name="connsiteX131" fmla="*/ 1130548 w 5890489"/>
                <a:gd name="connsiteY131" fmla="*/ 970839 h 6578438"/>
                <a:gd name="connsiteX132" fmla="*/ 1192024 w 5890489"/>
                <a:gd name="connsiteY132" fmla="*/ 910129 h 6578438"/>
                <a:gd name="connsiteX133" fmla="*/ 1255356 w 5890489"/>
                <a:gd name="connsiteY133" fmla="*/ 850841 h 6578438"/>
                <a:gd name="connsiteX134" fmla="*/ 1319614 w 5890489"/>
                <a:gd name="connsiteY134" fmla="*/ 792068 h 6578438"/>
                <a:gd name="connsiteX135" fmla="*/ 1385728 w 5890489"/>
                <a:gd name="connsiteY135" fmla="*/ 734975 h 6578438"/>
                <a:gd name="connsiteX136" fmla="*/ 1452768 w 5890489"/>
                <a:gd name="connsiteY136" fmla="*/ 678528 h 6578438"/>
                <a:gd name="connsiteX137" fmla="*/ 1469594 w 5890489"/>
                <a:gd name="connsiteY137" fmla="*/ 664449 h 6578438"/>
                <a:gd name="connsiteX138" fmla="*/ 1487083 w 5890489"/>
                <a:gd name="connsiteY138" fmla="*/ 651015 h 6578438"/>
                <a:gd name="connsiteX139" fmla="*/ 1522193 w 5890489"/>
                <a:gd name="connsiteY139" fmla="*/ 624277 h 6578438"/>
                <a:gd name="connsiteX140" fmla="*/ 1592415 w 5890489"/>
                <a:gd name="connsiteY140" fmla="*/ 570671 h 6578438"/>
                <a:gd name="connsiteX141" fmla="*/ 1738287 w 5890489"/>
                <a:gd name="connsiteY141" fmla="*/ 469402 h 6578438"/>
                <a:gd name="connsiteX142" fmla="*/ 1890918 w 5890489"/>
                <a:gd name="connsiteY142" fmla="*/ 376530 h 6578438"/>
                <a:gd name="connsiteX143" fmla="*/ 2555363 w 5890489"/>
                <a:gd name="connsiteY143" fmla="*/ 105274 h 6578438"/>
                <a:gd name="connsiteX144" fmla="*/ 3259291 w 5890489"/>
                <a:gd name="connsiteY144" fmla="*/ 3229 h 6578438"/>
                <a:gd name="connsiteX145" fmla="*/ 3347265 w 5890489"/>
                <a:gd name="connsiteY145" fmla="*/ 903 h 6578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5890489" h="6578438">
                  <a:moveTo>
                    <a:pt x="3391253" y="0"/>
                  </a:moveTo>
                  <a:lnTo>
                    <a:pt x="3434974" y="646"/>
                  </a:lnTo>
                  <a:lnTo>
                    <a:pt x="3522419" y="2712"/>
                  </a:lnTo>
                  <a:cubicBezTo>
                    <a:pt x="3551567" y="3488"/>
                    <a:pt x="3580451" y="3746"/>
                    <a:pt x="3610261" y="6458"/>
                  </a:cubicBezTo>
                  <a:cubicBezTo>
                    <a:pt x="3669353" y="10850"/>
                    <a:pt x="3728179" y="14337"/>
                    <a:pt x="3786872" y="20667"/>
                  </a:cubicBezTo>
                  <a:lnTo>
                    <a:pt x="3962291" y="43530"/>
                  </a:lnTo>
                  <a:lnTo>
                    <a:pt x="4135855" y="75176"/>
                  </a:lnTo>
                  <a:cubicBezTo>
                    <a:pt x="4193224" y="87836"/>
                    <a:pt x="4250328" y="101398"/>
                    <a:pt x="4307299" y="114315"/>
                  </a:cubicBezTo>
                  <a:cubicBezTo>
                    <a:pt x="4364139" y="128394"/>
                    <a:pt x="4420050" y="145575"/>
                    <a:pt x="4476358" y="160816"/>
                  </a:cubicBezTo>
                  <a:cubicBezTo>
                    <a:pt x="4504580" y="167921"/>
                    <a:pt x="4532138" y="177995"/>
                    <a:pt x="4559829" y="186779"/>
                  </a:cubicBezTo>
                  <a:lnTo>
                    <a:pt x="4642901" y="213648"/>
                  </a:lnTo>
                  <a:cubicBezTo>
                    <a:pt x="4863234" y="288307"/>
                    <a:pt x="5076414" y="379371"/>
                    <a:pt x="5280847" y="485936"/>
                  </a:cubicBezTo>
                  <a:cubicBezTo>
                    <a:pt x="5485018" y="592631"/>
                    <a:pt x="5681768" y="713145"/>
                    <a:pt x="5865400" y="851099"/>
                  </a:cubicBezTo>
                  <a:lnTo>
                    <a:pt x="5890489" y="870950"/>
                  </a:lnTo>
                  <a:lnTo>
                    <a:pt x="5890489" y="1321814"/>
                  </a:lnTo>
                  <a:lnTo>
                    <a:pt x="5887395" y="1318952"/>
                  </a:lnTo>
                  <a:lnTo>
                    <a:pt x="5830291" y="1265992"/>
                  </a:lnTo>
                  <a:lnTo>
                    <a:pt x="5815981" y="1252687"/>
                  </a:lnTo>
                  <a:lnTo>
                    <a:pt x="5801142" y="1240158"/>
                  </a:lnTo>
                  <a:lnTo>
                    <a:pt x="5771464" y="1214969"/>
                  </a:lnTo>
                  <a:cubicBezTo>
                    <a:pt x="5731849" y="1181385"/>
                    <a:pt x="5692897" y="1146896"/>
                    <a:pt x="5651030" y="1115767"/>
                  </a:cubicBezTo>
                  <a:cubicBezTo>
                    <a:pt x="5487534" y="986985"/>
                    <a:pt x="5311321" y="872542"/>
                    <a:pt x="5123183" y="780443"/>
                  </a:cubicBezTo>
                  <a:cubicBezTo>
                    <a:pt x="4935309" y="688087"/>
                    <a:pt x="4737102" y="616398"/>
                    <a:pt x="4533860" y="567701"/>
                  </a:cubicBezTo>
                  <a:lnTo>
                    <a:pt x="4457281" y="550780"/>
                  </a:lnTo>
                  <a:cubicBezTo>
                    <a:pt x="4431709" y="545484"/>
                    <a:pt x="4406536" y="538896"/>
                    <a:pt x="4380568" y="535279"/>
                  </a:cubicBezTo>
                  <a:lnTo>
                    <a:pt x="4303325" y="522879"/>
                  </a:lnTo>
                  <a:lnTo>
                    <a:pt x="4264769" y="516679"/>
                  </a:lnTo>
                  <a:cubicBezTo>
                    <a:pt x="4251918" y="514612"/>
                    <a:pt x="4239067" y="512415"/>
                    <a:pt x="4226082" y="511253"/>
                  </a:cubicBezTo>
                  <a:cubicBezTo>
                    <a:pt x="4174145" y="505829"/>
                    <a:pt x="4122606" y="499498"/>
                    <a:pt x="4070934" y="494848"/>
                  </a:cubicBezTo>
                  <a:lnTo>
                    <a:pt x="3915521" y="486065"/>
                  </a:lnTo>
                  <a:lnTo>
                    <a:pt x="3760241" y="484257"/>
                  </a:lnTo>
                  <a:cubicBezTo>
                    <a:pt x="3734405" y="483869"/>
                    <a:pt x="3708571" y="485936"/>
                    <a:pt x="3682734" y="486581"/>
                  </a:cubicBezTo>
                  <a:lnTo>
                    <a:pt x="3605491" y="488907"/>
                  </a:lnTo>
                  <a:cubicBezTo>
                    <a:pt x="3579921" y="489165"/>
                    <a:pt x="3553555" y="491490"/>
                    <a:pt x="3527454" y="493169"/>
                  </a:cubicBezTo>
                  <a:lnTo>
                    <a:pt x="3449151" y="498336"/>
                  </a:lnTo>
                  <a:lnTo>
                    <a:pt x="3410067" y="500532"/>
                  </a:lnTo>
                  <a:lnTo>
                    <a:pt x="3371246" y="504279"/>
                  </a:lnTo>
                  <a:cubicBezTo>
                    <a:pt x="3345410" y="506862"/>
                    <a:pt x="3319575" y="509315"/>
                    <a:pt x="3293739" y="511512"/>
                  </a:cubicBezTo>
                  <a:cubicBezTo>
                    <a:pt x="3087450" y="531662"/>
                    <a:pt x="2885531" y="563180"/>
                    <a:pt x="2689445" y="610198"/>
                  </a:cubicBezTo>
                  <a:cubicBezTo>
                    <a:pt x="2493357" y="657344"/>
                    <a:pt x="2302303" y="719088"/>
                    <a:pt x="2117875" y="800335"/>
                  </a:cubicBezTo>
                  <a:cubicBezTo>
                    <a:pt x="2072298" y="821648"/>
                    <a:pt x="2026854" y="843606"/>
                    <a:pt x="1981276" y="865566"/>
                  </a:cubicBezTo>
                  <a:cubicBezTo>
                    <a:pt x="1937025" y="889978"/>
                    <a:pt x="1891978" y="913229"/>
                    <a:pt x="1847991" y="938676"/>
                  </a:cubicBezTo>
                  <a:lnTo>
                    <a:pt x="1783069" y="978718"/>
                  </a:lnTo>
                  <a:lnTo>
                    <a:pt x="1750609" y="998869"/>
                  </a:lnTo>
                  <a:lnTo>
                    <a:pt x="1734312" y="1008945"/>
                  </a:lnTo>
                  <a:lnTo>
                    <a:pt x="1718547" y="1019924"/>
                  </a:lnTo>
                  <a:lnTo>
                    <a:pt x="1655481" y="1063582"/>
                  </a:lnTo>
                  <a:cubicBezTo>
                    <a:pt x="1634414" y="1078178"/>
                    <a:pt x="1612950" y="1092259"/>
                    <a:pt x="1593077" y="1108664"/>
                  </a:cubicBezTo>
                  <a:lnTo>
                    <a:pt x="1532263" y="1156197"/>
                  </a:lnTo>
                  <a:cubicBezTo>
                    <a:pt x="1511992" y="1172085"/>
                    <a:pt x="1491587" y="1187844"/>
                    <a:pt x="1472509" y="1205152"/>
                  </a:cubicBezTo>
                  <a:lnTo>
                    <a:pt x="1414212" y="1256175"/>
                  </a:lnTo>
                  <a:cubicBezTo>
                    <a:pt x="1395001" y="1273354"/>
                    <a:pt x="1375127" y="1290147"/>
                    <a:pt x="1357242" y="1308359"/>
                  </a:cubicBezTo>
                  <a:cubicBezTo>
                    <a:pt x="1283178" y="1379532"/>
                    <a:pt x="1212163" y="1452513"/>
                    <a:pt x="1153072" y="1529498"/>
                  </a:cubicBezTo>
                  <a:cubicBezTo>
                    <a:pt x="1090933" y="1605578"/>
                    <a:pt x="1043501" y="1685794"/>
                    <a:pt x="1002694" y="1770658"/>
                  </a:cubicBezTo>
                  <a:lnTo>
                    <a:pt x="974076" y="1835371"/>
                  </a:lnTo>
                  <a:lnTo>
                    <a:pt x="949564" y="1903573"/>
                  </a:lnTo>
                  <a:cubicBezTo>
                    <a:pt x="940820" y="1925661"/>
                    <a:pt x="934593" y="1950719"/>
                    <a:pt x="927173" y="1974229"/>
                  </a:cubicBezTo>
                  <a:cubicBezTo>
                    <a:pt x="920019" y="1998254"/>
                    <a:pt x="912468" y="2021504"/>
                    <a:pt x="906107" y="2046952"/>
                  </a:cubicBezTo>
                  <a:cubicBezTo>
                    <a:pt x="853906" y="2245614"/>
                    <a:pt x="809918" y="2463136"/>
                    <a:pt x="751092" y="2676266"/>
                  </a:cubicBezTo>
                  <a:cubicBezTo>
                    <a:pt x="693458" y="2889912"/>
                    <a:pt x="624166" y="3100976"/>
                    <a:pt x="547189" y="3308422"/>
                  </a:cubicBezTo>
                  <a:cubicBezTo>
                    <a:pt x="479617" y="3487580"/>
                    <a:pt x="444109" y="3675523"/>
                    <a:pt x="441195" y="3866306"/>
                  </a:cubicBezTo>
                  <a:cubicBezTo>
                    <a:pt x="438014" y="4057089"/>
                    <a:pt x="469282" y="4250456"/>
                    <a:pt x="527182" y="4439174"/>
                  </a:cubicBezTo>
                  <a:cubicBezTo>
                    <a:pt x="584815" y="4628278"/>
                    <a:pt x="671067" y="4811828"/>
                    <a:pt x="775073" y="4987240"/>
                  </a:cubicBezTo>
                  <a:cubicBezTo>
                    <a:pt x="827009" y="5075075"/>
                    <a:pt x="884246" y="5160327"/>
                    <a:pt x="943206" y="5244933"/>
                  </a:cubicBezTo>
                  <a:cubicBezTo>
                    <a:pt x="1002296" y="5329411"/>
                    <a:pt x="1064964" y="5412337"/>
                    <a:pt x="1133728" y="5490356"/>
                  </a:cubicBezTo>
                  <a:cubicBezTo>
                    <a:pt x="1203949" y="5567728"/>
                    <a:pt x="1279337" y="5642259"/>
                    <a:pt x="1359626" y="5709815"/>
                  </a:cubicBezTo>
                  <a:cubicBezTo>
                    <a:pt x="1398711" y="5744949"/>
                    <a:pt x="1439916" y="5777241"/>
                    <a:pt x="1481254" y="5809146"/>
                  </a:cubicBezTo>
                  <a:cubicBezTo>
                    <a:pt x="1501922" y="5825163"/>
                    <a:pt x="1522325" y="5841309"/>
                    <a:pt x="1543260" y="5856940"/>
                  </a:cubicBezTo>
                  <a:cubicBezTo>
                    <a:pt x="1564591" y="5871923"/>
                    <a:pt x="1585921" y="5886777"/>
                    <a:pt x="1607518" y="5901374"/>
                  </a:cubicBezTo>
                  <a:cubicBezTo>
                    <a:pt x="1778565" y="6019693"/>
                    <a:pt x="1961271" y="6115924"/>
                    <a:pt x="2145566" y="6193814"/>
                  </a:cubicBezTo>
                  <a:lnTo>
                    <a:pt x="2214991" y="6221844"/>
                  </a:lnTo>
                  <a:lnTo>
                    <a:pt x="2249307" y="6236182"/>
                  </a:lnTo>
                  <a:cubicBezTo>
                    <a:pt x="2260702" y="6241089"/>
                    <a:pt x="2272625" y="6244577"/>
                    <a:pt x="2284285" y="6248711"/>
                  </a:cubicBezTo>
                  <a:lnTo>
                    <a:pt x="2354241" y="6273124"/>
                  </a:lnTo>
                  <a:cubicBezTo>
                    <a:pt x="2360070" y="6275190"/>
                    <a:pt x="2365899" y="6277128"/>
                    <a:pt x="2371597" y="6279324"/>
                  </a:cubicBezTo>
                  <a:cubicBezTo>
                    <a:pt x="2377161" y="6281778"/>
                    <a:pt x="2382329" y="6285007"/>
                    <a:pt x="2387894" y="6287719"/>
                  </a:cubicBezTo>
                  <a:cubicBezTo>
                    <a:pt x="2398757" y="6293274"/>
                    <a:pt x="2410153" y="6297666"/>
                    <a:pt x="2421414" y="6302186"/>
                  </a:cubicBezTo>
                  <a:lnTo>
                    <a:pt x="2489117" y="6329441"/>
                  </a:lnTo>
                  <a:lnTo>
                    <a:pt x="2522902" y="6343134"/>
                  </a:lnTo>
                  <a:cubicBezTo>
                    <a:pt x="2534165" y="6347654"/>
                    <a:pt x="2545294" y="6352563"/>
                    <a:pt x="2556953" y="6356051"/>
                  </a:cubicBezTo>
                  <a:lnTo>
                    <a:pt x="2695009" y="6401905"/>
                  </a:lnTo>
                  <a:cubicBezTo>
                    <a:pt x="2880895" y="6457190"/>
                    <a:pt x="3073141" y="6489095"/>
                    <a:pt x="3268035" y="6501238"/>
                  </a:cubicBezTo>
                  <a:cubicBezTo>
                    <a:pt x="3292413" y="6502659"/>
                    <a:pt x="3316527" y="6505629"/>
                    <a:pt x="3341038" y="6506145"/>
                  </a:cubicBezTo>
                  <a:lnTo>
                    <a:pt x="3414703" y="6507050"/>
                  </a:lnTo>
                  <a:lnTo>
                    <a:pt x="3488237" y="6508212"/>
                  </a:lnTo>
                  <a:cubicBezTo>
                    <a:pt x="3500690" y="6508729"/>
                    <a:pt x="3512483" y="6508471"/>
                    <a:pt x="3524142" y="6507955"/>
                  </a:cubicBezTo>
                  <a:lnTo>
                    <a:pt x="3559252" y="6506921"/>
                  </a:lnTo>
                  <a:cubicBezTo>
                    <a:pt x="3582835" y="6506792"/>
                    <a:pt x="3605889" y="6504467"/>
                    <a:pt x="3629207" y="6503045"/>
                  </a:cubicBezTo>
                  <a:cubicBezTo>
                    <a:pt x="3652526" y="6502012"/>
                    <a:pt x="3675579" y="6499171"/>
                    <a:pt x="3698633" y="6496845"/>
                  </a:cubicBezTo>
                  <a:cubicBezTo>
                    <a:pt x="3710160" y="6495683"/>
                    <a:pt x="3721819" y="6494907"/>
                    <a:pt x="3733213" y="6493357"/>
                  </a:cubicBezTo>
                  <a:lnTo>
                    <a:pt x="3767529" y="6488707"/>
                  </a:lnTo>
                  <a:lnTo>
                    <a:pt x="3801845" y="6484057"/>
                  </a:lnTo>
                  <a:lnTo>
                    <a:pt x="3835895" y="6478116"/>
                  </a:lnTo>
                  <a:cubicBezTo>
                    <a:pt x="4017673" y="6446727"/>
                    <a:pt x="4194152" y="6390281"/>
                    <a:pt x="4364801" y="6308517"/>
                  </a:cubicBezTo>
                  <a:cubicBezTo>
                    <a:pt x="4535583" y="6227139"/>
                    <a:pt x="4700138" y="6120962"/>
                    <a:pt x="4861379" y="6000576"/>
                  </a:cubicBezTo>
                  <a:cubicBezTo>
                    <a:pt x="5022621" y="5879931"/>
                    <a:pt x="5180684" y="5745337"/>
                    <a:pt x="5341263" y="5605834"/>
                  </a:cubicBezTo>
                  <a:lnTo>
                    <a:pt x="5587301" y="5390379"/>
                  </a:lnTo>
                  <a:cubicBezTo>
                    <a:pt x="5674216" y="5315718"/>
                    <a:pt x="5761527" y="5244416"/>
                    <a:pt x="5849105" y="5176344"/>
                  </a:cubicBezTo>
                  <a:lnTo>
                    <a:pt x="5890489" y="5145260"/>
                  </a:lnTo>
                  <a:lnTo>
                    <a:pt x="5890489" y="5995323"/>
                  </a:lnTo>
                  <a:lnTo>
                    <a:pt x="5811477" y="6077819"/>
                  </a:lnTo>
                  <a:cubicBezTo>
                    <a:pt x="5654739" y="6238377"/>
                    <a:pt x="5487138" y="6396093"/>
                    <a:pt x="5301384" y="6542958"/>
                  </a:cubicBezTo>
                  <a:lnTo>
                    <a:pt x="5252008" y="6578438"/>
                  </a:lnTo>
                  <a:lnTo>
                    <a:pt x="1653730" y="6578438"/>
                  </a:lnTo>
                  <a:lnTo>
                    <a:pt x="1549768" y="6488821"/>
                  </a:lnTo>
                  <a:cubicBezTo>
                    <a:pt x="1461976" y="6409495"/>
                    <a:pt x="1378573" y="6327182"/>
                    <a:pt x="1298282" y="6243932"/>
                  </a:cubicBezTo>
                  <a:cubicBezTo>
                    <a:pt x="1278277" y="6223006"/>
                    <a:pt x="1258138" y="6202210"/>
                    <a:pt x="1237999" y="6181671"/>
                  </a:cubicBezTo>
                  <a:lnTo>
                    <a:pt x="1179967" y="6117862"/>
                  </a:lnTo>
                  <a:lnTo>
                    <a:pt x="1121936" y="6054569"/>
                  </a:lnTo>
                  <a:cubicBezTo>
                    <a:pt x="1102328" y="6033644"/>
                    <a:pt x="1084573" y="6011427"/>
                    <a:pt x="1065628" y="5990243"/>
                  </a:cubicBezTo>
                  <a:cubicBezTo>
                    <a:pt x="1028662" y="5947099"/>
                    <a:pt x="990239" y="5904991"/>
                    <a:pt x="954335" y="5861460"/>
                  </a:cubicBezTo>
                  <a:cubicBezTo>
                    <a:pt x="936050" y="5840018"/>
                    <a:pt x="917634" y="5818446"/>
                    <a:pt x="898953" y="5797393"/>
                  </a:cubicBezTo>
                  <a:cubicBezTo>
                    <a:pt x="880404" y="5776208"/>
                    <a:pt x="861325" y="5755412"/>
                    <a:pt x="842908" y="5733582"/>
                  </a:cubicBezTo>
                  <a:cubicBezTo>
                    <a:pt x="767919" y="5647942"/>
                    <a:pt x="693061" y="5561786"/>
                    <a:pt x="622442" y="5471884"/>
                  </a:cubicBezTo>
                  <a:cubicBezTo>
                    <a:pt x="551559" y="5382112"/>
                    <a:pt x="486639" y="5287430"/>
                    <a:pt x="425559" y="5190036"/>
                  </a:cubicBezTo>
                  <a:cubicBezTo>
                    <a:pt x="303668" y="4994990"/>
                    <a:pt x="200193" y="4786123"/>
                    <a:pt x="123877" y="4564210"/>
                  </a:cubicBezTo>
                  <a:cubicBezTo>
                    <a:pt x="47694" y="4342555"/>
                    <a:pt x="2249" y="4106045"/>
                    <a:pt x="130" y="3865530"/>
                  </a:cubicBezTo>
                  <a:cubicBezTo>
                    <a:pt x="-1328" y="3745403"/>
                    <a:pt x="9537" y="3624629"/>
                    <a:pt x="30602" y="3505793"/>
                  </a:cubicBezTo>
                  <a:cubicBezTo>
                    <a:pt x="51802" y="3386828"/>
                    <a:pt x="84659" y="3270059"/>
                    <a:pt x="126924" y="3157164"/>
                  </a:cubicBezTo>
                  <a:cubicBezTo>
                    <a:pt x="200457" y="2959276"/>
                    <a:pt x="271737" y="2761388"/>
                    <a:pt x="334803" y="2560530"/>
                  </a:cubicBezTo>
                  <a:lnTo>
                    <a:pt x="381176" y="2409144"/>
                  </a:lnTo>
                  <a:lnTo>
                    <a:pt x="425825" y="2255819"/>
                  </a:lnTo>
                  <a:lnTo>
                    <a:pt x="470210" y="2099523"/>
                  </a:lnTo>
                  <a:lnTo>
                    <a:pt x="492998" y="2020213"/>
                  </a:lnTo>
                  <a:lnTo>
                    <a:pt x="517509" y="1939224"/>
                  </a:lnTo>
                  <a:cubicBezTo>
                    <a:pt x="525061" y="1912485"/>
                    <a:pt x="534866" y="1884586"/>
                    <a:pt x="544007" y="1857201"/>
                  </a:cubicBezTo>
                  <a:cubicBezTo>
                    <a:pt x="553680" y="1829559"/>
                    <a:pt x="561496" y="1802304"/>
                    <a:pt x="573288" y="1774274"/>
                  </a:cubicBezTo>
                  <a:lnTo>
                    <a:pt x="606146" y="1690832"/>
                  </a:lnTo>
                  <a:cubicBezTo>
                    <a:pt x="618467" y="1663060"/>
                    <a:pt x="631716" y="1635417"/>
                    <a:pt x="644569" y="1607775"/>
                  </a:cubicBezTo>
                  <a:cubicBezTo>
                    <a:pt x="698625" y="1498368"/>
                    <a:pt x="763413" y="1391287"/>
                    <a:pt x="837874" y="1297638"/>
                  </a:cubicBezTo>
                  <a:cubicBezTo>
                    <a:pt x="910348" y="1201278"/>
                    <a:pt x="990107" y="1115897"/>
                    <a:pt x="1069602" y="1032194"/>
                  </a:cubicBezTo>
                  <a:cubicBezTo>
                    <a:pt x="1089079" y="1010624"/>
                    <a:pt x="1110012" y="990990"/>
                    <a:pt x="1130548" y="970839"/>
                  </a:cubicBezTo>
                  <a:lnTo>
                    <a:pt x="1192024" y="910129"/>
                  </a:lnTo>
                  <a:cubicBezTo>
                    <a:pt x="1212031" y="889462"/>
                    <a:pt x="1234024" y="870475"/>
                    <a:pt x="1255356" y="850841"/>
                  </a:cubicBezTo>
                  <a:lnTo>
                    <a:pt x="1319614" y="792068"/>
                  </a:lnTo>
                  <a:cubicBezTo>
                    <a:pt x="1340680" y="772176"/>
                    <a:pt x="1363469" y="753834"/>
                    <a:pt x="1385728" y="734975"/>
                  </a:cubicBezTo>
                  <a:lnTo>
                    <a:pt x="1452768" y="678528"/>
                  </a:lnTo>
                  <a:lnTo>
                    <a:pt x="1469594" y="664449"/>
                  </a:lnTo>
                  <a:lnTo>
                    <a:pt x="1487083" y="651015"/>
                  </a:lnTo>
                  <a:lnTo>
                    <a:pt x="1522193" y="624277"/>
                  </a:lnTo>
                  <a:lnTo>
                    <a:pt x="1592415" y="570671"/>
                  </a:lnTo>
                  <a:cubicBezTo>
                    <a:pt x="1640110" y="535925"/>
                    <a:pt x="1689531" y="503245"/>
                    <a:pt x="1738287" y="469402"/>
                  </a:cubicBezTo>
                  <a:cubicBezTo>
                    <a:pt x="1788634" y="438015"/>
                    <a:pt x="1839643" y="407013"/>
                    <a:pt x="1890918" y="376530"/>
                  </a:cubicBezTo>
                  <a:cubicBezTo>
                    <a:pt x="2098400" y="258209"/>
                    <a:pt x="2323503" y="166241"/>
                    <a:pt x="2555363" y="105274"/>
                  </a:cubicBezTo>
                  <a:cubicBezTo>
                    <a:pt x="2787223" y="44047"/>
                    <a:pt x="3024516" y="12013"/>
                    <a:pt x="3259291" y="3229"/>
                  </a:cubicBezTo>
                  <a:lnTo>
                    <a:pt x="3347265" y="903"/>
                  </a:ln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68">
                <a:defRPr/>
              </a:pPr>
              <a:endParaRPr lang="en-US" sz="800">
                <a:solidFill>
                  <a:prstClr val="white"/>
                </a:solidFill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17106C81-A3F0-4DA0-9368-6BBCDB9648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5999" y="52997"/>
              <a:ext cx="6093363" cy="6805004"/>
            </a:xfrm>
            <a:custGeom>
              <a:avLst/>
              <a:gdLst>
                <a:gd name="connsiteX0" fmla="*/ 3517682 w 5890491"/>
                <a:gd name="connsiteY0" fmla="*/ 0 h 6578439"/>
                <a:gd name="connsiteX1" fmla="*/ 5849513 w 5890491"/>
                <a:gd name="connsiteY1" fmla="*/ 841730 h 6578439"/>
                <a:gd name="connsiteX2" fmla="*/ 5890491 w 5890491"/>
                <a:gd name="connsiteY2" fmla="*/ 879061 h 6578439"/>
                <a:gd name="connsiteX3" fmla="*/ 5890491 w 5890491"/>
                <a:gd name="connsiteY3" fmla="*/ 2034114 h 6578439"/>
                <a:gd name="connsiteX4" fmla="*/ 5757065 w 5890491"/>
                <a:gd name="connsiteY4" fmla="*/ 1854938 h 6578439"/>
                <a:gd name="connsiteX5" fmla="*/ 5564060 w 5890491"/>
                <a:gd name="connsiteY5" fmla="*/ 1642182 h 6578439"/>
                <a:gd name="connsiteX6" fmla="*/ 3517551 w 5890491"/>
                <a:gd name="connsiteY6" fmla="*/ 790012 h 6578439"/>
                <a:gd name="connsiteX7" fmla="*/ 1611552 w 5890491"/>
                <a:gd name="connsiteY7" fmla="*/ 1543282 h 6578439"/>
                <a:gd name="connsiteX8" fmla="*/ 1340656 w 5890491"/>
                <a:gd name="connsiteY8" fmla="*/ 1897925 h 6578439"/>
                <a:gd name="connsiteX9" fmla="*/ 1201705 w 5890491"/>
                <a:gd name="connsiteY9" fmla="*/ 2361213 h 6578439"/>
                <a:gd name="connsiteX10" fmla="*/ 852705 w 5890491"/>
                <a:gd name="connsiteY10" fmla="*/ 3529176 h 6578439"/>
                <a:gd name="connsiteX11" fmla="*/ 863863 w 5890491"/>
                <a:gd name="connsiteY11" fmla="*/ 4437051 h 6578439"/>
                <a:gd name="connsiteX12" fmla="*/ 1413569 w 5890491"/>
                <a:gd name="connsiteY12" fmla="*/ 5357174 h 6578439"/>
                <a:gd name="connsiteX13" fmla="*/ 2339129 w 5890491"/>
                <a:gd name="connsiteY13" fmla="*/ 6143367 h 6578439"/>
                <a:gd name="connsiteX14" fmla="*/ 3439449 w 5890491"/>
                <a:gd name="connsiteY14" fmla="*/ 6420049 h 6578439"/>
                <a:gd name="connsiteX15" fmla="*/ 5251388 w 5890491"/>
                <a:gd name="connsiteY15" fmla="*/ 5349009 h 6578439"/>
                <a:gd name="connsiteX16" fmla="*/ 5657731 w 5890491"/>
                <a:gd name="connsiteY16" fmla="*/ 4959205 h 6578439"/>
                <a:gd name="connsiteX17" fmla="*/ 5836127 w 5890491"/>
                <a:gd name="connsiteY17" fmla="*/ 4792052 h 6578439"/>
                <a:gd name="connsiteX18" fmla="*/ 5890491 w 5890491"/>
                <a:gd name="connsiteY18" fmla="*/ 4738662 h 6578439"/>
                <a:gd name="connsiteX19" fmla="*/ 5890491 w 5890491"/>
                <a:gd name="connsiteY19" fmla="*/ 5821964 h 6578439"/>
                <a:gd name="connsiteX20" fmla="*/ 5802001 w 5890491"/>
                <a:gd name="connsiteY20" fmla="*/ 5907904 h 6578439"/>
                <a:gd name="connsiteX21" fmla="*/ 5294358 w 5890491"/>
                <a:gd name="connsiteY21" fmla="*/ 6397505 h 6578439"/>
                <a:gd name="connsiteX22" fmla="*/ 5077178 w 5890491"/>
                <a:gd name="connsiteY22" fmla="*/ 6578439 h 6578439"/>
                <a:gd name="connsiteX23" fmla="*/ 1567290 w 5890491"/>
                <a:gd name="connsiteY23" fmla="*/ 6578439 h 6578439"/>
                <a:gd name="connsiteX24" fmla="*/ 1508588 w 5890491"/>
                <a:gd name="connsiteY24" fmla="*/ 6535186 h 6578439"/>
                <a:gd name="connsiteX25" fmla="*/ 826498 w 5890491"/>
                <a:gd name="connsiteY25" fmla="*/ 5876034 h 6578439"/>
                <a:gd name="connsiteX26" fmla="*/ 122403 w 5890491"/>
                <a:gd name="connsiteY26" fmla="*/ 3255655 h 6578439"/>
                <a:gd name="connsiteX27" fmla="*/ 1061197 w 5890491"/>
                <a:gd name="connsiteY27" fmla="*/ 984650 h 6578439"/>
                <a:gd name="connsiteX28" fmla="*/ 3517682 w 5890491"/>
                <a:gd name="connsiteY28" fmla="*/ 0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890491" h="6578439">
                  <a:moveTo>
                    <a:pt x="3517682" y="0"/>
                  </a:moveTo>
                  <a:cubicBezTo>
                    <a:pt x="4402017" y="0"/>
                    <a:pt x="5213742" y="315483"/>
                    <a:pt x="5849513" y="841730"/>
                  </a:cubicBezTo>
                  <a:lnTo>
                    <a:pt x="5890491" y="879061"/>
                  </a:lnTo>
                  <a:lnTo>
                    <a:pt x="5890491" y="2034114"/>
                  </a:lnTo>
                  <a:lnTo>
                    <a:pt x="5757065" y="1854938"/>
                  </a:lnTo>
                  <a:cubicBezTo>
                    <a:pt x="5696443" y="1781264"/>
                    <a:pt x="5632076" y="1710299"/>
                    <a:pt x="5564060" y="1642182"/>
                  </a:cubicBezTo>
                  <a:cubicBezTo>
                    <a:pt x="5015393" y="1092636"/>
                    <a:pt x="4288592" y="790012"/>
                    <a:pt x="3517551" y="790012"/>
                  </a:cubicBezTo>
                  <a:cubicBezTo>
                    <a:pt x="2701750" y="790012"/>
                    <a:pt x="2131676" y="1015335"/>
                    <a:pt x="1611552" y="1543282"/>
                  </a:cubicBezTo>
                  <a:cubicBezTo>
                    <a:pt x="1435754" y="1721722"/>
                    <a:pt x="1375945" y="1822729"/>
                    <a:pt x="1340656" y="1897925"/>
                  </a:cubicBezTo>
                  <a:cubicBezTo>
                    <a:pt x="1289148" y="2007623"/>
                    <a:pt x="1252432" y="2155907"/>
                    <a:pt x="1201705" y="2361213"/>
                  </a:cubicBezTo>
                  <a:cubicBezTo>
                    <a:pt x="1133721" y="2635919"/>
                    <a:pt x="1040568" y="3012290"/>
                    <a:pt x="852705" y="3529176"/>
                  </a:cubicBezTo>
                  <a:cubicBezTo>
                    <a:pt x="749952" y="3811784"/>
                    <a:pt x="753584" y="4108747"/>
                    <a:pt x="863863" y="4437051"/>
                  </a:cubicBezTo>
                  <a:cubicBezTo>
                    <a:pt x="964800" y="4737438"/>
                    <a:pt x="1154869" y="5055603"/>
                    <a:pt x="1413569" y="5357174"/>
                  </a:cubicBezTo>
                  <a:cubicBezTo>
                    <a:pt x="1718326" y="5712343"/>
                    <a:pt x="2021008" y="5969404"/>
                    <a:pt x="2339129" y="6143367"/>
                  </a:cubicBezTo>
                  <a:cubicBezTo>
                    <a:pt x="2679565" y="6329577"/>
                    <a:pt x="3039591" y="6420049"/>
                    <a:pt x="3439449" y="6420049"/>
                  </a:cubicBezTo>
                  <a:cubicBezTo>
                    <a:pt x="4142246" y="6420049"/>
                    <a:pt x="4633828" y="5976251"/>
                    <a:pt x="5251388" y="5349009"/>
                  </a:cubicBezTo>
                  <a:cubicBezTo>
                    <a:pt x="5389949" y="5208364"/>
                    <a:pt x="5526047" y="5081677"/>
                    <a:pt x="5657731" y="4959205"/>
                  </a:cubicBezTo>
                  <a:cubicBezTo>
                    <a:pt x="5719520" y="4901722"/>
                    <a:pt x="5779200" y="4846206"/>
                    <a:pt x="5836127" y="4792052"/>
                  </a:cubicBezTo>
                  <a:lnTo>
                    <a:pt x="5890491" y="4738662"/>
                  </a:lnTo>
                  <a:lnTo>
                    <a:pt x="5890491" y="5821964"/>
                  </a:lnTo>
                  <a:lnTo>
                    <a:pt x="5802001" y="5907904"/>
                  </a:lnTo>
                  <a:cubicBezTo>
                    <a:pt x="5634962" y="6077456"/>
                    <a:pt x="5467509" y="6243625"/>
                    <a:pt x="5294358" y="6397505"/>
                  </a:cubicBezTo>
                  <a:lnTo>
                    <a:pt x="5077178" y="6578439"/>
                  </a:lnTo>
                  <a:lnTo>
                    <a:pt x="1567290" y="6578439"/>
                  </a:lnTo>
                  <a:lnTo>
                    <a:pt x="1508588" y="6535186"/>
                  </a:lnTo>
                  <a:cubicBezTo>
                    <a:pt x="1263991" y="6345442"/>
                    <a:pt x="1038054" y="6122666"/>
                    <a:pt x="826498" y="5876034"/>
                  </a:cubicBezTo>
                  <a:cubicBezTo>
                    <a:pt x="261613" y="5217713"/>
                    <a:pt x="-239182" y="4250314"/>
                    <a:pt x="122403" y="3255655"/>
                  </a:cubicBezTo>
                  <a:cubicBezTo>
                    <a:pt x="607497" y="1921629"/>
                    <a:pt x="393040" y="1662857"/>
                    <a:pt x="1061197" y="984650"/>
                  </a:cubicBezTo>
                  <a:cubicBezTo>
                    <a:pt x="1729484" y="306444"/>
                    <a:pt x="2498060" y="0"/>
                    <a:pt x="351768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68">
                <a:defRPr/>
              </a:pPr>
              <a:endParaRPr lang="en-US" sz="800">
                <a:solidFill>
                  <a:prstClr val="white"/>
                </a:solidFill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4B3B35E8-1AF4-4D76-93A5-B0B0884083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0" y="52997"/>
              <a:ext cx="6093362" cy="6805004"/>
            </a:xfrm>
            <a:custGeom>
              <a:avLst/>
              <a:gdLst>
                <a:gd name="connsiteX0" fmla="*/ 5890490 w 5890490"/>
                <a:gd name="connsiteY0" fmla="*/ 5389037 h 6578439"/>
                <a:gd name="connsiteX1" fmla="*/ 5890490 w 5890490"/>
                <a:gd name="connsiteY1" fmla="*/ 5855587 h 6578439"/>
                <a:gd name="connsiteX2" fmla="*/ 5784593 w 5890490"/>
                <a:gd name="connsiteY2" fmla="*/ 5962054 h 6578439"/>
                <a:gd name="connsiteX3" fmla="*/ 5663414 w 5890490"/>
                <a:gd name="connsiteY3" fmla="*/ 6082564 h 6578439"/>
                <a:gd name="connsiteX4" fmla="*/ 5147099 w 5890490"/>
                <a:gd name="connsiteY4" fmla="*/ 6547726 h 6578439"/>
                <a:gd name="connsiteX5" fmla="*/ 5105015 w 5890490"/>
                <a:gd name="connsiteY5" fmla="*/ 6578439 h 6578439"/>
                <a:gd name="connsiteX6" fmla="*/ 4385601 w 5890490"/>
                <a:gd name="connsiteY6" fmla="*/ 6578439 h 6578439"/>
                <a:gd name="connsiteX7" fmla="*/ 4507252 w 5890490"/>
                <a:gd name="connsiteY7" fmla="*/ 6515968 h 6578439"/>
                <a:gd name="connsiteX8" fmla="*/ 4909330 w 5890490"/>
                <a:gd name="connsiteY8" fmla="*/ 6253453 h 6578439"/>
                <a:gd name="connsiteX9" fmla="*/ 5411374 w 5890490"/>
                <a:gd name="connsiteY9" fmla="*/ 5828544 h 6578439"/>
                <a:gd name="connsiteX10" fmla="*/ 5533570 w 5890490"/>
                <a:gd name="connsiteY10" fmla="*/ 5714534 h 6578439"/>
                <a:gd name="connsiteX11" fmla="*/ 5657425 w 5890490"/>
                <a:gd name="connsiteY11" fmla="*/ 5597650 h 6578439"/>
                <a:gd name="connsiteX12" fmla="*/ 3336813 w 5890490"/>
                <a:gd name="connsiteY12" fmla="*/ 499 h 6578439"/>
                <a:gd name="connsiteX13" fmla="*/ 3513674 w 5890490"/>
                <a:gd name="connsiteY13" fmla="*/ 1202 h 6578439"/>
                <a:gd name="connsiteX14" fmla="*/ 3602743 w 5890490"/>
                <a:gd name="connsiteY14" fmla="*/ 4827 h 6578439"/>
                <a:gd name="connsiteX15" fmla="*/ 3647213 w 5890490"/>
                <a:gd name="connsiteY15" fmla="*/ 6703 h 6578439"/>
                <a:gd name="connsiteX16" fmla="*/ 3691684 w 5890490"/>
                <a:gd name="connsiteY16" fmla="*/ 9453 h 6578439"/>
                <a:gd name="connsiteX17" fmla="*/ 3868927 w 5890490"/>
                <a:gd name="connsiteY17" fmla="*/ 27080 h 6578439"/>
                <a:gd name="connsiteX18" fmla="*/ 5200872 w 5890490"/>
                <a:gd name="connsiteY18" fmla="*/ 472240 h 6578439"/>
                <a:gd name="connsiteX19" fmla="*/ 5772711 w 5890490"/>
                <a:gd name="connsiteY19" fmla="*/ 866334 h 6578439"/>
                <a:gd name="connsiteX20" fmla="*/ 5890490 w 5890490"/>
                <a:gd name="connsiteY20" fmla="*/ 972426 h 6578439"/>
                <a:gd name="connsiteX21" fmla="*/ 5890490 w 5890490"/>
                <a:gd name="connsiteY21" fmla="*/ 1158576 h 6578439"/>
                <a:gd name="connsiteX22" fmla="*/ 5676045 w 5890490"/>
                <a:gd name="connsiteY22" fmla="*/ 986969 h 6578439"/>
                <a:gd name="connsiteX23" fmla="*/ 5103776 w 5890490"/>
                <a:gd name="connsiteY23" fmla="*/ 655879 h 6578439"/>
                <a:gd name="connsiteX24" fmla="*/ 4482465 w 5890490"/>
                <a:gd name="connsiteY24" fmla="*/ 440363 h 6578439"/>
                <a:gd name="connsiteX25" fmla="*/ 4402444 w 5890490"/>
                <a:gd name="connsiteY25" fmla="*/ 422111 h 6578439"/>
                <a:gd name="connsiteX26" fmla="*/ 4322423 w 5890490"/>
                <a:gd name="connsiteY26" fmla="*/ 404610 h 6578439"/>
                <a:gd name="connsiteX27" fmla="*/ 4241892 w 5890490"/>
                <a:gd name="connsiteY27" fmla="*/ 389858 h 6578439"/>
                <a:gd name="connsiteX28" fmla="*/ 4201627 w 5890490"/>
                <a:gd name="connsiteY28" fmla="*/ 382483 h 6578439"/>
                <a:gd name="connsiteX29" fmla="*/ 4161234 w 5890490"/>
                <a:gd name="connsiteY29" fmla="*/ 375857 h 6578439"/>
                <a:gd name="connsiteX30" fmla="*/ 3999280 w 5890490"/>
                <a:gd name="connsiteY30" fmla="*/ 353606 h 6578439"/>
                <a:gd name="connsiteX31" fmla="*/ 3836817 w 5890490"/>
                <a:gd name="connsiteY31" fmla="*/ 338480 h 6578439"/>
                <a:gd name="connsiteX32" fmla="*/ 3673972 w 5890490"/>
                <a:gd name="connsiteY32" fmla="*/ 330604 h 6578439"/>
                <a:gd name="connsiteX33" fmla="*/ 3511126 w 5890490"/>
                <a:gd name="connsiteY33" fmla="*/ 328978 h 6578439"/>
                <a:gd name="connsiteX34" fmla="*/ 3183142 w 5890490"/>
                <a:gd name="connsiteY34" fmla="*/ 342854 h 6578439"/>
                <a:gd name="connsiteX35" fmla="*/ 2541444 w 5890490"/>
                <a:gd name="connsiteY35" fmla="*/ 439988 h 6578439"/>
                <a:gd name="connsiteX36" fmla="*/ 1933895 w 5890490"/>
                <a:gd name="connsiteY36" fmla="*/ 650505 h 6578439"/>
                <a:gd name="connsiteX37" fmla="*/ 1378079 w 5890490"/>
                <a:gd name="connsiteY37" fmla="*/ 983905 h 6578439"/>
                <a:gd name="connsiteX38" fmla="*/ 1312967 w 5890490"/>
                <a:gd name="connsiteY38" fmla="*/ 1033660 h 6578439"/>
                <a:gd name="connsiteX39" fmla="*/ 1248364 w 5890490"/>
                <a:gd name="connsiteY39" fmla="*/ 1084413 h 6578439"/>
                <a:gd name="connsiteX40" fmla="*/ 1185163 w 5890490"/>
                <a:gd name="connsiteY40" fmla="*/ 1137168 h 6578439"/>
                <a:gd name="connsiteX41" fmla="*/ 1122852 w 5890490"/>
                <a:gd name="connsiteY41" fmla="*/ 1190922 h 6578439"/>
                <a:gd name="connsiteX42" fmla="*/ 892092 w 5890490"/>
                <a:gd name="connsiteY42" fmla="*/ 1421440 h 6578439"/>
                <a:gd name="connsiteX43" fmla="*/ 707202 w 5890490"/>
                <a:gd name="connsiteY43" fmla="*/ 1684212 h 6578439"/>
                <a:gd name="connsiteX44" fmla="*/ 670121 w 5890490"/>
                <a:gd name="connsiteY44" fmla="*/ 1756093 h 6578439"/>
                <a:gd name="connsiteX45" fmla="*/ 637630 w 5890490"/>
                <a:gd name="connsiteY45" fmla="*/ 1830724 h 6578439"/>
                <a:gd name="connsiteX46" fmla="*/ 607685 w 5890490"/>
                <a:gd name="connsiteY46" fmla="*/ 1907105 h 6578439"/>
                <a:gd name="connsiteX47" fmla="*/ 580034 w 5890490"/>
                <a:gd name="connsiteY47" fmla="*/ 1984986 h 6578439"/>
                <a:gd name="connsiteX48" fmla="*/ 481919 w 5890490"/>
                <a:gd name="connsiteY48" fmla="*/ 2304386 h 6578439"/>
                <a:gd name="connsiteX49" fmla="*/ 433881 w 5890490"/>
                <a:gd name="connsiteY49" fmla="*/ 2465399 h 6578439"/>
                <a:gd name="connsiteX50" fmla="*/ 384442 w 5890490"/>
                <a:gd name="connsiteY50" fmla="*/ 2626163 h 6578439"/>
                <a:gd name="connsiteX51" fmla="*/ 166039 w 5890490"/>
                <a:gd name="connsiteY51" fmla="*/ 3261338 h 6578439"/>
                <a:gd name="connsiteX52" fmla="*/ 56202 w 5890490"/>
                <a:gd name="connsiteY52" fmla="*/ 3910265 h 6578439"/>
                <a:gd name="connsiteX53" fmla="*/ 93664 w 5890490"/>
                <a:gd name="connsiteY53" fmla="*/ 4237292 h 6578439"/>
                <a:gd name="connsiteX54" fmla="*/ 111758 w 5890490"/>
                <a:gd name="connsiteY54" fmla="*/ 4317548 h 6578439"/>
                <a:gd name="connsiteX55" fmla="*/ 133038 w 5890490"/>
                <a:gd name="connsiteY55" fmla="*/ 4397054 h 6578439"/>
                <a:gd name="connsiteX56" fmla="*/ 157757 w 5890490"/>
                <a:gd name="connsiteY56" fmla="*/ 4475560 h 6578439"/>
                <a:gd name="connsiteX57" fmla="*/ 185153 w 5890490"/>
                <a:gd name="connsiteY57" fmla="*/ 4553066 h 6578439"/>
                <a:gd name="connsiteX58" fmla="*/ 493642 w 5890490"/>
                <a:gd name="connsiteY58" fmla="*/ 5132239 h 6578439"/>
                <a:gd name="connsiteX59" fmla="*/ 914391 w 5890490"/>
                <a:gd name="connsiteY59" fmla="*/ 5636528 h 6578439"/>
                <a:gd name="connsiteX60" fmla="*/ 1402034 w 5890490"/>
                <a:gd name="connsiteY60" fmla="*/ 6076188 h 6578439"/>
                <a:gd name="connsiteX61" fmla="*/ 1664397 w 5890490"/>
                <a:gd name="connsiteY61" fmla="*/ 6267079 h 6578439"/>
                <a:gd name="connsiteX62" fmla="*/ 1938992 w 5890490"/>
                <a:gd name="connsiteY62" fmla="*/ 6434343 h 6578439"/>
                <a:gd name="connsiteX63" fmla="*/ 2225931 w 5890490"/>
                <a:gd name="connsiteY63" fmla="*/ 6574322 h 6578439"/>
                <a:gd name="connsiteX64" fmla="*/ 2236328 w 5890490"/>
                <a:gd name="connsiteY64" fmla="*/ 6578439 h 6578439"/>
                <a:gd name="connsiteX65" fmla="*/ 1504665 w 5890490"/>
                <a:gd name="connsiteY65" fmla="*/ 6578439 h 6578439"/>
                <a:gd name="connsiteX66" fmla="*/ 1456827 w 5890490"/>
                <a:gd name="connsiteY66" fmla="*/ 6543476 h 6578439"/>
                <a:gd name="connsiteX67" fmla="*/ 1188475 w 5890490"/>
                <a:gd name="connsiteY67" fmla="*/ 6314083 h 6578439"/>
                <a:gd name="connsiteX68" fmla="*/ 721728 w 5890490"/>
                <a:gd name="connsiteY68" fmla="*/ 5798666 h 6578439"/>
                <a:gd name="connsiteX69" fmla="*/ 344175 w 5890490"/>
                <a:gd name="connsiteY69" fmla="*/ 5219495 h 6578439"/>
                <a:gd name="connsiteX70" fmla="*/ 87293 w 5890490"/>
                <a:gd name="connsiteY70" fmla="*/ 4583569 h 6578439"/>
                <a:gd name="connsiteX71" fmla="*/ 65886 w 5890490"/>
                <a:gd name="connsiteY71" fmla="*/ 4500813 h 6578439"/>
                <a:gd name="connsiteX72" fmla="*/ 47409 w 5890490"/>
                <a:gd name="connsiteY72" fmla="*/ 4417431 h 6578439"/>
                <a:gd name="connsiteX73" fmla="*/ 39000 w 5890490"/>
                <a:gd name="connsiteY73" fmla="*/ 4375677 h 6578439"/>
                <a:gd name="connsiteX74" fmla="*/ 31610 w 5890490"/>
                <a:gd name="connsiteY74" fmla="*/ 4333674 h 6578439"/>
                <a:gd name="connsiteX75" fmla="*/ 18868 w 5890490"/>
                <a:gd name="connsiteY75" fmla="*/ 4249417 h 6578439"/>
                <a:gd name="connsiteX76" fmla="*/ 646 w 5890490"/>
                <a:gd name="connsiteY76" fmla="*/ 3910265 h 6578439"/>
                <a:gd name="connsiteX77" fmla="*/ 130234 w 5890490"/>
                <a:gd name="connsiteY77" fmla="*/ 3248337 h 6578439"/>
                <a:gd name="connsiteX78" fmla="*/ 335383 w 5890490"/>
                <a:gd name="connsiteY78" fmla="*/ 2611911 h 6578439"/>
                <a:gd name="connsiteX79" fmla="*/ 487272 w 5890490"/>
                <a:gd name="connsiteY79" fmla="*/ 1958609 h 6578439"/>
                <a:gd name="connsiteX80" fmla="*/ 508550 w 5890490"/>
                <a:gd name="connsiteY80" fmla="*/ 1876227 h 6578439"/>
                <a:gd name="connsiteX81" fmla="*/ 531742 w 5890490"/>
                <a:gd name="connsiteY81" fmla="*/ 1793721 h 6578439"/>
                <a:gd name="connsiteX82" fmla="*/ 558245 w 5890490"/>
                <a:gd name="connsiteY82" fmla="*/ 1711465 h 6578439"/>
                <a:gd name="connsiteX83" fmla="*/ 590100 w 5890490"/>
                <a:gd name="connsiteY83" fmla="*/ 1630332 h 6578439"/>
                <a:gd name="connsiteX84" fmla="*/ 758680 w 5890490"/>
                <a:gd name="connsiteY84" fmla="*/ 1322433 h 6578439"/>
                <a:gd name="connsiteX85" fmla="*/ 976317 w 5890490"/>
                <a:gd name="connsiteY85" fmla="*/ 1049286 h 6578439"/>
                <a:gd name="connsiteX86" fmla="*/ 1035314 w 5890490"/>
                <a:gd name="connsiteY86" fmla="*/ 985406 h 6578439"/>
                <a:gd name="connsiteX87" fmla="*/ 1095329 w 5890490"/>
                <a:gd name="connsiteY87" fmla="*/ 922526 h 6578439"/>
                <a:gd name="connsiteX88" fmla="*/ 1157384 w 5890490"/>
                <a:gd name="connsiteY88" fmla="*/ 861271 h 6578439"/>
                <a:gd name="connsiteX89" fmla="*/ 1220841 w 5890490"/>
                <a:gd name="connsiteY89" fmla="*/ 801017 h 6578439"/>
                <a:gd name="connsiteX90" fmla="*/ 1286462 w 5890490"/>
                <a:gd name="connsiteY90" fmla="*/ 742886 h 6578439"/>
                <a:gd name="connsiteX91" fmla="*/ 1353233 w 5890490"/>
                <a:gd name="connsiteY91" fmla="*/ 685632 h 6578439"/>
                <a:gd name="connsiteX92" fmla="*/ 1369924 w 5890490"/>
                <a:gd name="connsiteY92" fmla="*/ 671256 h 6578439"/>
                <a:gd name="connsiteX93" fmla="*/ 1387380 w 5890490"/>
                <a:gd name="connsiteY93" fmla="*/ 657755 h 6578439"/>
                <a:gd name="connsiteX94" fmla="*/ 1422422 w 5890490"/>
                <a:gd name="connsiteY94" fmla="*/ 630877 h 6578439"/>
                <a:gd name="connsiteX95" fmla="*/ 1492759 w 5890490"/>
                <a:gd name="connsiteY95" fmla="*/ 577248 h 6578439"/>
                <a:gd name="connsiteX96" fmla="*/ 1528820 w 5890490"/>
                <a:gd name="connsiteY96" fmla="*/ 551496 h 6578439"/>
                <a:gd name="connsiteX97" fmla="*/ 1565390 w 5890490"/>
                <a:gd name="connsiteY97" fmla="*/ 526370 h 6578439"/>
                <a:gd name="connsiteX98" fmla="*/ 1639040 w 5890490"/>
                <a:gd name="connsiteY98" fmla="*/ 476490 h 6578439"/>
                <a:gd name="connsiteX99" fmla="*/ 1792075 w 5890490"/>
                <a:gd name="connsiteY99" fmla="*/ 384859 h 6578439"/>
                <a:gd name="connsiteX100" fmla="*/ 2455943 w 5890490"/>
                <a:gd name="connsiteY100" fmla="*/ 117836 h 6578439"/>
                <a:gd name="connsiteX101" fmla="*/ 3159952 w 5890490"/>
                <a:gd name="connsiteY101" fmla="*/ 7203 h 6578439"/>
                <a:gd name="connsiteX102" fmla="*/ 3336813 w 5890490"/>
                <a:gd name="connsiteY102" fmla="*/ 499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5890490" h="6578439">
                  <a:moveTo>
                    <a:pt x="5890490" y="5389037"/>
                  </a:moveTo>
                  <a:lnTo>
                    <a:pt x="5890490" y="5855587"/>
                  </a:lnTo>
                  <a:lnTo>
                    <a:pt x="5784593" y="5962054"/>
                  </a:lnTo>
                  <a:cubicBezTo>
                    <a:pt x="5744454" y="6002308"/>
                    <a:pt x="5704062" y="6042436"/>
                    <a:pt x="5663414" y="6082564"/>
                  </a:cubicBezTo>
                  <a:cubicBezTo>
                    <a:pt x="5500314" y="6242577"/>
                    <a:pt x="5330970" y="6400714"/>
                    <a:pt x="5147099" y="6547726"/>
                  </a:cubicBezTo>
                  <a:lnTo>
                    <a:pt x="5105015" y="6578439"/>
                  </a:lnTo>
                  <a:lnTo>
                    <a:pt x="4385601" y="6578439"/>
                  </a:lnTo>
                  <a:lnTo>
                    <a:pt x="4507252" y="6515968"/>
                  </a:lnTo>
                  <a:cubicBezTo>
                    <a:pt x="4645901" y="6439679"/>
                    <a:pt x="4779837" y="6350961"/>
                    <a:pt x="4909330" y="6253453"/>
                  </a:cubicBezTo>
                  <a:cubicBezTo>
                    <a:pt x="5082369" y="6123567"/>
                    <a:pt x="5248145" y="5979180"/>
                    <a:pt x="5411374" y="5828544"/>
                  </a:cubicBezTo>
                  <a:cubicBezTo>
                    <a:pt x="5452149" y="5790791"/>
                    <a:pt x="5492924" y="5752788"/>
                    <a:pt x="5533570" y="5714534"/>
                  </a:cubicBezTo>
                  <a:lnTo>
                    <a:pt x="5657425" y="5597650"/>
                  </a:lnTo>
                  <a:close/>
                  <a:moveTo>
                    <a:pt x="3336813" y="499"/>
                  </a:moveTo>
                  <a:cubicBezTo>
                    <a:pt x="3395682" y="-392"/>
                    <a:pt x="3454550" y="-48"/>
                    <a:pt x="3513674" y="1202"/>
                  </a:cubicBezTo>
                  <a:lnTo>
                    <a:pt x="3602743" y="4827"/>
                  </a:lnTo>
                  <a:lnTo>
                    <a:pt x="3647213" y="6703"/>
                  </a:lnTo>
                  <a:cubicBezTo>
                    <a:pt x="3661994" y="7327"/>
                    <a:pt x="3676903" y="7703"/>
                    <a:pt x="3691684" y="9453"/>
                  </a:cubicBezTo>
                  <a:lnTo>
                    <a:pt x="3868927" y="27080"/>
                  </a:lnTo>
                  <a:cubicBezTo>
                    <a:pt x="4340645" y="85584"/>
                    <a:pt x="4795160" y="243221"/>
                    <a:pt x="5200872" y="472240"/>
                  </a:cubicBezTo>
                  <a:cubicBezTo>
                    <a:pt x="5403855" y="587124"/>
                    <a:pt x="5594988" y="719447"/>
                    <a:pt x="5772711" y="866334"/>
                  </a:cubicBezTo>
                  <a:lnTo>
                    <a:pt x="5890490" y="972426"/>
                  </a:lnTo>
                  <a:lnTo>
                    <a:pt x="5890490" y="1158576"/>
                  </a:lnTo>
                  <a:lnTo>
                    <a:pt x="5676045" y="986969"/>
                  </a:lnTo>
                  <a:cubicBezTo>
                    <a:pt x="5496587" y="857740"/>
                    <a:pt x="5304275" y="746699"/>
                    <a:pt x="5103776" y="655879"/>
                  </a:cubicBezTo>
                  <a:cubicBezTo>
                    <a:pt x="4903214" y="564747"/>
                    <a:pt x="4695006" y="492492"/>
                    <a:pt x="4482465" y="440363"/>
                  </a:cubicBezTo>
                  <a:lnTo>
                    <a:pt x="4402444" y="422111"/>
                  </a:lnTo>
                  <a:cubicBezTo>
                    <a:pt x="4375813" y="416111"/>
                    <a:pt x="4349436" y="408859"/>
                    <a:pt x="4322423" y="404610"/>
                  </a:cubicBezTo>
                  <a:lnTo>
                    <a:pt x="4241892" y="389858"/>
                  </a:lnTo>
                  <a:lnTo>
                    <a:pt x="4201627" y="382483"/>
                  </a:lnTo>
                  <a:cubicBezTo>
                    <a:pt x="4188248" y="379983"/>
                    <a:pt x="4174869" y="377483"/>
                    <a:pt x="4161234" y="375857"/>
                  </a:cubicBezTo>
                  <a:cubicBezTo>
                    <a:pt x="4107208" y="368482"/>
                    <a:pt x="4053308" y="360482"/>
                    <a:pt x="3999280" y="353606"/>
                  </a:cubicBezTo>
                  <a:cubicBezTo>
                    <a:pt x="3944999" y="348855"/>
                    <a:pt x="3890844" y="343854"/>
                    <a:pt x="3836817" y="338480"/>
                  </a:cubicBezTo>
                  <a:lnTo>
                    <a:pt x="3673972" y="330604"/>
                  </a:lnTo>
                  <a:cubicBezTo>
                    <a:pt x="3619690" y="329104"/>
                    <a:pt x="3565281" y="329604"/>
                    <a:pt x="3511126" y="328978"/>
                  </a:cubicBezTo>
                  <a:cubicBezTo>
                    <a:pt x="3402054" y="330728"/>
                    <a:pt x="3291706" y="334604"/>
                    <a:pt x="3183142" y="342854"/>
                  </a:cubicBezTo>
                  <a:cubicBezTo>
                    <a:pt x="2965505" y="358855"/>
                    <a:pt x="2750670" y="389733"/>
                    <a:pt x="2541444" y="439988"/>
                  </a:cubicBezTo>
                  <a:cubicBezTo>
                    <a:pt x="2332216" y="490117"/>
                    <a:pt x="2128850" y="559997"/>
                    <a:pt x="1933895" y="650505"/>
                  </a:cubicBezTo>
                  <a:cubicBezTo>
                    <a:pt x="1738939" y="741261"/>
                    <a:pt x="1553540" y="854146"/>
                    <a:pt x="1378079" y="983905"/>
                  </a:cubicBezTo>
                  <a:lnTo>
                    <a:pt x="1312967" y="1033660"/>
                  </a:lnTo>
                  <a:cubicBezTo>
                    <a:pt x="1291178" y="1050286"/>
                    <a:pt x="1269006" y="1066412"/>
                    <a:pt x="1248364" y="1084413"/>
                  </a:cubicBezTo>
                  <a:lnTo>
                    <a:pt x="1185163" y="1137168"/>
                  </a:lnTo>
                  <a:cubicBezTo>
                    <a:pt x="1164138" y="1154794"/>
                    <a:pt x="1142603" y="1172046"/>
                    <a:pt x="1122852" y="1190922"/>
                  </a:cubicBezTo>
                  <a:cubicBezTo>
                    <a:pt x="1041557" y="1264303"/>
                    <a:pt x="961663" y="1339309"/>
                    <a:pt x="892092" y="1421440"/>
                  </a:cubicBezTo>
                  <a:cubicBezTo>
                    <a:pt x="819589" y="1501822"/>
                    <a:pt x="759827" y="1590329"/>
                    <a:pt x="707202" y="1684212"/>
                  </a:cubicBezTo>
                  <a:cubicBezTo>
                    <a:pt x="694715" y="1708089"/>
                    <a:pt x="682227" y="1731841"/>
                    <a:pt x="670121" y="1756093"/>
                  </a:cubicBezTo>
                  <a:lnTo>
                    <a:pt x="637630" y="1830724"/>
                  </a:lnTo>
                  <a:cubicBezTo>
                    <a:pt x="626161" y="1855350"/>
                    <a:pt x="617624" y="1881603"/>
                    <a:pt x="607685" y="1907105"/>
                  </a:cubicBezTo>
                  <a:cubicBezTo>
                    <a:pt x="598128" y="1932857"/>
                    <a:pt x="588317" y="1958483"/>
                    <a:pt x="580034" y="1984986"/>
                  </a:cubicBezTo>
                  <a:cubicBezTo>
                    <a:pt x="544611" y="2089620"/>
                    <a:pt x="513393" y="2197128"/>
                    <a:pt x="481919" y="2304386"/>
                  </a:cubicBezTo>
                  <a:lnTo>
                    <a:pt x="433881" y="2465399"/>
                  </a:lnTo>
                  <a:lnTo>
                    <a:pt x="384442" y="2626163"/>
                  </a:lnTo>
                  <a:cubicBezTo>
                    <a:pt x="317672" y="2839680"/>
                    <a:pt x="243129" y="3050946"/>
                    <a:pt x="166039" y="3261338"/>
                  </a:cubicBezTo>
                  <a:cubicBezTo>
                    <a:pt x="88822" y="3468979"/>
                    <a:pt x="50850" y="3690248"/>
                    <a:pt x="56202" y="3910265"/>
                  </a:cubicBezTo>
                  <a:cubicBezTo>
                    <a:pt x="58495" y="4020274"/>
                    <a:pt x="71493" y="4129783"/>
                    <a:pt x="93664" y="4237292"/>
                  </a:cubicBezTo>
                  <a:cubicBezTo>
                    <a:pt x="99143" y="4264168"/>
                    <a:pt x="104623" y="4291045"/>
                    <a:pt x="111758" y="4317548"/>
                  </a:cubicBezTo>
                  <a:cubicBezTo>
                    <a:pt x="118384" y="4344176"/>
                    <a:pt x="124627" y="4370802"/>
                    <a:pt x="133038" y="4397054"/>
                  </a:cubicBezTo>
                  <a:cubicBezTo>
                    <a:pt x="140810" y="4423307"/>
                    <a:pt x="148456" y="4449683"/>
                    <a:pt x="157757" y="4475560"/>
                  </a:cubicBezTo>
                  <a:cubicBezTo>
                    <a:pt x="166549" y="4501562"/>
                    <a:pt x="175087" y="4527564"/>
                    <a:pt x="185153" y="4553066"/>
                  </a:cubicBezTo>
                  <a:cubicBezTo>
                    <a:pt x="262371" y="4758458"/>
                    <a:pt x="368895" y="4951974"/>
                    <a:pt x="493642" y="5132239"/>
                  </a:cubicBezTo>
                  <a:cubicBezTo>
                    <a:pt x="618389" y="5312627"/>
                    <a:pt x="760846" y="5480391"/>
                    <a:pt x="914391" y="5636528"/>
                  </a:cubicBezTo>
                  <a:cubicBezTo>
                    <a:pt x="1069081" y="5793166"/>
                    <a:pt x="1231544" y="5941677"/>
                    <a:pt x="1402034" y="6076188"/>
                  </a:cubicBezTo>
                  <a:cubicBezTo>
                    <a:pt x="1487535" y="6143320"/>
                    <a:pt x="1574565" y="6207574"/>
                    <a:pt x="1664397" y="6267079"/>
                  </a:cubicBezTo>
                  <a:cubicBezTo>
                    <a:pt x="1753592" y="6327459"/>
                    <a:pt x="1845336" y="6383088"/>
                    <a:pt x="1938992" y="6434343"/>
                  </a:cubicBezTo>
                  <a:cubicBezTo>
                    <a:pt x="2032647" y="6485659"/>
                    <a:pt x="2128309" y="6532600"/>
                    <a:pt x="2225931" y="6574322"/>
                  </a:cubicBezTo>
                  <a:lnTo>
                    <a:pt x="2236328" y="6578439"/>
                  </a:lnTo>
                  <a:lnTo>
                    <a:pt x="1504665" y="6578439"/>
                  </a:lnTo>
                  <a:lnTo>
                    <a:pt x="1456827" y="6543476"/>
                  </a:lnTo>
                  <a:cubicBezTo>
                    <a:pt x="1363554" y="6470595"/>
                    <a:pt x="1273848" y="6394340"/>
                    <a:pt x="1188475" y="6314083"/>
                  </a:cubicBezTo>
                  <a:cubicBezTo>
                    <a:pt x="1017856" y="6153445"/>
                    <a:pt x="863803" y="5979931"/>
                    <a:pt x="721728" y="5798666"/>
                  </a:cubicBezTo>
                  <a:cubicBezTo>
                    <a:pt x="579397" y="5616027"/>
                    <a:pt x="452103" y="5422511"/>
                    <a:pt x="344175" y="5219495"/>
                  </a:cubicBezTo>
                  <a:cubicBezTo>
                    <a:pt x="236505" y="5016354"/>
                    <a:pt x="147946" y="4803586"/>
                    <a:pt x="87293" y="4583569"/>
                  </a:cubicBezTo>
                  <a:cubicBezTo>
                    <a:pt x="79138" y="4556193"/>
                    <a:pt x="72639" y="4528440"/>
                    <a:pt x="65886" y="4500813"/>
                  </a:cubicBezTo>
                  <a:cubicBezTo>
                    <a:pt x="58751" y="4473311"/>
                    <a:pt x="53144" y="4445308"/>
                    <a:pt x="47409" y="4417431"/>
                  </a:cubicBezTo>
                  <a:cubicBezTo>
                    <a:pt x="44733" y="4403430"/>
                    <a:pt x="41294" y="4389679"/>
                    <a:pt x="39000" y="4375677"/>
                  </a:cubicBezTo>
                  <a:lnTo>
                    <a:pt x="31610" y="4333674"/>
                  </a:lnTo>
                  <a:cubicBezTo>
                    <a:pt x="26258" y="4305797"/>
                    <a:pt x="22563" y="4277544"/>
                    <a:pt x="18868" y="4249417"/>
                  </a:cubicBezTo>
                  <a:cubicBezTo>
                    <a:pt x="4214" y="4136784"/>
                    <a:pt x="-2158" y="4023275"/>
                    <a:pt x="646" y="3910265"/>
                  </a:cubicBezTo>
                  <a:cubicBezTo>
                    <a:pt x="5997" y="3683872"/>
                    <a:pt x="50596" y="3459605"/>
                    <a:pt x="130234" y="3248337"/>
                  </a:cubicBezTo>
                  <a:cubicBezTo>
                    <a:pt x="207961" y="3039196"/>
                    <a:pt x="278044" y="2827179"/>
                    <a:pt x="335383" y="2611911"/>
                  </a:cubicBezTo>
                  <a:cubicBezTo>
                    <a:pt x="393743" y="2396644"/>
                    <a:pt x="435792" y="2178627"/>
                    <a:pt x="487272" y="1958609"/>
                  </a:cubicBezTo>
                  <a:cubicBezTo>
                    <a:pt x="493259" y="1931107"/>
                    <a:pt x="501287" y="1903730"/>
                    <a:pt x="508550" y="1876227"/>
                  </a:cubicBezTo>
                  <a:cubicBezTo>
                    <a:pt x="516195" y="1848725"/>
                    <a:pt x="522312" y="1820972"/>
                    <a:pt x="531742" y="1793721"/>
                  </a:cubicBezTo>
                  <a:lnTo>
                    <a:pt x="558245" y="1711465"/>
                  </a:lnTo>
                  <a:cubicBezTo>
                    <a:pt x="568439" y="1684337"/>
                    <a:pt x="579652" y="1657459"/>
                    <a:pt x="590100" y="1630332"/>
                  </a:cubicBezTo>
                  <a:cubicBezTo>
                    <a:pt x="635080" y="1523075"/>
                    <a:pt x="690637" y="1417566"/>
                    <a:pt x="758680" y="1322433"/>
                  </a:cubicBezTo>
                  <a:cubicBezTo>
                    <a:pt x="824430" y="1225051"/>
                    <a:pt x="899610" y="1136168"/>
                    <a:pt x="976317" y="1049286"/>
                  </a:cubicBezTo>
                  <a:cubicBezTo>
                    <a:pt x="995049" y="1027035"/>
                    <a:pt x="1015436" y="1006533"/>
                    <a:pt x="1035314" y="985406"/>
                  </a:cubicBezTo>
                  <a:lnTo>
                    <a:pt x="1095329" y="922526"/>
                  </a:lnTo>
                  <a:cubicBezTo>
                    <a:pt x="1114953" y="901149"/>
                    <a:pt x="1136359" y="881397"/>
                    <a:pt x="1157384" y="861271"/>
                  </a:cubicBezTo>
                  <a:lnTo>
                    <a:pt x="1220841" y="801017"/>
                  </a:lnTo>
                  <a:cubicBezTo>
                    <a:pt x="1241610" y="780514"/>
                    <a:pt x="1264418" y="762014"/>
                    <a:pt x="1286462" y="742886"/>
                  </a:cubicBezTo>
                  <a:lnTo>
                    <a:pt x="1353233" y="685632"/>
                  </a:lnTo>
                  <a:lnTo>
                    <a:pt x="1369924" y="671256"/>
                  </a:lnTo>
                  <a:cubicBezTo>
                    <a:pt x="1375658" y="666631"/>
                    <a:pt x="1381520" y="662255"/>
                    <a:pt x="1387380" y="657755"/>
                  </a:cubicBezTo>
                  <a:lnTo>
                    <a:pt x="1422422" y="630877"/>
                  </a:lnTo>
                  <a:lnTo>
                    <a:pt x="1492759" y="577248"/>
                  </a:lnTo>
                  <a:cubicBezTo>
                    <a:pt x="1504355" y="567997"/>
                    <a:pt x="1516714" y="559997"/>
                    <a:pt x="1528820" y="551496"/>
                  </a:cubicBezTo>
                  <a:lnTo>
                    <a:pt x="1565390" y="526370"/>
                  </a:lnTo>
                  <a:lnTo>
                    <a:pt x="1639040" y="476490"/>
                  </a:lnTo>
                  <a:cubicBezTo>
                    <a:pt x="1689754" y="445613"/>
                    <a:pt x="1740723" y="414986"/>
                    <a:pt x="1792075" y="384859"/>
                  </a:cubicBezTo>
                  <a:cubicBezTo>
                    <a:pt x="2000282" y="268724"/>
                    <a:pt x="2224927" y="179467"/>
                    <a:pt x="2455943" y="117836"/>
                  </a:cubicBezTo>
                  <a:cubicBezTo>
                    <a:pt x="2687088" y="55957"/>
                    <a:pt x="2923964" y="21204"/>
                    <a:pt x="3159952" y="7203"/>
                  </a:cubicBezTo>
                  <a:cubicBezTo>
                    <a:pt x="3219076" y="3515"/>
                    <a:pt x="3277945" y="1389"/>
                    <a:pt x="3336813" y="49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68">
                <a:defRPr/>
              </a:pPr>
              <a:endParaRPr lang="en-US" sz="800" dirty="0">
                <a:solidFill>
                  <a:prstClr val="white"/>
                </a:solidFill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6097257F-592C-1482-A3F3-C24A9DC077F5}"/>
              </a:ext>
            </a:extLst>
          </p:cNvPr>
          <p:cNvSpPr txBox="1"/>
          <p:nvPr/>
        </p:nvSpPr>
        <p:spPr>
          <a:xfrm>
            <a:off x="-711200" y="2717801"/>
            <a:ext cx="7213600" cy="1786515"/>
          </a:xfrm>
          <a:prstGeom prst="rect">
            <a:avLst/>
          </a:prstGeom>
        </p:spPr>
        <p:txBody>
          <a:bodyPr vert="horz" lIns="60960" tIns="30480" rIns="60960" bIns="30480" rtlCol="0" anchor="t">
            <a:noAutofit/>
          </a:bodyPr>
          <a:lstStyle/>
          <a:p>
            <a:pPr algn="ctr" defTabSz="609468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defRPr/>
            </a:pPr>
            <a:r>
              <a:rPr lang="en-US" sz="6400" b="1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 cố                     Dặn dò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9F0E7063-9259-9FB9-494B-D2901BE719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53612" y="736600"/>
            <a:ext cx="5227189" cy="5239345"/>
          </a:xfrm>
          <a:prstGeom prst="rect">
            <a:avLst/>
          </a:prstGeom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40108528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8DAAB828-02C8-4111-AC14-FF5ACEDDF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0"/>
            <a:ext cx="8797955" cy="6858000"/>
          </a:xfrm>
          <a:custGeom>
            <a:avLst/>
            <a:gdLst>
              <a:gd name="connsiteX0" fmla="*/ 1951386 w 8751613"/>
              <a:gd name="connsiteY0" fmla="*/ 0 h 6858000"/>
              <a:gd name="connsiteX1" fmla="*/ 6808636 w 8751613"/>
              <a:gd name="connsiteY1" fmla="*/ 0 h 6858000"/>
              <a:gd name="connsiteX2" fmla="*/ 6972292 w 8751613"/>
              <a:gd name="connsiteY2" fmla="*/ 272824 h 6858000"/>
              <a:gd name="connsiteX3" fmla="*/ 8684358 w 8751613"/>
              <a:gd name="connsiteY3" fmla="*/ 3126935 h 6858000"/>
              <a:gd name="connsiteX4" fmla="*/ 8684358 w 8751613"/>
              <a:gd name="connsiteY4" fmla="*/ 3731065 h 6858000"/>
              <a:gd name="connsiteX5" fmla="*/ 6813619 w 8751613"/>
              <a:gd name="connsiteY5" fmla="*/ 6849692 h 6858000"/>
              <a:gd name="connsiteX6" fmla="*/ 6808636 w 8751613"/>
              <a:gd name="connsiteY6" fmla="*/ 6858000 h 6858000"/>
              <a:gd name="connsiteX7" fmla="*/ 1951386 w 8751613"/>
              <a:gd name="connsiteY7" fmla="*/ 6858000 h 6858000"/>
              <a:gd name="connsiteX8" fmla="*/ 1787729 w 8751613"/>
              <a:gd name="connsiteY8" fmla="*/ 6585176 h 6858000"/>
              <a:gd name="connsiteX9" fmla="*/ 75663 w 8751613"/>
              <a:gd name="connsiteY9" fmla="*/ 3731065 h 6858000"/>
              <a:gd name="connsiteX10" fmla="*/ 75663 w 8751613"/>
              <a:gd name="connsiteY10" fmla="*/ 3126935 h 6858000"/>
              <a:gd name="connsiteX11" fmla="*/ 1946402 w 8751613"/>
              <a:gd name="connsiteY11" fmla="*/ 830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751613" h="6858000">
                <a:moveTo>
                  <a:pt x="1951386" y="0"/>
                </a:moveTo>
                <a:lnTo>
                  <a:pt x="6808636" y="0"/>
                </a:lnTo>
                <a:lnTo>
                  <a:pt x="6972292" y="272824"/>
                </a:lnTo>
                <a:cubicBezTo>
                  <a:pt x="8684358" y="3126935"/>
                  <a:pt x="8684358" y="3126935"/>
                  <a:pt x="8684358" y="3126935"/>
                </a:cubicBezTo>
                <a:cubicBezTo>
                  <a:pt x="8774032" y="3299544"/>
                  <a:pt x="8774032" y="3558457"/>
                  <a:pt x="8684358" y="3731065"/>
                </a:cubicBezTo>
                <a:cubicBezTo>
                  <a:pt x="7154297" y="6281764"/>
                  <a:pt x="6867411" y="6760019"/>
                  <a:pt x="6813619" y="6849692"/>
                </a:cubicBezTo>
                <a:lnTo>
                  <a:pt x="6808636" y="6858000"/>
                </a:lnTo>
                <a:lnTo>
                  <a:pt x="1951386" y="6858000"/>
                </a:lnTo>
                <a:lnTo>
                  <a:pt x="1787729" y="6585176"/>
                </a:lnTo>
                <a:cubicBezTo>
                  <a:pt x="75663" y="3731065"/>
                  <a:pt x="75663" y="3731065"/>
                  <a:pt x="75663" y="3731065"/>
                </a:cubicBezTo>
                <a:cubicBezTo>
                  <a:pt x="-25220" y="3558457"/>
                  <a:pt x="-25220" y="3299544"/>
                  <a:pt x="75663" y="3126935"/>
                </a:cubicBezTo>
                <a:cubicBezTo>
                  <a:pt x="1605724" y="576237"/>
                  <a:pt x="1892611" y="97981"/>
                  <a:pt x="1946402" y="830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609539"/>
            <a:endParaRPr lang="en-US" sz="800">
              <a:solidFill>
                <a:prstClr val="white"/>
              </a:solidFill>
            </a:endParaRPr>
          </a:p>
        </p:txBody>
      </p:sp>
      <p:pic>
        <p:nvPicPr>
          <p:cNvPr id="3" name="Picture 12">
            <a:extLst>
              <a:ext uri="{FF2B5EF4-FFF2-40B4-BE49-F238E27FC236}">
                <a16:creationId xmlns:a16="http://schemas.microsoft.com/office/drawing/2014/main" id="{D052E287-9FC7-6449-5E38-646E508080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20800" y="2057400"/>
            <a:ext cx="4222556" cy="4633414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C32D4553-E775-4F16-9A6F-FED8D166A5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160561" y="1075188"/>
            <a:ext cx="1562267" cy="1172973"/>
            <a:chOff x="9160561" y="1000124"/>
            <a:chExt cx="1562267" cy="1172973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50F864A1-23CF-4954-887F-3C4458622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60561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609539"/>
              <a:endParaRPr lang="en-US" sz="800">
                <a:solidFill>
                  <a:prstClr val="black"/>
                </a:solidFill>
              </a:endParaRPr>
            </a:p>
          </p:txBody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8D313E8C-7457-407E-BDA5-EACA44D382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60661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609539"/>
              <a:endParaRPr lang="en-US" sz="800">
                <a:solidFill>
                  <a:prstClr val="black"/>
                </a:solidFill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D2298FD8-A958-DA8A-8B30-0E134102C9F2}"/>
              </a:ext>
            </a:extLst>
          </p:cNvPr>
          <p:cNvSpPr txBox="1"/>
          <p:nvPr/>
        </p:nvSpPr>
        <p:spPr>
          <a:xfrm>
            <a:off x="2910517" y="1205885"/>
            <a:ext cx="6844520" cy="1734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39"/>
            <a:r>
              <a:rPr lang="en-US" sz="5334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 gặp lại</a:t>
            </a:r>
          </a:p>
          <a:p>
            <a:pPr algn="ctr" defTabSz="609539"/>
            <a:r>
              <a:rPr lang="en-US" sz="5334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các em !</a:t>
            </a:r>
          </a:p>
        </p:txBody>
      </p:sp>
    </p:spTree>
    <p:extLst>
      <p:ext uri="{BB962C8B-B14F-4D97-AF65-F5344CB8AC3E}">
        <p14:creationId xmlns:p14="http://schemas.microsoft.com/office/powerpoint/2010/main" val="87229249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84E4AD3-B6C6-4CB4-E3EF-D2ABB2B85C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13" y="1283"/>
            <a:ext cx="12191987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335AB50-89AA-A054-3283-D0F88ADE9449}"/>
              </a:ext>
            </a:extLst>
          </p:cNvPr>
          <p:cNvSpPr txBox="1"/>
          <p:nvPr/>
        </p:nvSpPr>
        <p:spPr>
          <a:xfrm>
            <a:off x="4957200" y="259200"/>
            <a:ext cx="633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468">
              <a:defRPr/>
            </a:pPr>
            <a:r>
              <a:rPr lang="en-US" sz="72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B155DD9-71A8-C03C-41EB-CFD61E4D4E5F}"/>
              </a:ext>
            </a:extLst>
          </p:cNvPr>
          <p:cNvSpPr/>
          <p:nvPr/>
        </p:nvSpPr>
        <p:spPr>
          <a:xfrm>
            <a:off x="708814" y="689152"/>
            <a:ext cx="2813050" cy="724363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68">
              <a:defRPr/>
            </a:pPr>
            <a:endParaRPr lang="en-US" sz="1200">
              <a:solidFill>
                <a:prstClr val="white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BE23DF-8A90-4D73-15EC-C04B783CC97C}"/>
              </a:ext>
            </a:extLst>
          </p:cNvPr>
          <p:cNvSpPr txBox="1"/>
          <p:nvPr/>
        </p:nvSpPr>
        <p:spPr>
          <a:xfrm>
            <a:off x="769748" y="769435"/>
            <a:ext cx="367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468">
              <a:defRPr/>
            </a:pPr>
            <a:r>
              <a:rPr lang="en-US" sz="2800" b="1">
                <a:solidFill>
                  <a:prstClr val="white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1</a:t>
            </a:r>
            <a:r>
              <a:rPr lang="en-US" sz="2800" b="1" i="1">
                <a:solidFill>
                  <a:prstClr val="white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. </a:t>
            </a:r>
            <a:r>
              <a:rPr lang="en-US" sz="3200" b="1" i="1">
                <a:solidFill>
                  <a:prstClr val="white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Nghe – viết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289CDEAB-96E8-EE2E-986E-B631300456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2864516"/>
              </p:ext>
            </p:extLst>
          </p:nvPr>
        </p:nvGraphicFramePr>
        <p:xfrm>
          <a:off x="2286000" y="2227681"/>
          <a:ext cx="8775000" cy="4432380"/>
        </p:xfrm>
        <a:graphic>
          <a:graphicData uri="http://schemas.openxmlformats.org/drawingml/2006/table">
            <a:tbl>
              <a:tblPr/>
              <a:tblGrid>
                <a:gridCol w="4387500">
                  <a:extLst>
                    <a:ext uri="{9D8B030D-6E8A-4147-A177-3AD203B41FA5}">
                      <a16:colId xmlns:a16="http://schemas.microsoft.com/office/drawing/2014/main" val="1163514443"/>
                    </a:ext>
                  </a:extLst>
                </a:gridCol>
                <a:gridCol w="4387500">
                  <a:extLst>
                    <a:ext uri="{9D8B030D-6E8A-4147-A177-3AD203B41FA5}">
                      <a16:colId xmlns:a16="http://schemas.microsoft.com/office/drawing/2014/main" val="441518296"/>
                    </a:ext>
                  </a:extLst>
                </a:gridCol>
              </a:tblGrid>
              <a:tr h="2216190">
                <a:tc>
                  <a:txBody>
                    <a:bodyPr/>
                    <a:lstStyle/>
                    <a:p>
                      <a:pPr fontAlgn="t"/>
                      <a:r>
                        <a:rPr lang="vi-VN" sz="2800" b="1" i="0">
                          <a:solidFill>
                            <a:srgbClr val="0070C0"/>
                          </a:solidFill>
                          <a:effectLst/>
                          <a:latin typeface="+mj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Chào mặt trời nhỏ</a:t>
                      </a:r>
                    </a:p>
                    <a:p>
                      <a:pPr fontAlgn="t"/>
                      <a:r>
                        <a:rPr lang="vi-VN" sz="2800" b="1" i="0">
                          <a:solidFill>
                            <a:srgbClr val="0070C0"/>
                          </a:solidFill>
                          <a:effectLst/>
                          <a:latin typeface="+mj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Thắp lửa trên cây</a:t>
                      </a:r>
                    </a:p>
                    <a:p>
                      <a:pPr fontAlgn="t"/>
                      <a:r>
                        <a:rPr lang="vi-VN" sz="2800" b="1" i="0">
                          <a:solidFill>
                            <a:srgbClr val="0070C0"/>
                          </a:solidFill>
                          <a:effectLst/>
                          <a:latin typeface="+mj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Má đỏ hây hây</a:t>
                      </a:r>
                    </a:p>
                    <a:p>
                      <a:pPr fontAlgn="t"/>
                      <a:r>
                        <a:rPr lang="vi-VN" sz="2800" b="1" i="0">
                          <a:solidFill>
                            <a:srgbClr val="0070C0"/>
                          </a:solidFill>
                          <a:effectLst/>
                          <a:latin typeface="+mj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Đung đưa trưa nắng</a:t>
                      </a:r>
                      <a:endParaRPr lang="en-US" sz="2800" b="1" i="0">
                        <a:solidFill>
                          <a:srgbClr val="0070C0"/>
                        </a:solidFill>
                        <a:effectLst/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fontAlgn="t"/>
                      <a:endParaRPr lang="vi-VN" sz="2800" b="1" i="0">
                        <a:solidFill>
                          <a:srgbClr val="0070C0"/>
                        </a:solidFill>
                        <a:effectLst/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vi-VN" sz="2800" b="1" i="0">
                          <a:solidFill>
                            <a:srgbClr val="0070C0"/>
                          </a:solidFill>
                          <a:effectLst/>
                          <a:latin typeface="+mj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Gọi ong ủ mật</a:t>
                      </a:r>
                    </a:p>
                    <a:p>
                      <a:pPr fontAlgn="t"/>
                      <a:r>
                        <a:rPr lang="vi-VN" sz="2800" b="1" i="0">
                          <a:solidFill>
                            <a:srgbClr val="0070C0"/>
                          </a:solidFill>
                          <a:effectLst/>
                          <a:latin typeface="+mj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Rủ ve chơi đàn</a:t>
                      </a:r>
                    </a:p>
                    <a:p>
                      <a:pPr fontAlgn="t"/>
                      <a:r>
                        <a:rPr lang="vi-VN" sz="2800" b="1" i="0">
                          <a:solidFill>
                            <a:srgbClr val="0070C0"/>
                          </a:solidFill>
                          <a:effectLst/>
                          <a:latin typeface="+mj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Tu hú kêu vang</a:t>
                      </a:r>
                    </a:p>
                    <a:p>
                      <a:pPr fontAlgn="t"/>
                      <a:r>
                        <a:rPr lang="vi-VN" sz="2800" b="1" i="0">
                          <a:solidFill>
                            <a:srgbClr val="0070C0"/>
                          </a:solidFill>
                          <a:effectLst/>
                          <a:latin typeface="+mj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Mùa hè rực rỡ</a:t>
                      </a: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595379"/>
                  </a:ext>
                </a:extLst>
              </a:tr>
              <a:tr h="2216190">
                <a:tc>
                  <a:txBody>
                    <a:bodyPr/>
                    <a:lstStyle/>
                    <a:p>
                      <a:pPr fontAlgn="t"/>
                      <a:r>
                        <a:rPr lang="en-US" sz="2800" b="1" i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Open Sans" panose="020B0606030504020204" pitchFamily="34" charset="0"/>
                          <a:cs typeface="Times New Roman" panose="02020603050405020304" pitchFamily="18" charset="0"/>
                        </a:rPr>
                        <a:t>Quả tròn cùi trắng</a:t>
                      </a:r>
                    </a:p>
                    <a:p>
                      <a:pPr fontAlgn="t"/>
                      <a:r>
                        <a:rPr lang="en-US" sz="2800" b="1" i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Open Sans" panose="020B0606030504020204" pitchFamily="34" charset="0"/>
                          <a:cs typeface="Times New Roman" panose="02020603050405020304" pitchFamily="18" charset="0"/>
                        </a:rPr>
                        <a:t>Hạt bé màu nâu</a:t>
                      </a:r>
                    </a:p>
                    <a:p>
                      <a:pPr fontAlgn="t"/>
                      <a:r>
                        <a:rPr lang="en-US" sz="2800" b="1" i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Open Sans" panose="020B0606030504020204" pitchFamily="34" charset="0"/>
                          <a:cs typeface="Times New Roman" panose="02020603050405020304" pitchFamily="18" charset="0"/>
                        </a:rPr>
                        <a:t>Áo đỏ mặt bầu</a:t>
                      </a:r>
                    </a:p>
                    <a:p>
                      <a:pPr fontAlgn="t"/>
                      <a:r>
                        <a:rPr lang="en-US" sz="2800" b="1" i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Open Sans" panose="020B0606030504020204" pitchFamily="34" charset="0"/>
                          <a:cs typeface="Times New Roman" panose="02020603050405020304" pitchFamily="18" charset="0"/>
                        </a:rPr>
                        <a:t>Rủ nhau gà gật.</a:t>
                      </a: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vi-VN" sz="2800" b="1" i="0">
                          <a:solidFill>
                            <a:srgbClr val="0070C0"/>
                          </a:solidFill>
                          <a:effectLst/>
                          <a:latin typeface="+mj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Mặt trời hớn hở</a:t>
                      </a:r>
                    </a:p>
                    <a:p>
                      <a:pPr fontAlgn="t"/>
                      <a:r>
                        <a:rPr lang="vi-VN" sz="2800" b="1" i="0">
                          <a:solidFill>
                            <a:srgbClr val="0070C0"/>
                          </a:solidFill>
                          <a:effectLst/>
                          <a:latin typeface="+mj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Đếm bạn cùng chơi</a:t>
                      </a:r>
                    </a:p>
                    <a:p>
                      <a:pPr fontAlgn="t"/>
                      <a:r>
                        <a:rPr lang="vi-VN" sz="2800" b="1" i="0">
                          <a:solidFill>
                            <a:srgbClr val="0070C0"/>
                          </a:solidFill>
                          <a:effectLst/>
                          <a:latin typeface="+mj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Bối rối phì cười</a:t>
                      </a:r>
                    </a:p>
                    <a:p>
                      <a:pPr fontAlgn="t"/>
                      <a:r>
                        <a:rPr lang="vi-VN" sz="2800" b="1" i="0">
                          <a:solidFill>
                            <a:srgbClr val="0070C0"/>
                          </a:solidFill>
                          <a:effectLst/>
                          <a:latin typeface="+mj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“Ôi sao nhiều thế!”</a:t>
                      </a:r>
                    </a:p>
                    <a:p>
                      <a:pPr algn="r" fontAlgn="t"/>
                      <a:r>
                        <a:rPr lang="vi-VN" sz="2800" b="1" i="0">
                          <a:solidFill>
                            <a:srgbClr val="0070C0"/>
                          </a:solidFill>
                          <a:effectLst/>
                          <a:latin typeface="+mj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(My Linh)</a:t>
                      </a: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6050883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7744F6D6-D48B-199C-7D1E-0A2B29CF6338}"/>
              </a:ext>
            </a:extLst>
          </p:cNvPr>
          <p:cNvSpPr txBox="1"/>
          <p:nvPr/>
        </p:nvSpPr>
        <p:spPr>
          <a:xfrm>
            <a:off x="3810000" y="1600200"/>
            <a:ext cx="464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468">
              <a:defRPr/>
            </a:pPr>
            <a:r>
              <a:rPr lang="en-US" sz="4400" b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 TRỜI NHỎ</a:t>
            </a:r>
          </a:p>
        </p:txBody>
      </p:sp>
    </p:spTree>
    <p:extLst>
      <p:ext uri="{BB962C8B-B14F-4D97-AF65-F5344CB8AC3E}">
        <p14:creationId xmlns:p14="http://schemas.microsoft.com/office/powerpoint/2010/main" val="5885191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 flipV="1">
            <a:off x="1588" y="1041400"/>
            <a:ext cx="12188825" cy="44450"/>
          </a:xfrm>
          <a:prstGeom prst="rect">
            <a:avLst/>
          </a:prstGeom>
          <a:solidFill>
            <a:srgbClr val="75B2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17">
              <a:defRPr/>
            </a:pPr>
            <a:endParaRPr lang="zh-CN" altLang="en-US" sz="2400">
              <a:solidFill>
                <a:srgbClr val="FFFFFF"/>
              </a:solidFill>
              <a:latin typeface=""/>
              <a:ea typeface="字魂35号-经典雅黑" panose="00000500000000000000" pitchFamily="2" charset="-122"/>
              <a:sym typeface=""/>
            </a:endParaRPr>
          </a:p>
        </p:txBody>
      </p:sp>
      <p:cxnSp>
        <p:nvCxnSpPr>
          <p:cNvPr id="20" name="30"/>
          <p:cNvCxnSpPr/>
          <p:nvPr/>
        </p:nvCxnSpPr>
        <p:spPr>
          <a:xfrm>
            <a:off x="1530350" y="2971800"/>
            <a:ext cx="3887788" cy="0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31"/>
          <p:cNvCxnSpPr/>
          <p:nvPr/>
        </p:nvCxnSpPr>
        <p:spPr>
          <a:xfrm>
            <a:off x="1530350" y="4692650"/>
            <a:ext cx="3887788" cy="0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037" name="TextBox 4"/>
          <p:cNvSpPr txBox="1">
            <a:spLocks noChangeArrowheads="1"/>
          </p:cNvSpPr>
          <p:nvPr/>
        </p:nvSpPr>
        <p:spPr bwMode="auto">
          <a:xfrm>
            <a:off x="1063625" y="381000"/>
            <a:ext cx="2371725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7613">
              <a:spcBef>
                <a:spcPct val="20000"/>
              </a:spcBef>
              <a:buFont typeface="Arial" panose="020B0604020202020204" pitchFamily="34" charset="0"/>
              <a:buChar char="•"/>
              <a:defRPr sz="42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1pPr>
            <a:lvl2pPr marL="742950" indent="-285750" defTabSz="1217613">
              <a:spcBef>
                <a:spcPct val="20000"/>
              </a:spcBef>
              <a:buFont typeface="Arial" panose="020B0604020202020204" pitchFamily="34" charset="0"/>
              <a:buChar char="–"/>
              <a:defRPr sz="37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2pPr>
            <a:lvl3pPr marL="1143000" indent="-228600" defTabSz="1217613">
              <a:spcBef>
                <a:spcPct val="20000"/>
              </a:spcBef>
              <a:buFont typeface="Arial" panose="020B0604020202020204" pitchFamily="34" charset="0"/>
              <a:buChar char="•"/>
              <a:defRPr sz="31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3pPr>
            <a:lvl4pPr marL="1600200" indent="-228600" defTabSz="1217613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4pPr>
            <a:lvl5pPr marL="2057400" indent="-228600" defTabSz="1217613">
              <a:spcBef>
                <a:spcPct val="20000"/>
              </a:spcBef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5pPr>
            <a:lvl6pPr marL="25146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6pPr>
            <a:lvl7pPr marL="29718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7pPr>
            <a:lvl8pPr marL="34290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8pPr>
            <a:lvl9pPr marL="38862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9pPr>
          </a:lstStyle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Tx/>
              <a:buNone/>
            </a:pPr>
            <a:r>
              <a:rPr lang="vi-VN" altLang="en-US" sz="2600" b="1">
                <a:solidFill>
                  <a:srgbClr val="EF8600"/>
                </a:solidFill>
                <a:latin typeface="UTM Avo"/>
                <a:cs typeface="Arial" panose="020B0604020202020204" pitchFamily="34" charset="0"/>
                <a:sym typeface="Arial" panose="020B0604020202020204" pitchFamily="34" charset="0"/>
              </a:rPr>
              <a:t>Nghe - viết</a:t>
            </a:r>
            <a:r>
              <a:rPr lang="en-US" altLang="en-US" sz="2600" b="1">
                <a:solidFill>
                  <a:srgbClr val="EF8600"/>
                </a:solidFill>
                <a:latin typeface="UTM Avo"/>
                <a:cs typeface="Arial" panose="020B0604020202020204" pitchFamily="34" charset="0"/>
                <a:sym typeface="Arial" panose="020B0604020202020204" pitchFamily="34" charset="0"/>
              </a:rPr>
              <a:t>:</a:t>
            </a:r>
            <a:endParaRPr lang="vi-VN" altLang="en-US" sz="2600">
              <a:solidFill>
                <a:srgbClr val="EF8600"/>
              </a:solidFill>
              <a:latin typeface="UTM Avo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4403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573088"/>
            <a:ext cx="4064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9" name="Rectangle 6"/>
          <p:cNvSpPr>
            <a:spLocks noChangeArrowheads="1"/>
          </p:cNvSpPr>
          <p:nvPr/>
        </p:nvSpPr>
        <p:spPr bwMode="auto">
          <a:xfrm>
            <a:off x="4472953" y="360363"/>
            <a:ext cx="272222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 trời nhỏ</a:t>
            </a:r>
            <a:endParaRPr lang="vi-VN" altLang="en-US" sz="36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040" name="TextBox 14"/>
          <p:cNvSpPr txBox="1">
            <a:spLocks noChangeArrowheads="1"/>
          </p:cNvSpPr>
          <p:nvPr/>
        </p:nvSpPr>
        <p:spPr bwMode="auto">
          <a:xfrm>
            <a:off x="2120900" y="1085850"/>
            <a:ext cx="3297238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mặt trời nhỏ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Thắp lửa trên cây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 đỏ hây hây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Đung đưa trong nắng.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24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 tròn cùi trắng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 bẻ màu nâu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 đỏ mặt bầu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Rủ nhau gà gật ?</a:t>
            </a:r>
          </a:p>
        </p:txBody>
      </p:sp>
      <p:sp>
        <p:nvSpPr>
          <p:cNvPr id="44041" name="TextBox 15"/>
          <p:cNvSpPr txBox="1">
            <a:spLocks noChangeArrowheads="1"/>
          </p:cNvSpPr>
          <p:nvPr/>
        </p:nvSpPr>
        <p:spPr bwMode="auto">
          <a:xfrm>
            <a:off x="5888038" y="1119188"/>
            <a:ext cx="3297237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 ong ủ mật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Rủ ve chơi đàn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 hú kêu vang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 hè rực rỡ.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24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 trời hớn hở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Đếm bạn cùng chơi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Bối rối phì cười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“Ôi sao nhiều thế ! ”.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657225" y="5208878"/>
            <a:ext cx="1134586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trông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hây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hây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28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60640BA-7263-0898-AFA7-F0C71BA773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-19334" y="-46266"/>
            <a:ext cx="12191987" cy="6856718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0158109-5AF4-7EE4-75AA-437D1E497F23}"/>
              </a:ext>
            </a:extLst>
          </p:cNvPr>
          <p:cNvSpPr/>
          <p:nvPr/>
        </p:nvSpPr>
        <p:spPr>
          <a:xfrm>
            <a:off x="609600" y="609600"/>
            <a:ext cx="3329786" cy="695148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09468">
              <a:defRPr/>
            </a:pPr>
            <a:r>
              <a:rPr lang="en-US" sz="3200" b="1" i="1">
                <a:solidFill>
                  <a:prstClr val="white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Cách trình bày</a:t>
            </a: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1E5B8B6B-699F-D68A-AE99-2F99482A4B26}"/>
              </a:ext>
            </a:extLst>
          </p:cNvPr>
          <p:cNvSpPr/>
          <p:nvPr/>
        </p:nvSpPr>
        <p:spPr>
          <a:xfrm flipH="1">
            <a:off x="2286000" y="1413065"/>
            <a:ext cx="7924800" cy="3768536"/>
          </a:xfrm>
          <a:prstGeom prst="wedgeRoundRectCallout">
            <a:avLst/>
          </a:prstGeom>
          <a:noFill/>
          <a:ln w="57150">
            <a:solidFill>
              <a:srgbClr val="FF339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68">
              <a:defRPr/>
            </a:pPr>
            <a:endParaRPr lang="en-US" sz="1200">
              <a:solidFill>
                <a:prstClr val="white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BC0764-B03F-E343-B591-141309F1CBEA}"/>
              </a:ext>
            </a:extLst>
          </p:cNvPr>
          <p:cNvSpPr txBox="1"/>
          <p:nvPr/>
        </p:nvSpPr>
        <p:spPr>
          <a:xfrm>
            <a:off x="2274493" y="1659285"/>
            <a:ext cx="792480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en-US" sz="2800" b="1">
                <a:solidFill>
                  <a:srgbClr val="00B0F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Viết hoa tên bài và các chữ đầu mỗi dòng thơ.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en-US" sz="2800" b="1">
                <a:solidFill>
                  <a:srgbClr val="00B0F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Chú ý dấu chấm và dấu chấm than cuối câu.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en-US" sz="2800" b="1">
                <a:solidFill>
                  <a:srgbClr val="00B0F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Nghe GV đọc từng cụm từ hoặc từng dòng thơ, ghi nhớ và viết vào vở.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en-US" sz="2800" b="1">
                <a:solidFill>
                  <a:srgbClr val="00B0F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Lắng nghe GV nhận xét bài của một số bạn.</a:t>
            </a:r>
          </a:p>
        </p:txBody>
      </p:sp>
    </p:spTree>
    <p:extLst>
      <p:ext uri="{BB962C8B-B14F-4D97-AF65-F5344CB8AC3E}">
        <p14:creationId xmlns:p14="http://schemas.microsoft.com/office/powerpoint/2010/main" val="35124080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925" y="781050"/>
            <a:ext cx="8328025" cy="543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9863" y="2249488"/>
            <a:ext cx="4560887" cy="350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5" cstate="screen"/>
          <a:srcRect l="21278" t="17712" r="18101" b="17413"/>
          <a:stretch/>
        </p:blipFill>
        <p:spPr>
          <a:xfrm rot="20647036">
            <a:off x="7770813" y="3508375"/>
            <a:ext cx="1866900" cy="2035175"/>
          </a:xfrm>
          <a:prstGeom prst="rect">
            <a:avLst/>
          </a:prstGeom>
          <a:effectLst>
            <a:outerShdw blurRad="63500" dist="63500" dir="5400000" sx="101000" sy="101000" algn="t" rotWithShape="0">
              <a:prstClr val="black">
                <a:alpha val="40000"/>
              </a:prstClr>
            </a:outerShdw>
          </a:effectLst>
        </p:spPr>
      </p:pic>
      <p:sp>
        <p:nvSpPr>
          <p:cNvPr id="48133" name="TextBox 8"/>
          <p:cNvSpPr txBox="1">
            <a:spLocks noChangeArrowheads="1"/>
          </p:cNvSpPr>
          <p:nvPr/>
        </p:nvSpPr>
        <p:spPr bwMode="auto">
          <a:xfrm>
            <a:off x="1781175" y="3173413"/>
            <a:ext cx="6026150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7613">
              <a:defRPr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vi-VN" altLang="en-US" sz="8000">
                <a:solidFill>
                  <a:srgbClr val="44546A"/>
                </a:solidFill>
                <a:cs typeface="Arial" panose="020B0604020202020204" pitchFamily="34" charset="0"/>
                <a:sym typeface="Arial" panose="020B0604020202020204" pitchFamily="34" charset="0"/>
              </a:rPr>
              <a:t>VIẾT BÀI</a:t>
            </a:r>
            <a:endParaRPr lang="en-US" altLang="en-US" sz="8000">
              <a:solidFill>
                <a:srgbClr val="44546A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007952"/>
      </p:ext>
    </p:extLst>
  </p:cSld>
  <p:clrMapOvr>
    <a:masterClrMapping/>
  </p:clrMapOvr>
  <p:transition spd="slow" advClick="0" advTm="4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33C6CC8-61B6-F4F1-DAB4-80466CB6D5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13" y="1282"/>
            <a:ext cx="12191987" cy="6856718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218FEBB-9D3F-9D1C-A156-8559B9FCAD57}"/>
              </a:ext>
            </a:extLst>
          </p:cNvPr>
          <p:cNvSpPr/>
          <p:nvPr/>
        </p:nvSpPr>
        <p:spPr>
          <a:xfrm>
            <a:off x="381000" y="381000"/>
            <a:ext cx="8870950" cy="695148"/>
          </a:xfrm>
          <a:prstGeom prst="roundRect">
            <a:avLst/>
          </a:prstGeom>
          <a:solidFill>
            <a:srgbClr val="2AAC42"/>
          </a:solidFill>
          <a:ln w="6350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3200" b="1">
              <a:solidFill>
                <a:prstClr val="white"/>
              </a:solidFill>
              <a:latin typeface="Nunito Black" panose="00000A00000000000000" pitchFamily="2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200" b="1">
              <a:solidFill>
                <a:prstClr val="white"/>
              </a:solidFill>
              <a:latin typeface="Nunito Black" panose="00000A00000000000000" pitchFamily="2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Chọn ng hoặc ngh thay cho ô vuông.</a:t>
            </a:r>
            <a:r>
              <a:rPr lang="vi-VN" sz="3200" b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32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32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 sz="32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Cậu Bé Suy Nghĩ Về Vấn đề Dễ Thương Hình ảnh | Định dạng hình ảnh PSD  401077661| vn.lovepik.com">
            <a:extLst>
              <a:ext uri="{FF2B5EF4-FFF2-40B4-BE49-F238E27FC236}">
                <a16:creationId xmlns:a16="http://schemas.microsoft.com/office/drawing/2014/main" id="{54275E93-ADE6-CB9D-2B4E-700415DAB7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3167">
                        <a14:foregroundMark x1="60083" y1="16917" x2="93167" y2="40500"/>
                        <a14:foregroundMark x1="93167" y1="40500" x2="93167" y2="40500"/>
                        <a14:foregroundMark x1="53917" y1="31583" x2="85083" y2="28333"/>
                        <a14:foregroundMark x1="85083" y1="28333" x2="85083" y2="28333"/>
                        <a14:foregroundMark x1="28176" y1="52037" x2="35167" y2="69750"/>
                        <a14:foregroundMark x1="35167" y1="69750" x2="35167" y2="69750"/>
                        <a14:foregroundMark x1="33561" y1="50325" x2="43167" y2="59083"/>
                        <a14:foregroundMark x1="21583" y1="49833" x2="22667" y2="56833"/>
                        <a14:foregroundMark x1="22083" y1="47083" x2="22318" y2="47219"/>
                        <a14:foregroundMark x1="24167" y1="71583" x2="32583" y2="76083"/>
                        <a14:foregroundMark x1="32583" y1="76083" x2="33833" y2="76250"/>
                        <a14:foregroundMark x1="40417" y1="71667" x2="38750" y2="73000"/>
                        <a14:backgroundMark x1="22250" y1="42750" x2="42333" y2="48167"/>
                        <a14:backgroundMark x1="42333" y1="48167" x2="42417" y2="48083"/>
                        <a14:backgroundMark x1="23417" y1="45667" x2="35500" y2="47583"/>
                        <a14:backgroundMark x1="25750" y1="48667" x2="30083" y2="49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027" t="8888" b="50067"/>
          <a:stretch/>
        </p:blipFill>
        <p:spPr bwMode="auto">
          <a:xfrm>
            <a:off x="1143000" y="2057400"/>
            <a:ext cx="3998544" cy="3323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A209DF4-43FC-B5A5-4D28-A5F988890B76}"/>
              </a:ext>
            </a:extLst>
          </p:cNvPr>
          <p:cNvSpPr txBox="1"/>
          <p:nvPr/>
        </p:nvSpPr>
        <p:spPr>
          <a:xfrm>
            <a:off x="1447800" y="2954930"/>
            <a:ext cx="3290296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468">
              <a:defRPr/>
            </a:pPr>
            <a:r>
              <a:rPr lang="vi-V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Em đọc kĩ khổ thơ và điền </a:t>
            </a:r>
            <a:r>
              <a:rPr lang="vi-VN" sz="3200" b="1">
                <a:solidFill>
                  <a:srgbClr val="00B050"/>
                </a:solidFill>
                <a:latin typeface="Times New Roman" panose="02020603050405020304" pitchFamily="18" charset="0"/>
              </a:rPr>
              <a:t>ng</a:t>
            </a:r>
            <a:r>
              <a:rPr lang="vi-V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 hoặc </a:t>
            </a:r>
            <a:r>
              <a:rPr lang="vi-VN" sz="3200" b="1">
                <a:solidFill>
                  <a:srgbClr val="00B050"/>
                </a:solidFill>
                <a:latin typeface="Times New Roman" panose="02020603050405020304" pitchFamily="18" charset="0"/>
              </a:rPr>
              <a:t>ngh</a:t>
            </a:r>
            <a:r>
              <a:rPr lang="vi-V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 phù hợp.</a:t>
            </a:r>
            <a:br>
              <a:rPr lang="vi-VN" sz="3200" b="1">
                <a:solidFill>
                  <a:srgbClr val="FF0000"/>
                </a:solidFill>
                <a:latin typeface="Times New Roman" panose="02020603050405020304" pitchFamily="18" charset="0"/>
              </a:rPr>
            </a:br>
            <a:br>
              <a:rPr lang="vi-VN" sz="3200">
                <a:solidFill>
                  <a:srgbClr val="FF0000"/>
                </a:solidFill>
                <a:latin typeface="Nunito Black" panose="00000A00000000000000" pitchFamily="2" charset="0"/>
              </a:rPr>
            </a:br>
            <a:endParaRPr lang="en-US" sz="3200">
              <a:solidFill>
                <a:srgbClr val="FF0000"/>
              </a:solidFill>
              <a:latin typeface="Nunito Black" panose="00000A00000000000000" pitchFamily="2" charset="0"/>
            </a:endParaRP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3028E473-B4B9-70B7-1470-9A5B3700DD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1544" y="1752601"/>
            <a:ext cx="6821856" cy="42493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550EE21-BDD4-17F8-073C-B0AA6D989000}"/>
              </a:ext>
            </a:extLst>
          </p:cNvPr>
          <p:cNvSpPr txBox="1"/>
          <p:nvPr/>
        </p:nvSpPr>
        <p:spPr>
          <a:xfrm>
            <a:off x="5867400" y="2716948"/>
            <a:ext cx="5771853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609468">
              <a:defRPr/>
            </a:pPr>
            <a:r>
              <a:rPr lang="vi-VN" sz="3200" b="1">
                <a:solidFill>
                  <a:srgbClr val="00B0F0"/>
                </a:solidFill>
                <a:latin typeface="Times New Roman" panose="02020603050405020304" pitchFamily="18" charset="0"/>
              </a:rPr>
              <a:t>Vui sao đàn </a:t>
            </a:r>
            <a:r>
              <a:rPr lang="en-US" sz="1100" b="1">
                <a:solidFill>
                  <a:srgbClr val="00B0F0"/>
                </a:solidFill>
              </a:rPr>
              <a:t>……………...</a:t>
            </a:r>
            <a:r>
              <a:rPr lang="vi-VN" sz="3200" b="1">
                <a:solidFill>
                  <a:srgbClr val="00B0F0"/>
                </a:solidFill>
                <a:latin typeface="Times New Roman" panose="02020603050405020304" pitchFamily="18" charset="0"/>
              </a:rPr>
              <a:t>é con</a:t>
            </a:r>
          </a:p>
          <a:p>
            <a:pPr algn="just" defTabSz="609468">
              <a:defRPr/>
            </a:pPr>
            <a:r>
              <a:rPr lang="vi-VN" sz="3200" b="1">
                <a:solidFill>
                  <a:srgbClr val="00B0F0"/>
                </a:solidFill>
                <a:latin typeface="Times New Roman" panose="02020603050405020304" pitchFamily="18" charset="0"/>
              </a:rPr>
              <a:t>Miệng chúng cười mủm mỉm</a:t>
            </a:r>
          </a:p>
          <a:p>
            <a:pPr algn="just" defTabSz="609468">
              <a:defRPr/>
            </a:pPr>
            <a:r>
              <a:rPr lang="vi-VN" sz="3200" b="1">
                <a:solidFill>
                  <a:srgbClr val="00B0F0"/>
                </a:solidFill>
                <a:latin typeface="Times New Roman" panose="02020603050405020304" pitchFamily="18" charset="0"/>
              </a:rPr>
              <a:t>Mắt chúng </a:t>
            </a:r>
            <a:r>
              <a:rPr lang="en-US" sz="1100" b="1">
                <a:solidFill>
                  <a:srgbClr val="00B0F0"/>
                </a:solidFill>
              </a:rPr>
              <a:t>……………..</a:t>
            </a:r>
            <a:r>
              <a:rPr lang="vi-VN" sz="3200" b="1">
                <a:solidFill>
                  <a:srgbClr val="00B0F0"/>
                </a:solidFill>
                <a:latin typeface="Times New Roman" panose="02020603050405020304" pitchFamily="18" charset="0"/>
              </a:rPr>
              <a:t>ơ </a:t>
            </a:r>
            <a:r>
              <a:rPr lang="en-US" sz="3200" b="1">
                <a:solidFill>
                  <a:srgbClr val="00B0F0"/>
                </a:solidFill>
              </a:rPr>
              <a:t> </a:t>
            </a:r>
            <a:r>
              <a:rPr lang="en-US" sz="1100" b="1">
                <a:solidFill>
                  <a:srgbClr val="00B0F0"/>
                </a:solidFill>
              </a:rPr>
              <a:t>……………..</a:t>
            </a:r>
            <a:r>
              <a:rPr lang="en-US" sz="3200" b="1">
                <a:solidFill>
                  <a:srgbClr val="00B0F0"/>
                </a:solidFill>
              </a:rPr>
              <a:t> </a:t>
            </a:r>
            <a:r>
              <a:rPr lang="vi-VN" sz="3200" b="1">
                <a:solidFill>
                  <a:srgbClr val="00B0F0"/>
                </a:solidFill>
                <a:latin typeface="Times New Roman" panose="02020603050405020304" pitchFamily="18" charset="0"/>
              </a:rPr>
              <a:t>ác tròn</a:t>
            </a:r>
          </a:p>
          <a:p>
            <a:pPr algn="just" defTabSz="609468">
              <a:defRPr/>
            </a:pPr>
            <a:r>
              <a:rPr lang="vi-VN" sz="3200" b="1">
                <a:solidFill>
                  <a:srgbClr val="00B0F0"/>
                </a:solidFill>
                <a:latin typeface="Times New Roman" panose="02020603050405020304" pitchFamily="18" charset="0"/>
              </a:rPr>
              <a:t>Nhìn tay </a:t>
            </a:r>
            <a:r>
              <a:rPr lang="en-US" sz="1100" b="1">
                <a:solidFill>
                  <a:srgbClr val="00B0F0"/>
                </a:solidFill>
              </a:rPr>
              <a:t>………….</a:t>
            </a:r>
            <a:r>
              <a:rPr lang="vi-VN" sz="3200" b="1">
                <a:solidFill>
                  <a:srgbClr val="00B0F0"/>
                </a:solidFill>
                <a:latin typeface="Times New Roman" panose="02020603050405020304" pitchFamily="18" charset="0"/>
              </a:rPr>
              <a:t>ười giơ đếm</a:t>
            </a:r>
          </a:p>
          <a:p>
            <a:pPr defTabSz="609468">
              <a:defRPr/>
            </a:pPr>
            <a:br>
              <a:rPr lang="vi-VN" sz="3200">
                <a:solidFill>
                  <a:srgbClr val="00B0F0"/>
                </a:solidFill>
                <a:latin typeface="Nunito Black" panose="00000A00000000000000" pitchFamily="2" charset="0"/>
              </a:rPr>
            </a:br>
            <a:endParaRPr lang="en-US" sz="3200">
              <a:solidFill>
                <a:srgbClr val="00B0F0"/>
              </a:solidFill>
              <a:latin typeface="Nunito Black" panose="00000A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FCB71BF-E0C7-AD46-A4C2-F039DC0EE692}"/>
              </a:ext>
            </a:extLst>
          </p:cNvPr>
          <p:cNvSpPr txBox="1"/>
          <p:nvPr/>
        </p:nvSpPr>
        <p:spPr>
          <a:xfrm>
            <a:off x="2286000" y="1630681"/>
            <a:ext cx="45719" cy="45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468">
              <a:defRPr/>
            </a:pPr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8F9BE41-9531-6D54-321C-BC6491E03C57}"/>
              </a:ext>
            </a:extLst>
          </p:cNvPr>
          <p:cNvSpPr txBox="1"/>
          <p:nvPr/>
        </p:nvSpPr>
        <p:spPr>
          <a:xfrm>
            <a:off x="9067800" y="3682425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468">
              <a:defRPr/>
            </a:pP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D3C2A92-7398-1F81-81BB-B729765C6AD2}"/>
              </a:ext>
            </a:extLst>
          </p:cNvPr>
          <p:cNvSpPr txBox="1"/>
          <p:nvPr/>
        </p:nvSpPr>
        <p:spPr>
          <a:xfrm>
            <a:off x="7924800" y="2716948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468">
              <a:defRPr/>
            </a:pP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FF006C7-892F-EE30-FC18-25905981AA4F}"/>
              </a:ext>
            </a:extLst>
          </p:cNvPr>
          <p:cNvSpPr txBox="1"/>
          <p:nvPr/>
        </p:nvSpPr>
        <p:spPr>
          <a:xfrm>
            <a:off x="7924800" y="3682425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468">
              <a:defRPr/>
            </a:pP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20ADF9E-897E-CEA1-BD55-1DA03BE26D92}"/>
              </a:ext>
            </a:extLst>
          </p:cNvPr>
          <p:cNvSpPr txBox="1"/>
          <p:nvPr/>
        </p:nvSpPr>
        <p:spPr>
          <a:xfrm>
            <a:off x="7467600" y="4191000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468">
              <a:defRPr/>
            </a:pP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</a:p>
        </p:txBody>
      </p:sp>
    </p:spTree>
    <p:extLst>
      <p:ext uri="{BB962C8B-B14F-4D97-AF65-F5344CB8AC3E}">
        <p14:creationId xmlns:p14="http://schemas.microsoft.com/office/powerpoint/2010/main" val="57375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3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C0FB3CE-570E-DB57-3DE7-CDCA68ED8B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13" y="1282"/>
            <a:ext cx="12191987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8EEEAC8-3763-E9DA-CFE2-7372670F2BF9}"/>
              </a:ext>
            </a:extLst>
          </p:cNvPr>
          <p:cNvSpPr/>
          <p:nvPr/>
        </p:nvSpPr>
        <p:spPr>
          <a:xfrm>
            <a:off x="381000" y="381000"/>
            <a:ext cx="10363200" cy="1015662"/>
          </a:xfrm>
          <a:prstGeom prst="roundRect">
            <a:avLst/>
          </a:prstGeom>
          <a:solidFill>
            <a:srgbClr val="2AAC42"/>
          </a:solidFill>
          <a:ln w="6350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3200" b="1">
              <a:solidFill>
                <a:prstClr val="white"/>
              </a:solidFill>
              <a:latin typeface="Nunito Black" panose="00000A00000000000000" pitchFamily="2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200" b="1">
              <a:solidFill>
                <a:prstClr val="white"/>
              </a:solidFill>
              <a:latin typeface="Nunito Black" panose="00000A00000000000000" pitchFamily="2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và viết từ ngữ có tiếng bắt đầu bằng ng hoặc ngh chỉ hoạt động của các bạn nhỏ trong tranh.</a:t>
            </a:r>
            <a:br>
              <a:rPr lang="en-US" sz="28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800">
                <a:solidFill>
                  <a:prstClr val="white"/>
                </a:solidFill>
                <a:latin typeface="Nunito Black" panose="00000A00000000000000" pitchFamily="2" charset="0"/>
              </a:rPr>
            </a:br>
            <a:endParaRPr lang="en-US" altLang="en-US" sz="2800">
              <a:solidFill>
                <a:prstClr val="white"/>
              </a:solidFill>
              <a:latin typeface="Nunito Black" panose="00000A00000000000000" pitchFamily="2" charset="0"/>
            </a:endParaRP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E422B948-7F37-2671-F475-E79DCF293E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752600"/>
            <a:ext cx="9372600" cy="217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Bloggang.com : เนยสีฟ้า : 62 - ป้ายสำหรับพิมพ์ข้อความ">
            <a:extLst>
              <a:ext uri="{FF2B5EF4-FFF2-40B4-BE49-F238E27FC236}">
                <a16:creationId xmlns:a16="http://schemas.microsoft.com/office/drawing/2014/main" id="{27C80876-A8C3-E977-8AE5-39AD879C30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900" y="3933756"/>
            <a:ext cx="6172200" cy="2971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C71718A-E62C-AA7C-8B63-1B7AEF2C9333}"/>
              </a:ext>
            </a:extLst>
          </p:cNvPr>
          <p:cNvSpPr txBox="1"/>
          <p:nvPr/>
        </p:nvSpPr>
        <p:spPr>
          <a:xfrm>
            <a:off x="4038600" y="4495800"/>
            <a:ext cx="6094770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609468">
              <a:defRPr/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Tranh 1: ngoắc tay</a:t>
            </a:r>
          </a:p>
          <a:p>
            <a:pPr algn="just" defTabSz="609468">
              <a:defRPr/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Tranh 2: nghe ngóng</a:t>
            </a:r>
          </a:p>
          <a:p>
            <a:pPr algn="just" defTabSz="609468">
              <a:defRPr/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Tranh 3: nghi ngờ</a:t>
            </a:r>
          </a:p>
          <a:p>
            <a:pPr algn="just" defTabSz="609468">
              <a:defRPr/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Tranh 4: ngẩng đầu</a:t>
            </a:r>
          </a:p>
          <a:p>
            <a:pPr defTabSz="609468">
              <a:defRPr/>
            </a:pPr>
            <a:br>
              <a:rPr lang="en-US" sz="2800">
                <a:solidFill>
                  <a:srgbClr val="FF0000"/>
                </a:solidFill>
                <a:latin typeface="Nunito Black" panose="00000A00000000000000" pitchFamily="2" charset="0"/>
              </a:rPr>
            </a:br>
            <a:br>
              <a:rPr lang="en-US" sz="2800">
                <a:solidFill>
                  <a:srgbClr val="000000"/>
                </a:solidFill>
                <a:latin typeface="Nunito Black" panose="00000A00000000000000" pitchFamily="2" charset="0"/>
              </a:rPr>
            </a:br>
            <a:endParaRPr lang="en-US" sz="2800">
              <a:solidFill>
                <a:prstClr val="black"/>
              </a:solidFill>
              <a:latin typeface="Nunito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437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68">
              <a:defRPr/>
            </a:pPr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68">
              <a:defRPr/>
            </a:pPr>
            <a:endParaRPr lang="en-US" sz="800">
              <a:solidFill>
                <a:prstClr val="white"/>
              </a:solidFill>
            </a:endParaRPr>
          </a:p>
        </p:txBody>
      </p:sp>
      <p:pic>
        <p:nvPicPr>
          <p:cNvPr id="3" name="Picture 11">
            <a:extLst>
              <a:ext uri="{FF2B5EF4-FFF2-40B4-BE49-F238E27FC236}">
                <a16:creationId xmlns:a16="http://schemas.microsoft.com/office/drawing/2014/main" id="{B6126278-0934-B640-68C8-352FECFDB3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9143" y="508776"/>
            <a:ext cx="5221625" cy="584044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55993E6-0CDA-F0F4-7EA5-C2E4DA3ADE74}"/>
              </a:ext>
            </a:extLst>
          </p:cNvPr>
          <p:cNvSpPr txBox="1"/>
          <p:nvPr/>
        </p:nvSpPr>
        <p:spPr>
          <a:xfrm>
            <a:off x="6324600" y="1447800"/>
            <a:ext cx="6197600" cy="3710427"/>
          </a:xfrm>
          <a:prstGeom prst="rect">
            <a:avLst/>
          </a:prstGeom>
        </p:spPr>
        <p:txBody>
          <a:bodyPr vert="horz" lIns="60960" tIns="30480" rIns="60960" bIns="30480" rtlCol="0" anchor="t">
            <a:normAutofit/>
          </a:bodyPr>
          <a:lstStyle/>
          <a:p>
            <a:pPr defTabSz="609468">
              <a:lnSpc>
                <a:spcPct val="90000"/>
              </a:lnSpc>
              <a:spcAft>
                <a:spcPts val="400"/>
              </a:spcAft>
              <a:defRPr/>
            </a:pPr>
            <a:r>
              <a:rPr lang="en-US" sz="6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>
            <a:extLst>
              <a:ext uri="{FF2B5EF4-FFF2-40B4-BE49-F238E27FC236}">
                <a16:creationId xmlns:a16="http://schemas.microsoft.com/office/drawing/2014/main" id="{D4C27617-7EEA-3227-E29E-14EAC16C01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7975602" y="3175000"/>
            <a:ext cx="2258829" cy="246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9795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861391" y="1558925"/>
            <a:ext cx="1029693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9pPr>
          </a:lstStyle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200" b="1">
                <a:solidFill>
                  <a:srgbClr val="17479D"/>
                </a:solidFill>
              </a:rPr>
              <a:t>Viết 2- 3 câu ghi lại những việc em đã làm trong ngày hôm nay.</a:t>
            </a:r>
            <a:endParaRPr lang="vi-VN" altLang="en-US" sz="3200" b="1">
              <a:solidFill>
                <a:srgbClr val="17479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988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1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_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451</Words>
  <Application>Microsoft Office PowerPoint</Application>
  <PresentationFormat>Widescreen</PresentationFormat>
  <Paragraphs>83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12</vt:i4>
      </vt:variant>
      <vt:variant>
        <vt:lpstr>Slide Titles</vt:lpstr>
      </vt:variant>
      <vt:variant>
        <vt:i4>13</vt:i4>
      </vt:variant>
    </vt:vector>
  </HeadingPairs>
  <TitlesOfParts>
    <vt:vector size="34" baseType="lpstr">
      <vt:lpstr>等线</vt:lpstr>
      <vt:lpstr>Arial</vt:lpstr>
      <vt:lpstr>Arial-Rounded</vt:lpstr>
      <vt:lpstr>Calibri</vt:lpstr>
      <vt:lpstr>ITC Avant Garde Std Bk</vt:lpstr>
      <vt:lpstr>Nunito Black</vt:lpstr>
      <vt:lpstr>Times New Roman</vt:lpstr>
      <vt:lpstr>UTM Avo</vt:lpstr>
      <vt:lpstr>Wingdings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11_Office Theme</vt:lpstr>
      <vt:lpstr>1_https://www.freeppt7.com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MrsOanh</dc:creator>
  <cp:lastModifiedBy>Administrator</cp:lastModifiedBy>
  <cp:revision>9</cp:revision>
  <dcterms:created xsi:type="dcterms:W3CDTF">2022-09-19T16:11:55Z</dcterms:created>
  <dcterms:modified xsi:type="dcterms:W3CDTF">2022-09-20T02:57:14Z</dcterms:modified>
</cp:coreProperties>
</file>