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345" r:id="rId2"/>
    <p:sldId id="343" r:id="rId3"/>
    <p:sldId id="260" r:id="rId4"/>
    <p:sldId id="329" r:id="rId5"/>
    <p:sldId id="258" r:id="rId6"/>
    <p:sldId id="332" r:id="rId7"/>
    <p:sldId id="333" r:id="rId8"/>
    <p:sldId id="344" r:id="rId9"/>
    <p:sldId id="328" r:id="rId10"/>
    <p:sldId id="347" r:id="rId11"/>
    <p:sldId id="334" r:id="rId12"/>
    <p:sldId id="335" r:id="rId13"/>
    <p:sldId id="337" r:id="rId14"/>
    <p:sldId id="336" r:id="rId15"/>
    <p:sldId id="341" r:id="rId16"/>
    <p:sldId id="309" r:id="rId17"/>
    <p:sldId id="340" r:id="rId18"/>
    <p:sldId id="348" r:id="rId19"/>
    <p:sldId id="342"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oiny" panose="020B0604020202020204" charset="0"/>
      <p:regular r:id="rId26"/>
    </p:embeddedFont>
    <p:embeddedFont>
      <p:font typeface="Nunito Black" pitchFamily="2" charset="0"/>
      <p:bold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3164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3954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14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367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471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3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49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2456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512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212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62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23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5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750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jpeg"/><Relationship Id="rId7" Type="http://schemas.openxmlformats.org/officeDocument/2006/relationships/image" Target="../media/image1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gif"/><Relationship Id="rId11" Type="http://schemas.openxmlformats.org/officeDocument/2006/relationships/image" Target="../media/image29.gif"/><Relationship Id="rId5" Type="http://schemas.openxmlformats.org/officeDocument/2006/relationships/image" Target="../media/image9.gif"/><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gif"/><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0.gif"/><Relationship Id="rId5" Type="http://schemas.openxmlformats.org/officeDocument/2006/relationships/image" Target="../media/image10.png"/><Relationship Id="rId10" Type="http://schemas.openxmlformats.org/officeDocument/2006/relationships/image" Target="../media/image39.png"/><Relationship Id="rId4" Type="http://schemas.openxmlformats.org/officeDocument/2006/relationships/image" Target="../media/image4.jpe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0.gif"/><Relationship Id="rId3" Type="http://schemas.openxmlformats.org/officeDocument/2006/relationships/image" Target="../media/image4.jpe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8.gif"/><Relationship Id="rId4" Type="http://schemas.openxmlformats.org/officeDocument/2006/relationships/image" Target="../media/image10.png"/><Relationship Id="rId9" Type="http://schemas.openxmlformats.org/officeDocument/2006/relationships/image" Target="../media/image9.gif"/><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3.png"/><Relationship Id="rId3" Type="http://schemas.openxmlformats.org/officeDocument/2006/relationships/image" Target="../media/image4.jpe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gif"/><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image" Target="../media/image10.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150" normalizeH="0" baseline="0" noProof="0" dirty="0" err="1">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Khởi</a:t>
            </a:r>
            <a:r>
              <a:rPr kumimoji="0" lang="en-US" sz="9600" b="1" i="0" u="none" strike="noStrike" kern="1200" cap="none" spc="-150" normalizeH="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r>
              <a:rPr kumimoji="0" lang="en-US" sz="9600" b="1" i="0" u="none" strike="noStrike" kern="1200" cap="none" spc="-150" normalizeH="0" noProof="0" dirty="0" err="1">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động</a:t>
            </a:r>
            <a:endParaRPr kumimoji="0" lang="vi-VN" sz="9600" b="1"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047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0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589548" y="424838"/>
            <a:ext cx="11043725"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FF2543"/>
                </a:solidFill>
                <a:latin typeface="Times New Roman" panose="02020603050405020304" pitchFamily="18" charset="0"/>
                <a:cs typeface="Times New Roman" panose="02020603050405020304" pitchFamily="18" charset="0"/>
              </a:rPr>
              <a:t>2</a:t>
            </a:r>
            <a:r>
              <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Kể</a:t>
            </a:r>
            <a:r>
              <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lại</a:t>
            </a:r>
            <a:r>
              <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một</a:t>
            </a:r>
            <a:r>
              <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hoạt</a:t>
            </a:r>
            <a:r>
              <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động</a:t>
            </a:r>
            <a:r>
              <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đã</a:t>
            </a:r>
            <a:r>
              <a:rPr kumimoji="0" lang="en-US" sz="3000" b="1" i="0" u="none" strike="noStrike" kern="1200" cap="none" spc="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làm</a:t>
            </a:r>
            <a:r>
              <a:rPr kumimoji="0" lang="en-US" sz="3000" b="1" i="0" u="none" strike="noStrike" kern="1200" cap="none" spc="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cùng</a:t>
            </a:r>
            <a:r>
              <a:rPr kumimoji="0" lang="en-US" sz="3000" b="1" i="0" u="none" strike="noStrike" kern="1200" cap="none" spc="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ngư</a:t>
            </a:r>
            <a:r>
              <a:rPr lang="en-US" sz="3000" b="1" noProof="0" dirty="0" err="1">
                <a:solidFill>
                  <a:srgbClr val="FF2543"/>
                </a:solidFill>
                <a:latin typeface="Times New Roman" panose="02020603050405020304" pitchFamily="18" charset="0"/>
                <a:cs typeface="Times New Roman" panose="02020603050405020304" pitchFamily="18" charset="0"/>
              </a:rPr>
              <a:t>ời</a:t>
            </a:r>
            <a:r>
              <a:rPr lang="en-US" sz="3000" b="1" noProof="0" dirty="0">
                <a:solidFill>
                  <a:srgbClr val="FF2543"/>
                </a:solidFill>
                <a:latin typeface="Times New Roman" panose="02020603050405020304" pitchFamily="18" charset="0"/>
                <a:cs typeface="Times New Roman" panose="02020603050405020304" pitchFamily="18" charset="0"/>
              </a:rPr>
              <a:t> </a:t>
            </a:r>
            <a:r>
              <a:rPr lang="en-US" sz="3000" b="1" noProof="0" dirty="0" err="1">
                <a:solidFill>
                  <a:srgbClr val="FF2543"/>
                </a:solidFill>
                <a:latin typeface="Times New Roman" panose="02020603050405020304" pitchFamily="18" charset="0"/>
                <a:cs typeface="Times New Roman" panose="02020603050405020304" pitchFamily="18" charset="0"/>
              </a:rPr>
              <a:t>thân</a:t>
            </a:r>
            <a:r>
              <a:rPr lang="en-US" sz="3000" b="1" noProof="0" dirty="0">
                <a:solidFill>
                  <a:srgbClr val="FF2543"/>
                </a:solidFill>
                <a:latin typeface="Times New Roman" panose="02020603050405020304" pitchFamily="18" charset="0"/>
                <a:cs typeface="Times New Roman" panose="02020603050405020304" pitchFamily="18" charset="0"/>
              </a:rPr>
              <a:t> </a:t>
            </a:r>
            <a:r>
              <a:rPr lang="en-US" sz="3000" b="1" noProof="0" dirty="0" err="1">
                <a:solidFill>
                  <a:srgbClr val="FF2543"/>
                </a:solidFill>
                <a:latin typeface="Times New Roman" panose="02020603050405020304" pitchFamily="18" charset="0"/>
                <a:cs typeface="Times New Roman" panose="02020603050405020304" pitchFamily="18" charset="0"/>
              </a:rPr>
              <a:t>trong</a:t>
            </a:r>
            <a:r>
              <a:rPr lang="en-US" sz="3000" b="1" noProof="0" dirty="0">
                <a:solidFill>
                  <a:srgbClr val="FF2543"/>
                </a:solidFill>
                <a:latin typeface="Times New Roman" panose="02020603050405020304" pitchFamily="18" charset="0"/>
                <a:cs typeface="Times New Roman" panose="02020603050405020304" pitchFamily="18" charset="0"/>
              </a:rPr>
              <a:t> </a:t>
            </a:r>
            <a:r>
              <a:rPr lang="en-US" sz="3000" b="1" noProof="0" dirty="0" err="1">
                <a:solidFill>
                  <a:srgbClr val="FF2543"/>
                </a:solidFill>
                <a:latin typeface="Times New Roman" panose="02020603050405020304" pitchFamily="18" charset="0"/>
                <a:cs typeface="Times New Roman" panose="02020603050405020304" pitchFamily="18" charset="0"/>
              </a:rPr>
              <a:t>gia</a:t>
            </a:r>
            <a:r>
              <a:rPr lang="en-US" sz="3000" b="1" noProof="0" dirty="0">
                <a:solidFill>
                  <a:srgbClr val="FF2543"/>
                </a:solidFill>
                <a:latin typeface="Times New Roman" panose="02020603050405020304" pitchFamily="18" charset="0"/>
                <a:cs typeface="Times New Roman" panose="02020603050405020304" pitchFamily="18" charset="0"/>
              </a:rPr>
              <a:t> </a:t>
            </a:r>
            <a:r>
              <a:rPr lang="en-US" sz="3000" b="1" noProof="0" dirty="0" err="1">
                <a:solidFill>
                  <a:srgbClr val="FF2543"/>
                </a:solidFill>
                <a:latin typeface="Times New Roman" panose="02020603050405020304" pitchFamily="18" charset="0"/>
                <a:cs typeface="Times New Roman" panose="02020603050405020304" pitchFamily="18" charset="0"/>
              </a:rPr>
              <a:t>đình</a:t>
            </a:r>
            <a:r>
              <a:rPr lang="en-US" sz="3000" b="1" noProof="0" dirty="0">
                <a:solidFill>
                  <a:srgbClr val="FF2543"/>
                </a:solidFill>
                <a:latin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endParaRPr>
          </a:p>
        </p:txBody>
      </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EEA218-6A2C-46E2-8877-33DD227FA1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bright="20000" contrast="-40000"/>
                    </a14:imgEffect>
                  </a14:imgLayer>
                </a14:imgProps>
              </a:ext>
            </a:extLst>
          </a:blip>
          <a:stretch>
            <a:fillRect/>
          </a:stretch>
        </p:blipFill>
        <p:spPr>
          <a:xfrm>
            <a:off x="2205037" y="1248695"/>
            <a:ext cx="7943720" cy="4466305"/>
          </a:xfrm>
          <a:prstGeom prst="rect">
            <a:avLst/>
          </a:prstGeom>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454239" y="336350"/>
            <a:ext cx="9099762" cy="584775"/>
          </a:xfrm>
          <a:prstGeom prst="rect">
            <a:avLst/>
          </a:prstGeom>
          <a:noFill/>
        </p:spPr>
        <p:txBody>
          <a:bodyPr wrap="square">
            <a:spAutoFit/>
          </a:bodyPr>
          <a:lstStyle/>
          <a:p>
            <a:pPr lvl="0" algn="ctr">
              <a:defRPr/>
            </a:pPr>
            <a:r>
              <a:rPr lang="en-US" sz="3200" b="1" dirty="0">
                <a:solidFill>
                  <a:srgbClr val="FF2543"/>
                </a:solidFill>
                <a:latin typeface="Times New Roman" panose="02020603050405020304" pitchFamily="18" charset="0"/>
                <a:cs typeface="Times New Roman" panose="02020603050405020304" pitchFamily="18" charset="0"/>
              </a:rPr>
              <a:t>5. </a:t>
            </a:r>
            <a:r>
              <a:rPr lang="en-US" sz="3200" b="1" dirty="0" err="1">
                <a:solidFill>
                  <a:srgbClr val="FF2543"/>
                </a:solidFill>
                <a:latin typeface="Times New Roman" panose="02020603050405020304" pitchFamily="18" charset="0"/>
                <a:cs typeface="Times New Roman" panose="02020603050405020304" pitchFamily="18" charset="0"/>
              </a:rPr>
              <a:t>Kể</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lại</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một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hoạt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động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chung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của</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gia</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đình</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em</a:t>
            </a:r>
            <a:endParaRPr lang="en-US" sz="3200" b="1" dirty="0">
              <a:solidFill>
                <a:srgbClr val="FF2543"/>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32170C6-DE4F-46CC-A4B8-65FE392F2C15}"/>
              </a:ext>
            </a:extLst>
          </p:cNvPr>
          <p:cNvGrpSpPr/>
          <p:nvPr/>
        </p:nvGrpSpPr>
        <p:grpSpPr>
          <a:xfrm>
            <a:off x="1858909" y="975198"/>
            <a:ext cx="7543800" cy="2033783"/>
            <a:chOff x="1695450" y="1615374"/>
            <a:chExt cx="7543800" cy="2033783"/>
          </a:xfrm>
        </p:grpSpPr>
        <p:sp>
          <p:nvSpPr>
            <p:cNvPr id="3" name="Rectangle: Rounded Corners 2">
              <a:extLst>
                <a:ext uri="{FF2B5EF4-FFF2-40B4-BE49-F238E27FC236}">
                  <a16:creationId xmlns:a16="http://schemas.microsoft.com/office/drawing/2014/main" id="{5A36A36F-8CE5-488D-B60F-E7B8634DA6C0}"/>
                </a:ext>
              </a:extLst>
            </p:cNvPr>
            <p:cNvSpPr/>
            <p:nvPr/>
          </p:nvSpPr>
          <p:spPr>
            <a:xfrm>
              <a:off x="1695450" y="1615374"/>
              <a:ext cx="7543800" cy="203378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6B5E810-0FB1-4120-8DAC-54622F3F31D6}"/>
                </a:ext>
              </a:extLst>
            </p:cNvPr>
            <p:cNvSpPr txBox="1"/>
            <p:nvPr/>
          </p:nvSpPr>
          <p:spPr>
            <a:xfrm>
              <a:off x="1873132" y="1615374"/>
              <a:ext cx="7096125" cy="1815882"/>
            </a:xfrm>
            <a:prstGeom prst="rect">
              <a:avLst/>
            </a:prstGeom>
            <a:noFill/>
          </p:spPr>
          <p:txBody>
            <a:bodyPr wrap="square" rtlCol="0">
              <a:spAutoFit/>
            </a:bodyPr>
            <a:lstStyle/>
            <a:p>
              <a:pPr marL="342900" indent="-342900">
                <a:buAutoNum type="arabicParenBoth"/>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buFontTx/>
                <a:buChar char="-"/>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diễn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ra ở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Khi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id="{5A81C193-1D1A-425B-A444-43D470C2230E}"/>
              </a:ext>
            </a:extLst>
          </p:cNvPr>
          <p:cNvGrpSpPr/>
          <p:nvPr/>
        </p:nvGrpSpPr>
        <p:grpSpPr>
          <a:xfrm>
            <a:off x="1935109" y="3206591"/>
            <a:ext cx="7543800" cy="2243512"/>
            <a:chOff x="1695450" y="1615374"/>
            <a:chExt cx="7543800" cy="2033783"/>
          </a:xfrm>
        </p:grpSpPr>
        <p:sp>
          <p:nvSpPr>
            <p:cNvPr id="22" name="Rectangle: Rounded Corners 21">
              <a:extLst>
                <a:ext uri="{FF2B5EF4-FFF2-40B4-BE49-F238E27FC236}">
                  <a16:creationId xmlns:a16="http://schemas.microsoft.com/office/drawing/2014/main" id="{C11A437E-B1BF-465E-8DAC-8B6FF2833DA5}"/>
                </a:ext>
              </a:extLst>
            </p:cNvPr>
            <p:cNvSpPr/>
            <p:nvPr/>
          </p:nvSpPr>
          <p:spPr>
            <a:xfrm>
              <a:off x="1695450" y="1615374"/>
              <a:ext cx="7543800" cy="20337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670F3D0-0D1F-4C72-BA93-427834851CEF}"/>
                </a:ext>
              </a:extLst>
            </p:cNvPr>
            <p:cNvSpPr txBox="1"/>
            <p:nvPr/>
          </p:nvSpPr>
          <p:spPr>
            <a:xfrm>
              <a:off x="1962829" y="1662769"/>
              <a:ext cx="7096125" cy="17577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biến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cuối</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buFontTx/>
                <a:buChar char="-"/>
              </a:pP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ấn</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25" name="Picture 2" descr="実は自分が苦手な内容の方が教えやすい・・？">
            <a:extLst>
              <a:ext uri="{FF2B5EF4-FFF2-40B4-BE49-F238E27FC236}">
                <a16:creationId xmlns:a16="http://schemas.microsoft.com/office/drawing/2014/main" id="{71F0FB74-EFAC-4553-AF85-6F8DD9E2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E211E54-A0D7-4DB2-BFCC-75EF7CD98E11}"/>
              </a:ext>
            </a:extLst>
          </p:cNvPr>
          <p:cNvGrpSpPr/>
          <p:nvPr/>
        </p:nvGrpSpPr>
        <p:grpSpPr>
          <a:xfrm>
            <a:off x="1946168" y="5629432"/>
            <a:ext cx="7543800" cy="865148"/>
            <a:chOff x="1695450" y="1615374"/>
            <a:chExt cx="7543800" cy="2033783"/>
          </a:xfrm>
        </p:grpSpPr>
        <p:sp>
          <p:nvSpPr>
            <p:cNvPr id="27" name="Rectangle: Rounded Corners 26">
              <a:extLst>
                <a:ext uri="{FF2B5EF4-FFF2-40B4-BE49-F238E27FC236}">
                  <a16:creationId xmlns:a16="http://schemas.microsoft.com/office/drawing/2014/main" id="{26550863-A262-46AE-8FEB-CE124906A740}"/>
                </a:ext>
              </a:extLst>
            </p:cNvPr>
            <p:cNvSpPr/>
            <p:nvPr/>
          </p:nvSpPr>
          <p:spPr>
            <a:xfrm>
              <a:off x="1695450" y="1615374"/>
              <a:ext cx="7543800" cy="20337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D791112A-6245-49D1-9938-562423A1051E}"/>
                </a:ext>
              </a:extLst>
            </p:cNvPr>
            <p:cNvSpPr txBox="1"/>
            <p:nvPr/>
          </p:nvSpPr>
          <p:spPr>
            <a:xfrm>
              <a:off x="1962830" y="1662768"/>
              <a:ext cx="7085066" cy="195350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6" name="TextBox 35">
            <a:extLst>
              <a:ext uri="{FF2B5EF4-FFF2-40B4-BE49-F238E27FC236}">
                <a16:creationId xmlns:a16="http://schemas.microsoft.com/office/drawing/2014/main" id="{51B21E0C-61B0-44F6-8714-9176069712EC}"/>
              </a:ext>
            </a:extLst>
          </p:cNvPr>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THẢO LUẬN NHÓM BỐN</a:t>
            </a:r>
          </a:p>
        </p:txBody>
      </p:sp>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a:extLst>
              <a:ext uri="{FF2B5EF4-FFF2-40B4-BE49-F238E27FC236}">
                <a16:creationId xmlns:a16="http://schemas.microsoft.com/office/drawing/2014/main" id="{84904A9A-8442-4A71-9579-EFF3205A1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68CCEC-0E4A-4230-B8F4-CC518AC7C434}"/>
              </a:ext>
            </a:extLst>
          </p:cNvPr>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rả</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 </a:t>
            </a:r>
            <a:r>
              <a:rPr kumimoji="0" lang="vi-VN" sz="2800" b="0" i="1" u="none" strike="noStrike" kern="1200" cap="none" spc="0" normalizeH="0" baseline="0" noProof="0" dirty="0" err="1">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vi-VN"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tư duy</a:t>
            </a:r>
            <a:r>
              <a:rPr kumimoji="0" lang="en-US" sz="2800" b="0" i="1" u="none" strike="noStrike" kern="1200" cap="none" spc="0" normalizeH="0" baseline="0" noProof="0" dirty="0">
                <a:ln>
                  <a:noFill/>
                </a:ln>
                <a:solidFill>
                  <a:srgbClr val="BE0FA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237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Giới</a:t>
            </a:r>
            <a:r>
              <a:rPr kumimoji="0" lang="en-US" sz="28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thiệu</a:t>
            </a:r>
            <a:r>
              <a:rPr kumimoji="0" lang="en-US" sz="2800" b="1" i="0" u="none" strike="noStrike" kern="1200" cap="none" spc="0" normalizeH="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D4C8E"/>
                </a:solidFill>
                <a:effectLst/>
                <a:uLnTx/>
                <a:uFillTx/>
                <a:latin typeface="Times New Roman" panose="02020603050405020304" pitchFamily="18" charset="0"/>
                <a:cs typeface="Times New Roman" panose="02020603050405020304" pitchFamily="18" charset="0"/>
              </a:rPr>
              <a:t>hoạt</a:t>
            </a:r>
            <a:r>
              <a:rPr kumimoji="0" lang="en-US" sz="2800" b="1" i="0" u="none" strike="noStrike" kern="1200" cap="none" spc="0" normalizeH="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D4C8E"/>
                </a:solidFill>
                <a:effectLst/>
                <a:uLnTx/>
                <a:uFillTx/>
                <a:latin typeface="Times New Roman" panose="02020603050405020304" pitchFamily="18" charset="0"/>
                <a:cs typeface="Times New Roman" panose="02020603050405020304" pitchFamily="18" charset="0"/>
              </a:rPr>
              <a:t>động</a:t>
            </a:r>
            <a:endParaRPr kumimoji="0" lang="en-US" sz="28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256670" y="2075688"/>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gia</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đình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em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latin typeface="Times New Roman" panose="02020603050405020304" pitchFamily="18" charset="0"/>
                <a:cs typeface="Times New Roman" panose="02020603050405020304" pitchFamily="18" charset="0"/>
              </a:rPr>
              <a:t>Nêu</a:t>
            </a:r>
            <a:r>
              <a:rPr lang="en-US" sz="3600" b="1" dirty="0">
                <a:solidFill>
                  <a:srgbClr val="0D4C8E"/>
                </a:solidFill>
                <a:latin typeface="Times New Roman" panose="02020603050405020304" pitchFamily="18" charset="0"/>
                <a:cs typeface="Times New Roman" panose="02020603050405020304" pitchFamily="18" charset="0"/>
              </a:rPr>
              <a:t> </a:t>
            </a:r>
            <a:r>
              <a:rPr lang="en-US" sz="3600" b="1" dirty="0" err="1">
                <a:solidFill>
                  <a:srgbClr val="0D4C8E"/>
                </a:solidFill>
                <a:latin typeface="Times New Roman" panose="02020603050405020304" pitchFamily="18" charset="0"/>
                <a:cs typeface="Times New Roman" panose="02020603050405020304" pitchFamily="18" charset="0"/>
              </a:rPr>
              <a:t>diễn</a:t>
            </a:r>
            <a:r>
              <a:rPr lang="en-US" sz="3600" b="1" dirty="0">
                <a:solidFill>
                  <a:srgbClr val="0D4C8E"/>
                </a:solidFill>
                <a:latin typeface="Times New Roman" panose="02020603050405020304" pitchFamily="18" charset="0"/>
                <a:cs typeface="Times New Roman" panose="02020603050405020304" pitchFamily="18" charset="0"/>
              </a:rPr>
              <a:t> </a:t>
            </a:r>
            <a:r>
              <a:rPr lang="en-US" sz="3600" b="1" dirty="0" err="1">
                <a:solidFill>
                  <a:srgbClr val="0D4C8E"/>
                </a:solidFill>
                <a:latin typeface="Times New Roman" panose="02020603050405020304" pitchFamily="18" charset="0"/>
                <a:cs typeface="Times New Roman" panose="02020603050405020304" pitchFamily="18" charset="0"/>
              </a:rPr>
              <a:t>biến</a:t>
            </a:r>
            <a:r>
              <a:rPr lang="en-US" sz="3600" b="1" dirty="0">
                <a:solidFill>
                  <a:srgbClr val="0D4C8E"/>
                </a:solidFill>
                <a:latin typeface="Times New Roman" panose="02020603050405020304" pitchFamily="18" charset="0"/>
                <a:cs typeface="Times New Roman" panose="02020603050405020304" pitchFamily="18" charset="0"/>
              </a:rPr>
              <a:t> </a:t>
            </a:r>
            <a:r>
              <a:rPr lang="en-US" sz="3600" b="1" dirty="0" err="1">
                <a:solidFill>
                  <a:srgbClr val="0D4C8E"/>
                </a:solidFill>
                <a:latin typeface="Times New Roman" panose="02020603050405020304" pitchFamily="18" charset="0"/>
                <a:cs typeface="Times New Roman" panose="02020603050405020304" pitchFamily="18" charset="0"/>
              </a:rPr>
              <a:t>của</a:t>
            </a:r>
            <a:r>
              <a:rPr lang="en-US" sz="3600" b="1" dirty="0">
                <a:solidFill>
                  <a:srgbClr val="0D4C8E"/>
                </a:solidFill>
                <a:latin typeface="Times New Roman" panose="02020603050405020304" pitchFamily="18" charset="0"/>
                <a:cs typeface="Times New Roman" panose="02020603050405020304" pitchFamily="18" charset="0"/>
              </a:rPr>
              <a:t> </a:t>
            </a:r>
            <a:r>
              <a:rPr lang="en-US" sz="3600" b="1" dirty="0" err="1">
                <a:solidFill>
                  <a:srgbClr val="0D4C8E"/>
                </a:solidFill>
                <a:latin typeface="Times New Roman" panose="02020603050405020304" pitchFamily="18" charset="0"/>
                <a:cs typeface="Times New Roman" panose="02020603050405020304" pitchFamily="18" charset="0"/>
              </a:rPr>
              <a:t>hoạt</a:t>
            </a:r>
            <a:r>
              <a:rPr lang="en-US" sz="3600" b="1" dirty="0">
                <a:solidFill>
                  <a:srgbClr val="0D4C8E"/>
                </a:solidFill>
                <a:latin typeface="Times New Roman" panose="02020603050405020304" pitchFamily="18" charset="0"/>
                <a:cs typeface="Times New Roman" panose="02020603050405020304" pitchFamily="18" charset="0"/>
              </a:rPr>
              <a:t> </a:t>
            </a:r>
            <a:r>
              <a:rPr lang="en-US" sz="3600" b="1" dirty="0" err="1">
                <a:solidFill>
                  <a:srgbClr val="0D4C8E"/>
                </a:solidFill>
                <a:latin typeface="Times New Roman" panose="02020603050405020304" pitchFamily="18" charset="0"/>
                <a:cs typeface="Times New Roman" panose="02020603050405020304" pitchFamily="18" charset="0"/>
              </a:rPr>
              <a:t>động</a:t>
            </a:r>
            <a:endParaRPr lang="en-US" sz="3600" b="1" dirty="0">
              <a:solidFill>
                <a:srgbClr val="0D4C8E"/>
              </a:solidFill>
              <a:latin typeface="Times New Roman" panose="02020603050405020304" pitchFamily="18" charset="0"/>
              <a:cs typeface="Times New Roman" panose="02020603050405020304" pitchFamily="18" charset="0"/>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7901851" y="2425257"/>
            <a:ext cx="2993775" cy="2084428"/>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7343775" y="4900830"/>
            <a:ext cx="2025498"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đầu</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tiên</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tiếp</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theo</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latin typeface="Times New Roman" panose="02020603050405020304" pitchFamily="18" charset="0"/>
                <a:cs typeface="Times New Roman" panose="02020603050405020304" pitchFamily="18" charset="0"/>
              </a:rPr>
              <a:t>Cảm</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xúc</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của</a:t>
            </a:r>
            <a:r>
              <a:rPr lang="en-US" sz="3200" b="1" dirty="0">
                <a:solidFill>
                  <a:srgbClr val="0D4C8E"/>
                </a:solidFill>
                <a:latin typeface="Times New Roman" panose="02020603050405020304" pitchFamily="18" charset="0"/>
                <a:cs typeface="Times New Roman" panose="02020603050405020304" pitchFamily="18" charset="0"/>
              </a:rPr>
              <a:t> </a:t>
            </a:r>
            <a:r>
              <a:rPr lang="en-US" sz="3200" b="1" dirty="0" err="1">
                <a:solidFill>
                  <a:srgbClr val="0D4C8E"/>
                </a:solidFill>
                <a:latin typeface="Times New Roman" panose="02020603050405020304" pitchFamily="18" charset="0"/>
                <a:cs typeface="Times New Roman" panose="02020603050405020304" pitchFamily="18" charset="0"/>
              </a:rPr>
              <a:t>em</a:t>
            </a:r>
            <a:endParaRPr lang="en-US" sz="3200" b="1" dirty="0">
              <a:solidFill>
                <a:srgbClr val="0D4C8E"/>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cuối</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cùng</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Thời</a:t>
            </a:r>
            <a:r>
              <a:rPr kumimoji="0" lang="en-US" sz="20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gian</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Times New Roman" panose="02020603050405020304" pitchFamily="18" charset="0"/>
                <a:cs typeface="Times New Roman" panose="02020603050405020304" pitchFamily="18" charset="0"/>
              </a:rPr>
              <a:t>Địa</a:t>
            </a:r>
            <a:r>
              <a:rPr lang="en-US" sz="2000" b="1" dirty="0">
                <a:solidFill>
                  <a:srgbClr val="B207B0"/>
                </a:solidFill>
                <a:latin typeface="Times New Roman" panose="02020603050405020304" pitchFamily="18" charset="0"/>
                <a:cs typeface="Times New Roman" panose="02020603050405020304" pitchFamily="18" charset="0"/>
              </a:rPr>
              <a:t> </a:t>
            </a:r>
            <a:r>
              <a:rPr lang="en-US" sz="2000" b="1" dirty="0" err="1">
                <a:solidFill>
                  <a:srgbClr val="B207B0"/>
                </a:solidFill>
                <a:latin typeface="Times New Roman" panose="02020603050405020304" pitchFamily="18" charset="0"/>
                <a:cs typeface="Times New Roman" panose="02020603050405020304" pitchFamily="18" charset="0"/>
              </a:rPr>
              <a:t>điểm</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B207B0"/>
                </a:solidFill>
                <a:latin typeface="Times New Roman" panose="02020603050405020304" pitchFamily="18" charset="0"/>
                <a:cs typeface="Times New Roman" panose="02020603050405020304" pitchFamily="18" charset="0"/>
              </a:rPr>
              <a:t>Người</a:t>
            </a:r>
            <a:r>
              <a:rPr lang="en-US" sz="2000" b="1" dirty="0">
                <a:solidFill>
                  <a:srgbClr val="B207B0"/>
                </a:solidFill>
                <a:latin typeface="Times New Roman" panose="02020603050405020304" pitchFamily="18" charset="0"/>
                <a:cs typeface="Times New Roman" panose="02020603050405020304" pitchFamily="18" charset="0"/>
              </a:rPr>
              <a:t> </a:t>
            </a:r>
            <a:r>
              <a:rPr lang="en-US" sz="2000" b="1" dirty="0" err="1">
                <a:solidFill>
                  <a:srgbClr val="B207B0"/>
                </a:solidFill>
                <a:latin typeface="Times New Roman" panose="02020603050405020304" pitchFamily="18" charset="0"/>
                <a:cs typeface="Times New Roman" panose="02020603050405020304" pitchFamily="18" charset="0"/>
              </a:rPr>
              <a:t>tham</a:t>
            </a:r>
            <a:r>
              <a:rPr lang="en-US" sz="2000" b="1" dirty="0">
                <a:solidFill>
                  <a:srgbClr val="B207B0"/>
                </a:solidFill>
                <a:latin typeface="Times New Roman" panose="02020603050405020304" pitchFamily="18" charset="0"/>
                <a:cs typeface="Times New Roman" panose="02020603050405020304" pitchFamily="18" charset="0"/>
              </a:rPr>
              <a:t> </a:t>
            </a:r>
            <a:r>
              <a:rPr lang="en-US" sz="2000" b="1" dirty="0" err="1">
                <a:solidFill>
                  <a:srgbClr val="B207B0"/>
                </a:solidFill>
                <a:latin typeface="Times New Roman" panose="02020603050405020304" pitchFamily="18" charset="0"/>
                <a:cs typeface="Times New Roman" panose="02020603050405020304" pitchFamily="18" charset="0"/>
              </a:rPr>
              <a:t>gia</a:t>
            </a:r>
            <a:endParaRPr kumimoji="0" lang="en-US" sz="20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NHẬN XÉT</a:t>
              </a:r>
            </a:p>
          </p:txBody>
        </p:sp>
      </p:grpSp>
      <p:pic>
        <p:nvPicPr>
          <p:cNvPr id="10" name="Picture 9">
            <a:extLst>
              <a:ext uri="{FF2B5EF4-FFF2-40B4-BE49-F238E27FC236}">
                <a16:creationId xmlns:a16="http://schemas.microsoft.com/office/drawing/2014/main" id="{C8490F10-5CFC-46F0-9F7F-8308DEA6D6C7}"/>
              </a:ext>
            </a:extLst>
          </p:cNvPr>
          <p:cNvPicPr>
            <a:picLocks noChangeAspect="1"/>
          </p:cNvPicPr>
          <p:nvPr/>
        </p:nvPicPr>
        <p:blipFill>
          <a:blip r:embed="rId14"/>
          <a:stretch>
            <a:fillRect/>
          </a:stretch>
        </p:blipFill>
        <p:spPr>
          <a:xfrm>
            <a:off x="3949934" y="1108432"/>
            <a:ext cx="4176122" cy="1268078"/>
          </a:xfrm>
          <a:prstGeom prst="rect">
            <a:avLst/>
          </a:prstGeom>
        </p:spPr>
      </p:pic>
    </p:spTree>
    <p:extLst>
      <p:ext uri="{BB962C8B-B14F-4D97-AF65-F5344CB8AC3E}">
        <p14:creationId xmlns:p14="http://schemas.microsoft.com/office/powerpoint/2010/main" val="80750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6" presetClass="entr" presetSubtype="32"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ou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750" fill="hold"/>
                                            <p:tgtEl>
                                              <p:spTgt spid="35"/>
                                            </p:tgtEl>
                                            <p:attrNameLst>
                                              <p:attrName>ppt_x</p:attrName>
                                            </p:attrNameLst>
                                          </p:cBhvr>
                                          <p:tavLst>
                                            <p:tav tm="0">
                                              <p:val>
                                                <p:strVal val="#ppt_x"/>
                                              </p:val>
                                            </p:tav>
                                            <p:tav tm="100000">
                                              <p:val>
                                                <p:strVal val="#ppt_x"/>
                                              </p:val>
                                            </p:tav>
                                          </p:tavLst>
                                        </p:anim>
                                        <p:anim calcmode="lin" valueType="num">
                                          <p:cBhvr additive="base">
                                            <p:cTn id="29"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5" name="Trò-chơi-chíu.wav"/>
                                            </p:tgtEl>
                                          </p:cMediaNode>
                                        </p:audio>
                                      </p:subTnLst>
                                    </p:cTn>
                                  </p:par>
                                </p:childTnLst>
                              </p:cTn>
                            </p:par>
                            <p:par>
                              <p:cTn id="30" fill="hold">
                                <p:stCondLst>
                                  <p:cond delay="750"/>
                                </p:stCondLst>
                                <p:childTnLst>
                                  <p:par>
                                    <p:cTn id="31" presetID="2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4"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wipe(down)">
                                          <p:cBhvr>
                                            <p:cTn id="36" dur="500"/>
                                            <p:tgtEl>
                                              <p:spTgt spid="307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15" name="Trò-chơi-chíu.wav"/>
                                            </p:tgtEl>
                                          </p:cMediaNode>
                                        </p:audio>
                                      </p:subTnLst>
                                    </p:cTn>
                                  </p:par>
                                </p:childTnLst>
                              </p:cTn>
                            </p:par>
                            <p:par>
                              <p:cTn id="43" fill="hold">
                                <p:stCondLst>
                                  <p:cond delay="750"/>
                                </p:stCondLst>
                                <p:childTnLst>
                                  <p:par>
                                    <p:cTn id="44" presetID="22" presetClass="entr" presetSubtype="4"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2" presetClass="entr" presetSubtype="4"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539430"/>
          </a:xfrm>
          <a:prstGeom prst="rect">
            <a:avLst/>
          </a:prstGeom>
          <a:noFill/>
        </p:spPr>
        <p:txBody>
          <a:bodyPr wrap="square">
            <a:spAutoFit/>
          </a:bodyPr>
          <a:lstStyle/>
          <a:p>
            <a:pPr lvl="0" algn="just">
              <a:defRPr/>
            </a:pP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59F6309B-EABB-A876-5417-8234D0690D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59" y="2159001"/>
            <a:ext cx="2629252" cy="3726545"/>
          </a:xfrm>
          <a:custGeom>
            <a:avLst/>
            <a:gdLst/>
            <a:ahLst/>
            <a:cxnLst/>
            <a:rect l="l" t="t" r="r" b="b"/>
            <a:pathLst>
              <a:path w="4141760" h="4377846">
                <a:moveTo>
                  <a:pt x="0" y="0"/>
                </a:moveTo>
                <a:lnTo>
                  <a:pt x="4141760" y="0"/>
                </a:lnTo>
                <a:lnTo>
                  <a:pt x="4141760" y="4377846"/>
                </a:lnTo>
                <a:lnTo>
                  <a:pt x="0" y="4377846"/>
                </a:lnTo>
                <a:close/>
              </a:path>
            </a:pathLst>
          </a:custGeom>
        </p:spPr>
      </p:pic>
      <p:pic>
        <p:nvPicPr>
          <p:cNvPr id="6146" name="Picture 2">
            <a:extLst>
              <a:ext uri="{FF2B5EF4-FFF2-40B4-BE49-F238E27FC236}">
                <a16:creationId xmlns:a16="http://schemas.microsoft.com/office/drawing/2014/main" id="{B9C1A396-EDE0-F443-202C-5FC53183A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377" y="61460"/>
            <a:ext cx="7814979" cy="6790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D80FD16-708A-FFC5-B0BF-3C6EBBDFBD1C}"/>
              </a:ext>
            </a:extLst>
          </p:cNvPr>
          <p:cNvSpPr txBox="1"/>
          <p:nvPr/>
        </p:nvSpPr>
        <p:spPr>
          <a:xfrm>
            <a:off x="4318000" y="2006600"/>
            <a:ext cx="7112000" cy="2123658"/>
          </a:xfrm>
          <a:prstGeom prst="rect">
            <a:avLst/>
          </a:prstGeom>
          <a:noFill/>
        </p:spPr>
        <p:txBody>
          <a:bodyPr wrap="square" rtlCol="0">
            <a:spAutoFit/>
          </a:bodyPr>
          <a:lstStyle/>
          <a:p>
            <a:pPr algn="ctr" defTabSz="609570">
              <a:defRPr/>
            </a:pPr>
            <a:r>
              <a:rPr lang="en-US" sz="4400" dirty="0">
                <a:latin typeface="Nunito Black" pitchFamily="2" charset="0"/>
              </a:rPr>
              <a:t>3. </a:t>
            </a:r>
            <a:r>
              <a:rPr lang="en-US" sz="4400" dirty="0" err="1">
                <a:latin typeface="Nunito Black" pitchFamily="2" charset="0"/>
              </a:rPr>
              <a:t>Viết</a:t>
            </a:r>
            <a:r>
              <a:rPr lang="en-US" sz="4400" dirty="0">
                <a:latin typeface="Nunito Black" pitchFamily="2" charset="0"/>
              </a:rPr>
              <a:t> 3 - 4 </a:t>
            </a:r>
            <a:r>
              <a:rPr lang="en-US" sz="4400" dirty="0" err="1">
                <a:latin typeface="Nunito Black" pitchFamily="2" charset="0"/>
              </a:rPr>
              <a:t>câu</a:t>
            </a:r>
            <a:r>
              <a:rPr lang="en-US" sz="4400" dirty="0">
                <a:latin typeface="Nunito Black" pitchFamily="2" charset="0"/>
              </a:rPr>
              <a:t> </a:t>
            </a:r>
            <a:r>
              <a:rPr lang="en-US" sz="4400" dirty="0" err="1">
                <a:latin typeface="Nunito Black" pitchFamily="2" charset="0"/>
              </a:rPr>
              <a:t>về</a:t>
            </a:r>
            <a:r>
              <a:rPr lang="en-US" sz="4400" dirty="0">
                <a:latin typeface="Nunito Black" pitchFamily="2" charset="0"/>
              </a:rPr>
              <a:t> </a:t>
            </a:r>
            <a:r>
              <a:rPr lang="en-US" sz="4400" dirty="0" err="1">
                <a:latin typeface="Nunito Black" pitchFamily="2" charset="0"/>
              </a:rPr>
              <a:t>những</a:t>
            </a:r>
            <a:r>
              <a:rPr lang="en-US" sz="4400" dirty="0">
                <a:latin typeface="Nunito Black" pitchFamily="2" charset="0"/>
              </a:rPr>
              <a:t> </a:t>
            </a:r>
            <a:r>
              <a:rPr lang="en-US" sz="4400" dirty="0" err="1">
                <a:latin typeface="Nunito Black" pitchFamily="2" charset="0"/>
              </a:rPr>
              <a:t>điều</a:t>
            </a:r>
            <a:r>
              <a:rPr lang="en-US" sz="4400" dirty="0">
                <a:latin typeface="Nunito Black" pitchFamily="2" charset="0"/>
              </a:rPr>
              <a:t> </a:t>
            </a:r>
            <a:r>
              <a:rPr lang="en-US" sz="4400" dirty="0" err="1">
                <a:latin typeface="Nunito Black" pitchFamily="2" charset="0"/>
              </a:rPr>
              <a:t>em</a:t>
            </a:r>
            <a:r>
              <a:rPr lang="en-US" sz="4400" dirty="0">
                <a:latin typeface="Nunito Black" pitchFamily="2" charset="0"/>
              </a:rPr>
              <a:t> </a:t>
            </a:r>
            <a:r>
              <a:rPr lang="en-US" sz="4400" dirty="0" err="1">
                <a:latin typeface="Nunito Black" pitchFamily="2" charset="0"/>
              </a:rPr>
              <a:t>đã</a:t>
            </a:r>
            <a:r>
              <a:rPr lang="en-US" sz="4400" dirty="0">
                <a:latin typeface="Nunito Black" pitchFamily="2" charset="0"/>
              </a:rPr>
              <a:t> </a:t>
            </a:r>
            <a:r>
              <a:rPr lang="en-US" sz="4400" dirty="0" err="1">
                <a:latin typeface="Nunito Black" pitchFamily="2" charset="0"/>
              </a:rPr>
              <a:t>kể</a:t>
            </a:r>
            <a:r>
              <a:rPr lang="en-US" sz="4400" dirty="0">
                <a:latin typeface="Nunito Black" pitchFamily="2" charset="0"/>
              </a:rPr>
              <a:t> </a:t>
            </a:r>
            <a:r>
              <a:rPr lang="en-US" sz="4400" dirty="0" err="1">
                <a:latin typeface="Nunito Black" pitchFamily="2" charset="0"/>
              </a:rPr>
              <a:t>theo</a:t>
            </a:r>
            <a:r>
              <a:rPr lang="en-US" sz="4400" dirty="0">
                <a:latin typeface="Nunito Black" pitchFamily="2" charset="0"/>
              </a:rPr>
              <a:t> </a:t>
            </a:r>
            <a:r>
              <a:rPr lang="en-US" sz="4400" dirty="0" err="1">
                <a:latin typeface="Nunito Black" pitchFamily="2" charset="0"/>
              </a:rPr>
              <a:t>gợi</a:t>
            </a:r>
            <a:r>
              <a:rPr lang="en-US" sz="4400" dirty="0">
                <a:latin typeface="Nunito Black" pitchFamily="2" charset="0"/>
              </a:rPr>
              <a:t> ý a, b </a:t>
            </a:r>
            <a:r>
              <a:rPr lang="en-US" sz="4400" dirty="0" err="1">
                <a:latin typeface="Nunito Black" pitchFamily="2" charset="0"/>
              </a:rPr>
              <a:t>hoặc</a:t>
            </a:r>
            <a:r>
              <a:rPr lang="en-US" sz="4400" dirty="0">
                <a:latin typeface="Nunito Black" pitchFamily="2" charset="0"/>
              </a:rPr>
              <a:t> c ở </a:t>
            </a:r>
            <a:r>
              <a:rPr lang="en-US" sz="4400" dirty="0" err="1">
                <a:latin typeface="Nunito Black" pitchFamily="2" charset="0"/>
              </a:rPr>
              <a:t>bài</a:t>
            </a:r>
            <a:r>
              <a:rPr lang="en-US" sz="4400" dirty="0">
                <a:latin typeface="Nunito Black" pitchFamily="2" charset="0"/>
              </a:rPr>
              <a:t> </a:t>
            </a:r>
            <a:r>
              <a:rPr lang="en-US" sz="4400" dirty="0" err="1">
                <a:latin typeface="Nunito Black" pitchFamily="2" charset="0"/>
              </a:rPr>
              <a:t>tập</a:t>
            </a:r>
            <a:r>
              <a:rPr lang="en-US" sz="4400" dirty="0">
                <a:latin typeface="Nunito Black" pitchFamily="2" charset="0"/>
              </a:rPr>
              <a:t> 2.</a:t>
            </a:r>
            <a:endParaRPr lang="en-US" sz="4400" dirty="0">
              <a:solidFill>
                <a:srgbClr val="002060"/>
              </a:solidFill>
              <a:latin typeface="Nunito Black" panose="00000A00000000000000" pitchFamily="2" charset="0"/>
            </a:endParaRPr>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cầu</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Times New Roman" panose="02020603050405020304" pitchFamily="18" charset="0"/>
              <a:cs typeface="Times New Roman" panose="02020603050405020304" pitchFamily="18" charset="0"/>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Về</a:t>
            </a: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nhà</a:t>
            </a:r>
            <a:r>
              <a:rPr kumimoji="0" lang="en-US" sz="8000" b="1"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 </a:t>
            </a:r>
            <a:endPar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3C2A66A7-D506-46A3-9E39-56464036ADAB}"/>
              </a:ext>
            </a:extLst>
          </p:cNvPr>
          <p:cNvPicPr>
            <a:picLocks noChangeAspect="1"/>
          </p:cNvPicPr>
          <p:nvPr/>
        </p:nvPicPr>
        <p:blipFill>
          <a:blip r:embed="rId10"/>
          <a:stretch>
            <a:fillRect/>
          </a:stretch>
        </p:blipFill>
        <p:spPr>
          <a:xfrm>
            <a:off x="2153567" y="2686529"/>
            <a:ext cx="7981904" cy="1025093"/>
          </a:xfrm>
          <a:prstGeom prst="rect">
            <a:avLst/>
          </a:prstGeom>
        </p:spPr>
      </p:pic>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626C9D12-9981-4602-9C4C-2A6DDEF69639}"/>
              </a:ext>
            </a:extLst>
          </p:cNvPr>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a:extLst>
              <a:ext uri="{FF2B5EF4-FFF2-40B4-BE49-F238E27FC236}">
                <a16:creationId xmlns:a16="http://schemas.microsoft.com/office/drawing/2014/main" id="{7FF5C157-04CB-482C-93D9-DE1A27EF04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5" name="TextBox 24">
            <a:extLst>
              <a:ext uri="{FF2B5EF4-FFF2-40B4-BE49-F238E27FC236}">
                <a16:creationId xmlns:a16="http://schemas.microsoft.com/office/drawing/2014/main" id="{566C9AB7-C922-46EE-90AC-DAD793BE04AA}"/>
              </a:ext>
            </a:extLst>
          </p:cNvPr>
          <p:cNvSpPr txBox="1"/>
          <p:nvPr/>
        </p:nvSpPr>
        <p:spPr>
          <a:xfrm>
            <a:off x="4510806" y="840258"/>
            <a:ext cx="60454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17A45"/>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baseline="0" noProof="0" dirty="0">
                <a:ln>
                  <a:noFill/>
                </a:ln>
                <a:solidFill>
                  <a:srgbClr val="017A45"/>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17A45"/>
                </a:solidFill>
                <a:effectLst/>
                <a:uLnTx/>
                <a:uFillTx/>
                <a:latin typeface="Times New Roman" panose="02020603050405020304" pitchFamily="18" charset="0"/>
                <a:cs typeface="Times New Roman" panose="02020603050405020304" pitchFamily="18" charset="0"/>
              </a:rPr>
              <a:t>ngày</a:t>
            </a:r>
            <a:r>
              <a:rPr kumimoji="0" lang="en-US" sz="3600" b="0" i="0" u="none" strike="noStrike" kern="1200" cap="none" spc="0" normalizeH="0" baseline="0" noProof="0" dirty="0">
                <a:ln>
                  <a:noFill/>
                </a:ln>
                <a:solidFill>
                  <a:srgbClr val="017A45"/>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17A45"/>
                </a:solidFill>
                <a:effectLst/>
                <a:uLnTx/>
                <a:uFillTx/>
                <a:latin typeface="Times New Roman" panose="02020603050405020304" pitchFamily="18" charset="0"/>
                <a:cs typeface="Times New Roman" panose="02020603050405020304" pitchFamily="18" charset="0"/>
              </a:rPr>
              <a:t>tháng</a:t>
            </a:r>
            <a:r>
              <a:rPr kumimoji="0" lang="en-US" sz="3600" b="0" i="0" u="none" strike="noStrike" kern="1200" cap="none" spc="0" normalizeH="0" baseline="0" noProof="0" dirty="0">
                <a:ln>
                  <a:noFill/>
                </a:ln>
                <a:solidFill>
                  <a:srgbClr val="017A45"/>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17A45"/>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1200" cap="none" spc="0" normalizeH="0" baseline="0" noProof="0" dirty="0">
                <a:ln>
                  <a:noFill/>
                </a:ln>
                <a:solidFill>
                  <a:srgbClr val="017A45"/>
                </a:solidFill>
                <a:effectLst/>
                <a:uLnTx/>
                <a:uFillTx/>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ABA488ED-1316-48B3-856C-C09E4E6DF2B2}"/>
              </a:ext>
            </a:extLst>
          </p:cNvPr>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TIẾNG VIỆT</a:t>
            </a:r>
          </a:p>
        </p:txBody>
      </p:sp>
      <p:sp>
        <p:nvSpPr>
          <p:cNvPr id="27" name="TextBox 26">
            <a:extLst>
              <a:ext uri="{FF2B5EF4-FFF2-40B4-BE49-F238E27FC236}">
                <a16:creationId xmlns:a16="http://schemas.microsoft.com/office/drawing/2014/main" id="{5CFA8FC9-B8C2-4060-89CB-292BE005F718}"/>
              </a:ext>
            </a:extLst>
          </p:cNvPr>
          <p:cNvSpPr txBox="1"/>
          <p:nvPr/>
        </p:nvSpPr>
        <p:spPr>
          <a:xfrm>
            <a:off x="4346958" y="2878636"/>
            <a:ext cx="4031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96F7E"/>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096F7E"/>
                </a:solidFill>
                <a:effectLst/>
                <a:uLnTx/>
                <a:uFillTx/>
                <a:latin typeface="Times New Roman" panose="02020603050405020304" pitchFamily="18" charset="0"/>
                <a:cs typeface="Times New Roman" panose="02020603050405020304" pitchFamily="18" charset="0"/>
              </a:rPr>
              <a:t> 4 – </a:t>
            </a:r>
            <a:r>
              <a:rPr kumimoji="0" lang="en-US" sz="4000" b="0" i="0" u="none" strike="noStrike" kern="1200" cap="none" spc="0" normalizeH="0" baseline="0" noProof="0" dirty="0" err="1">
                <a:ln>
                  <a:noFill/>
                </a:ln>
                <a:solidFill>
                  <a:srgbClr val="096F7E"/>
                </a:solidFill>
                <a:effectLst/>
                <a:uLnTx/>
                <a:uFillTx/>
                <a:latin typeface="Times New Roman" panose="02020603050405020304" pitchFamily="18" charset="0"/>
                <a:cs typeface="Times New Roman" panose="02020603050405020304" pitchFamily="18" charset="0"/>
              </a:rPr>
              <a:t>Tiết</a:t>
            </a:r>
            <a:r>
              <a:rPr kumimoji="0" lang="en-US" sz="4000" b="0" i="0" u="none" strike="noStrike" kern="1200" cap="none" spc="0" normalizeH="0" baseline="0" noProof="0" dirty="0">
                <a:ln>
                  <a:noFill/>
                </a:ln>
                <a:solidFill>
                  <a:srgbClr val="096F7E"/>
                </a:solidFill>
                <a:effectLst/>
                <a:uLnTx/>
                <a:uFillTx/>
                <a:latin typeface="Times New Roman" panose="02020603050405020304" pitchFamily="18" charset="0"/>
                <a:cs typeface="Times New Roman" panose="02020603050405020304" pitchFamily="18" charset="0"/>
              </a:rPr>
              <a:t> 4 </a:t>
            </a:r>
          </a:p>
        </p:txBody>
      </p:sp>
      <p:sp>
        <p:nvSpPr>
          <p:cNvPr id="28" name="TextBox 27">
            <a:extLst>
              <a:ext uri="{FF2B5EF4-FFF2-40B4-BE49-F238E27FC236}">
                <a16:creationId xmlns:a16="http://schemas.microsoft.com/office/drawing/2014/main" id="{6CA0F6DF-5171-4B32-88FE-8A88697831F5}"/>
              </a:ext>
            </a:extLst>
          </p:cNvPr>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Chủ</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điểm</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Những</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trải</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nghiệm</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thú</a:t>
            </a:r>
            <a:r>
              <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1" i="0" u="none" strike="noStrike" kern="1200" cap="none" spc="0" normalizeH="0" baseline="0" noProof="0" dirty="0" err="1">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rPr>
              <a:t>vị</a:t>
            </a:r>
            <a:endParaRPr kumimoji="0" lang="en-US" sz="4000" b="1" i="0" u="none" strike="noStrike" kern="1200" cap="none" spc="0" normalizeH="0" baseline="0" noProof="0" dirty="0">
              <a:ln>
                <a:noFill/>
              </a:ln>
              <a:solidFill>
                <a:srgbClr val="F44B15"/>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9" name="TextBox 28">
            <a:extLst>
              <a:ext uri="{FF2B5EF4-FFF2-40B4-BE49-F238E27FC236}">
                <a16:creationId xmlns:a16="http://schemas.microsoft.com/office/drawing/2014/main" id="{626C9D12-9981-4602-9C4C-2A6DDEF69639}"/>
              </a:ext>
            </a:extLst>
          </p:cNvPr>
          <p:cNvSpPr txBox="1"/>
          <p:nvPr/>
        </p:nvSpPr>
        <p:spPr>
          <a:xfrm>
            <a:off x="1964723" y="3668282"/>
            <a:ext cx="882233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Luyện tập: Viết đoạn văn kể </a:t>
            </a:r>
            <a:r>
              <a:rPr kumimoji="0" lang="vi-VN" sz="3200" b="0" i="0" u="none" strike="noStrike" kern="1200" cap="none" spc="-150" normalizeH="0" baseline="0" noProof="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lại </a:t>
            </a:r>
            <a:r>
              <a:rPr lang="en-US" sz="3200" spc="-150">
                <a:solidFill>
                  <a:srgbClr val="FF2543"/>
                </a:solidFill>
                <a:latin typeface="Times New Roman" panose="02020603050405020304" pitchFamily="18" charset="0"/>
                <a:ea typeface="LNTH-Kids  Chinese Font 1" panose="02010600030101010101" pitchFamily="2" charset="-128"/>
                <a:cs typeface="Times New Roman" panose="02020603050405020304" pitchFamily="18" charset="0"/>
              </a:rPr>
              <a:t> sự việc đã làm cùng người thân</a:t>
            </a:r>
            <a:r>
              <a:rPr kumimoji="0" lang="vi-VN" sz="3200" b="0" i="0" u="none" strike="noStrike" kern="1200" cap="none" spc="-150" normalizeH="0" baseline="0" noProof="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a:t>
            </a:r>
            <a:endParaRPr kumimoji="0" lang="vi-VN" sz="3200" b="0" i="0" u="none" strike="noStrike" kern="1200" cap="none" spc="-150" normalizeH="0" baseline="0" noProof="0" dirty="0">
              <a:ln>
                <a:noFill/>
              </a:ln>
              <a:solidFill>
                <a:srgbClr val="FF2543"/>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pic>
        <p:nvPicPr>
          <p:cNvPr id="17" name="Picture 4" descr="Rainbow Sticker for iOS &amp;amp; Android | GIPHY">
            <a:extLst>
              <a:ext uri="{FF2B5EF4-FFF2-40B4-BE49-F238E27FC236}">
                <a16:creationId xmlns:a16="http://schemas.microsoft.com/office/drawing/2014/main" id="{D5E6D97B-9DAD-47BE-A01E-3A7DE5F0B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8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8" fill="hold" grpId="0" nodeType="withEffect">
                                  <p:stCondLst>
                                    <p:cond delay="250"/>
                                  </p:stCondLst>
                                  <p:iterate type="wd">
                                    <p:tmPct val="10000"/>
                                  </p:iterate>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100"/>
                            </p:stCondLst>
                            <p:childTnLst>
                              <p:par>
                                <p:cTn id="30" presetID="2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par>
                          <p:cTn id="33" fill="hold">
                            <p:stCondLst>
                              <p:cond delay="2600"/>
                            </p:stCondLst>
                            <p:childTnLst>
                              <p:par>
                                <p:cTn id="34" presetID="53" presetClass="entr" presetSubtype="16"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3100"/>
                            </p:stCondLst>
                            <p:childTnLst>
                              <p:par>
                                <p:cTn id="40" presetID="47"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ppt_y-.1"/>
                                          </p:val>
                                        </p:tav>
                                        <p:tav tm="100000">
                                          <p:val>
                                            <p:strVal val="#ppt_y"/>
                                          </p:val>
                                        </p:tav>
                                      </p:tavLst>
                                    </p:anim>
                                  </p:childTnLst>
                                </p:cTn>
                              </p:par>
                            </p:childTnLst>
                          </p:cTn>
                        </p:par>
                        <p:par>
                          <p:cTn id="45" fill="hold">
                            <p:stCondLst>
                              <p:cond delay="3600"/>
                            </p:stCondLst>
                            <p:childTnLst>
                              <p:par>
                                <p:cTn id="46" presetID="9" presetClass="entr" presetSubtype="0" fill="hold" grpId="0" nodeType="afterEffect">
                                  <p:stCondLst>
                                    <p:cond delay="0"/>
                                  </p:stCondLst>
                                  <p:iterate type="wd">
                                    <p:tmPct val="10000"/>
                                  </p:iterate>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childTnLst>
                          </p:cTn>
                        </p:par>
                        <p:par>
                          <p:cTn id="49" fill="hold">
                            <p:stCondLst>
                              <p:cond delay="485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5CD"/>
                </a:solidFill>
                <a:effectLst/>
                <a:uLnTx/>
                <a:uFillTx/>
                <a:latin typeface="Times New Roman" panose="02020603050405020304" pitchFamily="18" charset="0"/>
                <a:cs typeface="Times New Roman" panose="02020603050405020304" pitchFamily="18" charset="0"/>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298263" y="741757"/>
            <a:ext cx="10214029" cy="584775"/>
          </a:xfrm>
          <a:prstGeom prst="rect">
            <a:avLst/>
          </a:prstGeom>
          <a:noFill/>
        </p:spPr>
        <p:txBody>
          <a:bodyPr wrap="square">
            <a:spAutoFit/>
          </a:bodyPr>
          <a:lstStyle/>
          <a:p>
            <a:pPr lvl="0">
              <a:defRPr/>
            </a:pPr>
            <a:r>
              <a:rPr lang="en-US" sz="3200" b="1" dirty="0">
                <a:solidFill>
                  <a:srgbClr val="FF2543"/>
                </a:solidFill>
                <a:latin typeface="Times New Roman" panose="02020603050405020304" pitchFamily="18" charset="0"/>
                <a:cs typeface="Times New Roman" panose="02020603050405020304" pitchFamily="18" charset="0"/>
              </a:rPr>
              <a:t>1. Quan </a:t>
            </a:r>
            <a:r>
              <a:rPr lang="en-US" sz="3200" b="1" dirty="0" err="1">
                <a:solidFill>
                  <a:srgbClr val="FF2543"/>
                </a:solidFill>
                <a:latin typeface="Times New Roman" panose="02020603050405020304" pitchFamily="18" charset="0"/>
                <a:cs typeface="Times New Roman" panose="02020603050405020304" pitchFamily="18" charset="0"/>
              </a:rPr>
              <a:t>sát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tranh</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kể</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lại</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các</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hoạt</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động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trong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từng</a:t>
            </a:r>
            <a:r>
              <a:rPr lang="en-US" sz="3200" b="1" dirty="0">
                <a:solidFill>
                  <a:srgbClr val="FF2543"/>
                </a:solidFill>
                <a:latin typeface="Times New Roman" panose="02020603050405020304" pitchFamily="18" charset="0"/>
                <a:cs typeface="Times New Roman" panose="02020603050405020304" pitchFamily="18" charset="0"/>
              </a:rPr>
              <a:t> </a:t>
            </a:r>
            <a:r>
              <a:rPr lang="en-US" sz="3200" b="1" dirty="0" err="1">
                <a:solidFill>
                  <a:srgbClr val="FF2543"/>
                </a:solidFill>
                <a:latin typeface="Times New Roman" panose="02020603050405020304" pitchFamily="18" charset="0"/>
                <a:cs typeface="Times New Roman" panose="02020603050405020304" pitchFamily="18" charset="0"/>
              </a:rPr>
              <a:t>tranh</a:t>
            </a:r>
            <a:endParaRPr lang="en-US" sz="3200" b="1" dirty="0">
              <a:solidFill>
                <a:srgbClr val="FF2543"/>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C35469A-32F1-44CE-9FB2-A7C1947AC100}"/>
              </a:ext>
            </a:extLst>
          </p:cNvPr>
          <p:cNvPicPr>
            <a:picLocks noChangeAspect="1"/>
          </p:cNvPicPr>
          <p:nvPr/>
        </p:nvPicPr>
        <p:blipFill>
          <a:blip r:embed="rId5"/>
          <a:stretch>
            <a:fillRect/>
          </a:stretch>
        </p:blipFill>
        <p:spPr>
          <a:xfrm>
            <a:off x="2171699" y="1594713"/>
            <a:ext cx="7458075" cy="481697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36935" t="6368" r="38115" b="57043"/>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595" t="6512" r="64958" b="56899"/>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a:extLst>
              <a:ext uri="{FF2B5EF4-FFF2-40B4-BE49-F238E27FC236}">
                <a16:creationId xmlns:a16="http://schemas.microsoft.com/office/drawing/2014/main" id="{D90A90CD-2A66-4F07-9348-E78EE5F099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a:extLst>
              <a:ext uri="{FF2B5EF4-FFF2-40B4-BE49-F238E27FC236}">
                <a16:creationId xmlns:a16="http://schemas.microsoft.com/office/drawing/2014/main" id="{0A04801D-1224-4542-9CAD-F5A7CEBE72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6269621A-3E5A-4621-A9BF-A21D604773E6}"/>
              </a:ext>
            </a:extLst>
          </p:cNvPr>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25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pic>
        <p:nvPicPr>
          <p:cNvPr id="10" name="Picture 9">
            <a:extLst>
              <a:ext uri="{FF2B5EF4-FFF2-40B4-BE49-F238E27FC236}">
                <a16:creationId xmlns:a16="http://schemas.microsoft.com/office/drawing/2014/main" id="{54FCE1AB-9002-43F8-84E7-120F613E73A8}"/>
              </a:ext>
            </a:extLst>
          </p:cNvPr>
          <p:cNvPicPr>
            <a:picLocks noChangeAspect="1"/>
          </p:cNvPicPr>
          <p:nvPr/>
        </p:nvPicPr>
        <p:blipFill>
          <a:blip r:embed="rId14"/>
          <a:stretch>
            <a:fillRect/>
          </a:stretch>
        </p:blipFill>
        <p:spPr>
          <a:xfrm>
            <a:off x="3987392" y="1087368"/>
            <a:ext cx="4176122" cy="1268078"/>
          </a:xfrm>
          <a:prstGeom prst="rect">
            <a:avLst/>
          </a:prstGeom>
        </p:spPr>
      </p:pic>
    </p:spTree>
    <p:extLst>
      <p:ext uri="{BB962C8B-B14F-4D97-AF65-F5344CB8AC3E}">
        <p14:creationId xmlns:p14="http://schemas.microsoft.com/office/powerpoint/2010/main" val="86354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75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75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stretch>
            <a:fillRect/>
          </a:stretch>
        </p:blipFill>
        <p:spPr>
          <a:xfrm>
            <a:off x="752509" y="294826"/>
            <a:ext cx="4343400"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95925" y="774108"/>
              <a:ext cx="5143500" cy="1815882"/>
            </a:xfrm>
            <a:prstGeom prst="rect">
              <a:avLst/>
            </a:prstGeom>
            <a:noFill/>
          </p:spPr>
          <p:txBody>
            <a:bodyPr wrap="square" rtlCol="0">
              <a:spAutoFit/>
            </a:bodyPr>
            <a:lstStyle/>
            <a:p>
              <a:pPr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tàu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du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lịch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kéo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vali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đựng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Ai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stretch>
            <a:fillRect/>
          </a:stretch>
        </p:blipFill>
        <p:spPr>
          <a:xfrm>
            <a:off x="943009" y="3395437"/>
            <a:ext cx="4152900" cy="2647950"/>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43500" cy="1384995"/>
            </a:xfrm>
            <a:prstGeom prst="rect">
              <a:avLst/>
            </a:prstGeom>
            <a:noFill/>
          </p:spPr>
          <p:txBody>
            <a:bodyPr wrap="square" rtlCol="0">
              <a:spAutoFit/>
            </a:bodyPr>
            <a:lstStyle/>
            <a:p>
              <a:pPr algn="just"/>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1586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646" y="171450"/>
            <a:ext cx="10860708" cy="64198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14B9BDFF-3851-4FF9-8967-C3A2AC46E6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151" y="294826"/>
            <a:ext cx="4226115" cy="2705100"/>
          </a:xfrm>
          <a:prstGeom prst="rect">
            <a:avLst/>
          </a:prstGeom>
        </p:spPr>
      </p:pic>
      <p:grpSp>
        <p:nvGrpSpPr>
          <p:cNvPr id="13" name="Group 12">
            <a:extLst>
              <a:ext uri="{FF2B5EF4-FFF2-40B4-BE49-F238E27FC236}">
                <a16:creationId xmlns:a16="http://schemas.microsoft.com/office/drawing/2014/main" id="{B7E8A516-5F50-4888-9312-7026E07DDD85}"/>
              </a:ext>
            </a:extLst>
          </p:cNvPr>
          <p:cNvGrpSpPr/>
          <p:nvPr/>
        </p:nvGrpSpPr>
        <p:grpSpPr>
          <a:xfrm>
            <a:off x="5381625" y="609600"/>
            <a:ext cx="5581650" cy="2018559"/>
            <a:chOff x="5381625" y="609600"/>
            <a:chExt cx="5581650" cy="2018559"/>
          </a:xfrm>
        </p:grpSpPr>
        <p:sp>
          <p:nvSpPr>
            <p:cNvPr id="12" name="Rectangle: Rounded Corners 11">
              <a:extLst>
                <a:ext uri="{FF2B5EF4-FFF2-40B4-BE49-F238E27FC236}">
                  <a16:creationId xmlns:a16="http://schemas.microsoft.com/office/drawing/2014/main" id="{4898E856-C8CB-4AA5-AF30-4C80BD41C6DD}"/>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BA39642-0AC4-4A20-8B29-E4AFF8675896}"/>
                </a:ext>
              </a:extLst>
            </p:cNvPr>
            <p:cNvSpPr txBox="1"/>
            <p:nvPr/>
          </p:nvSpPr>
          <p:spPr>
            <a:xfrm>
              <a:off x="5486400" y="710938"/>
              <a:ext cx="51435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5" name="Picture 14">
            <a:extLst>
              <a:ext uri="{FF2B5EF4-FFF2-40B4-BE49-F238E27FC236}">
                <a16:creationId xmlns:a16="http://schemas.microsoft.com/office/drawing/2014/main" id="{49183D4C-C7EE-4663-BDF7-CC44CA4123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3009" y="3405262"/>
            <a:ext cx="4152900" cy="2628299"/>
          </a:xfrm>
          <a:prstGeom prst="rect">
            <a:avLst/>
          </a:prstGeom>
        </p:spPr>
      </p:pic>
      <p:grpSp>
        <p:nvGrpSpPr>
          <p:cNvPr id="25" name="Group 24">
            <a:extLst>
              <a:ext uri="{FF2B5EF4-FFF2-40B4-BE49-F238E27FC236}">
                <a16:creationId xmlns:a16="http://schemas.microsoft.com/office/drawing/2014/main" id="{BD951CE6-C19A-4ACD-A16E-E54EA7C2D3E9}"/>
              </a:ext>
            </a:extLst>
          </p:cNvPr>
          <p:cNvGrpSpPr/>
          <p:nvPr/>
        </p:nvGrpSpPr>
        <p:grpSpPr>
          <a:xfrm>
            <a:off x="5562600" y="3559272"/>
            <a:ext cx="5581650" cy="2018559"/>
            <a:chOff x="5381625" y="609600"/>
            <a:chExt cx="5581650" cy="2018559"/>
          </a:xfrm>
        </p:grpSpPr>
        <p:sp>
          <p:nvSpPr>
            <p:cNvPr id="26" name="Rectangle: Rounded Corners 25">
              <a:extLst>
                <a:ext uri="{FF2B5EF4-FFF2-40B4-BE49-F238E27FC236}">
                  <a16:creationId xmlns:a16="http://schemas.microsoft.com/office/drawing/2014/main" id="{55182F5E-75A9-4E34-837D-0B9537A4BB21}"/>
                </a:ext>
              </a:extLst>
            </p:cNvPr>
            <p:cNvSpPr/>
            <p:nvPr/>
          </p:nvSpPr>
          <p:spPr>
            <a:xfrm>
              <a:off x="5381625" y="609600"/>
              <a:ext cx="5581650" cy="201855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1ADBACA-2034-4A88-874F-5D47A41A80F7}"/>
                </a:ext>
              </a:extLst>
            </p:cNvPr>
            <p:cNvSpPr txBox="1"/>
            <p:nvPr/>
          </p:nvSpPr>
          <p:spPr>
            <a:xfrm>
              <a:off x="5495925" y="774108"/>
              <a:ext cx="51816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9203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5CD"/>
                </a:solidFill>
                <a:effectLst/>
                <a:uLnTx/>
                <a:uFillTx/>
                <a:latin typeface="Times New Roman" panose="02020603050405020304" pitchFamily="18" charset="0"/>
                <a:cs typeface="Times New Roman" panose="02020603050405020304" pitchFamily="18" charset="0"/>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Times New Roman" panose="02020603050405020304" pitchFamily="18" charset="0"/>
                <a:cs typeface="Times New Roman" panose="02020603050405020304" pitchFamily="18" charset="0"/>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560</Words>
  <Application>Microsoft Office PowerPoint</Application>
  <PresentationFormat>Widescreen</PresentationFormat>
  <Paragraphs>55</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Nunito Black</vt:lpstr>
      <vt:lpstr>Arial</vt:lpstr>
      <vt:lpstr>Times New Roman</vt:lpstr>
      <vt:lpstr>SVN-Dumpling</vt:lpstr>
      <vt:lpstr>Calibri</vt:lpstr>
      <vt:lpstr>Coiny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11</cp:lastModifiedBy>
  <cp:revision>24</cp:revision>
  <dcterms:created xsi:type="dcterms:W3CDTF">2022-06-11T00:25:14Z</dcterms:created>
  <dcterms:modified xsi:type="dcterms:W3CDTF">2023-09-13T07:23:54Z</dcterms:modified>
</cp:coreProperties>
</file>