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1.xml" ContentType="application/vnd.openxmlformats-officedocument.presentationml.notesSlide+xml"/>
  <Override PartName="/ppt/tags/tag12.xml" ContentType="application/vnd.openxmlformats-officedocument.presentationml.tags+xml"/>
  <Override PartName="/ppt/notesSlides/notesSlide2.xml" ContentType="application/vnd.openxmlformats-officedocument.presentationml.notesSlide+xml"/>
  <Override PartName="/ppt/tags/tag13.xml" ContentType="application/vnd.openxmlformats-officedocument.presentationml.tags+xml"/>
  <Override PartName="/ppt/notesSlides/notesSlide3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14.xml" ContentType="application/vnd.openxmlformats-officedocument.presentationml.tags+xml"/>
  <Override PartName="/ppt/notesSlides/notesSlide6.xml" ContentType="application/vnd.openxmlformats-officedocument.presentationml.notesSlide+xml"/>
  <Override PartName="/ppt/theme/themeOverride3.xml" ContentType="application/vnd.openxmlformats-officedocument.themeOverride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8" r:id="rId2"/>
  </p:sldMasterIdLst>
  <p:notesMasterIdLst>
    <p:notesMasterId r:id="rId20"/>
  </p:notesMasterIdLst>
  <p:sldIdLst>
    <p:sldId id="256" r:id="rId3"/>
    <p:sldId id="259" r:id="rId4"/>
    <p:sldId id="302" r:id="rId5"/>
    <p:sldId id="257" r:id="rId6"/>
    <p:sldId id="299" r:id="rId7"/>
    <p:sldId id="311" r:id="rId8"/>
    <p:sldId id="312" r:id="rId9"/>
    <p:sldId id="313" r:id="rId10"/>
    <p:sldId id="314" r:id="rId11"/>
    <p:sldId id="269" r:id="rId12"/>
    <p:sldId id="270" r:id="rId13"/>
    <p:sldId id="315" r:id="rId14"/>
    <p:sldId id="271" r:id="rId15"/>
    <p:sldId id="272" r:id="rId16"/>
    <p:sldId id="273" r:id="rId17"/>
    <p:sldId id="274" r:id="rId18"/>
    <p:sldId id="306" r:id="rId19"/>
  </p:sldIdLst>
  <p:sldSz cx="12192000" cy="6858000"/>
  <p:notesSz cx="6858000" cy="9144000"/>
  <p:custDataLst>
    <p:tags r:id="rId21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430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DCF7F0"/>
    <a:srgbClr val="4A951F"/>
    <a:srgbClr val="27955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88" autoAdjust="0"/>
    <p:restoredTop sz="84069" autoAdjust="0"/>
  </p:normalViewPr>
  <p:slideViewPr>
    <p:cSldViewPr snapToGrid="0" showGuides="1">
      <p:cViewPr varScale="1">
        <p:scale>
          <a:sx n="59" d="100"/>
          <a:sy n="59" d="100"/>
        </p:scale>
        <p:origin x="1176" y="78"/>
      </p:cViewPr>
      <p:guideLst>
        <p:guide orient="horz" pos="3430"/>
        <p:guide pos="3863"/>
      </p:guideLst>
    </p:cSldViewPr>
  </p:slideViewPr>
  <p:notesTextViewPr>
    <p:cViewPr>
      <p:scale>
        <a:sx n="300" d="100"/>
        <a:sy n="3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5" cy="72005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tags" Target="tags/tag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44AD0C-C414-497E-8413-851BBD4CE437}" type="datetimeFigureOut">
              <a:rPr lang="zh-CN" altLang="en-US" smtClean="0"/>
              <a:t>2022/9/13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4A2E44-615F-4CBD-B612-D887467EBE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984275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4A2E44-615F-4CBD-B612-D887467EBED5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50310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4A2E44-615F-4CBD-B612-D887467EBED5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3490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4A2E44-615F-4CBD-B612-D887467EBED5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81872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/>
              <a:t>Thầy cô bấm vào từng ô ? để hiện hết quả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4A2E44-615F-4CBD-B612-D887467EBED5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451742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/>
              <a:t>Thầy cô bấm vào ô ? để hiện kết quả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4A2E44-615F-4CBD-B612-D887467EBED5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2588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4A2E44-615F-4CBD-B612-D887467EBED5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10442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4A2E44-615F-4CBD-B612-D887467EBED5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90492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5">
            <a:extLst>
              <a:ext uri="{FF2B5EF4-FFF2-40B4-BE49-F238E27FC236}">
                <a16:creationId xmlns:a16="http://schemas.microsoft.com/office/drawing/2014/main" id="{621209FF-8148-8305-186F-A74494F7423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62" t="38355" b="23157"/>
          <a:stretch/>
        </p:blipFill>
        <p:spPr>
          <a:xfrm>
            <a:off x="-2" y="0"/>
            <a:ext cx="1219200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630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69DD2-03AA-49F9-A6A9-3CD48F186590}" type="datetimeFigureOut">
              <a:rPr lang="en-US" smtClean="0"/>
              <a:t>9/13/2022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9A8E4-50F6-4EF7-88A2-4196A89EFA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3018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69DD2-03AA-49F9-A6A9-3CD48F186590}" type="datetimeFigureOut">
              <a:rPr lang="en-US" smtClean="0"/>
              <a:t>9/13/2022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9A8E4-50F6-4EF7-88A2-4196A89EFA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41939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69DD2-03AA-49F9-A6A9-3CD48F186590}" type="datetimeFigureOut">
              <a:rPr lang="en-US" smtClean="0"/>
              <a:t>9/13/2022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9A8E4-50F6-4EF7-88A2-4196A89EFA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24185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69DD2-03AA-49F9-A6A9-3CD48F186590}" type="datetimeFigureOut">
              <a:rPr lang="en-US" smtClean="0"/>
              <a:t>9/13/2022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9A8E4-50F6-4EF7-88A2-4196A89EFA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81599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69DD2-03AA-49F9-A6A9-3CD48F186590}" type="datetimeFigureOut">
              <a:rPr lang="en-US" smtClean="0"/>
              <a:t>9/13/2022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9A8E4-50F6-4EF7-88A2-4196A89EFA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1464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69DD2-03AA-49F9-A6A9-3CD48F186590}" type="datetimeFigureOut">
              <a:rPr lang="en-US" smtClean="0"/>
              <a:t>9/13/2022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9A8E4-50F6-4EF7-88A2-4196A89EFA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00255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1034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5508558E-2225-4B93-BD14-D1E31B0C597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62" t="38355" b="23157"/>
          <a:stretch/>
        </p:blipFill>
        <p:spPr>
          <a:xfrm>
            <a:off x="-2" y="0"/>
            <a:ext cx="12192002" cy="6858000"/>
          </a:xfrm>
          <a:prstGeom prst="rect">
            <a:avLst/>
          </a:prstGeom>
        </p:spPr>
      </p:pic>
      <p:pic>
        <p:nvPicPr>
          <p:cNvPr id="2" name="图片 18" descr="图片包含 烟火, 户外艺术系列&#10;&#10;已生成高可信度的说明">
            <a:extLst>
              <a:ext uri="{FF2B5EF4-FFF2-40B4-BE49-F238E27FC236}">
                <a16:creationId xmlns:a16="http://schemas.microsoft.com/office/drawing/2014/main" id="{E052BD73-1F1C-E71C-D89E-FF7317C31E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414"/>
          <a:stretch/>
        </p:blipFill>
        <p:spPr>
          <a:xfrm flipV="1">
            <a:off x="0" y="3532438"/>
            <a:ext cx="12756444" cy="3299455"/>
          </a:xfrm>
          <a:prstGeom prst="rect">
            <a:avLst/>
          </a:prstGeom>
        </p:spPr>
      </p:pic>
      <p:pic>
        <p:nvPicPr>
          <p:cNvPr id="3" name="图片 24" descr="图片包含 物体, 事情&#10;&#10;已生成高可信度的说明">
            <a:extLst>
              <a:ext uri="{FF2B5EF4-FFF2-40B4-BE49-F238E27FC236}">
                <a16:creationId xmlns:a16="http://schemas.microsoft.com/office/drawing/2014/main" id="{7210E348-B15F-45DF-89F5-51E6D25C3D7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69" r="83472" b="58748"/>
          <a:stretch/>
        </p:blipFill>
        <p:spPr>
          <a:xfrm>
            <a:off x="10401300" y="3628117"/>
            <a:ext cx="2206640" cy="3396144"/>
          </a:xfrm>
          <a:prstGeom prst="rect">
            <a:avLst/>
          </a:prstGeom>
        </p:spPr>
      </p:pic>
      <p:pic>
        <p:nvPicPr>
          <p:cNvPr id="4" name="图片 56">
            <a:extLst>
              <a:ext uri="{FF2B5EF4-FFF2-40B4-BE49-F238E27FC236}">
                <a16:creationId xmlns:a16="http://schemas.microsoft.com/office/drawing/2014/main" id="{671CEB76-A8EA-691E-FB4C-4E4AD39750F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882" y="3252913"/>
            <a:ext cx="1984033" cy="3578980"/>
          </a:xfrm>
          <a:prstGeom prst="rect">
            <a:avLst/>
          </a:prstGeom>
        </p:spPr>
      </p:pic>
      <p:pic>
        <p:nvPicPr>
          <p:cNvPr id="5" name="图片 58" descr="图片包含 物体, 事情&#10;&#10;已生成高可信度的说明">
            <a:extLst>
              <a:ext uri="{FF2B5EF4-FFF2-40B4-BE49-F238E27FC236}">
                <a16:creationId xmlns:a16="http://schemas.microsoft.com/office/drawing/2014/main" id="{4FAD3836-F951-996F-6C77-7B13BB3881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03" t="5269" b="58748"/>
          <a:stretch/>
        </p:blipFill>
        <p:spPr>
          <a:xfrm>
            <a:off x="9623103" y="-213101"/>
            <a:ext cx="2568897" cy="2689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625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4310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69DD2-03AA-49F9-A6A9-3CD48F186590}" type="datetimeFigureOut">
              <a:rPr lang="en-US" smtClean="0"/>
              <a:t>9/13/2022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9A8E4-50F6-4EF7-88A2-4196A89EFA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82051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69DD2-03AA-49F9-A6A9-3CD48F186590}" type="datetimeFigureOut">
              <a:rPr lang="en-US" smtClean="0"/>
              <a:t>9/13/2022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9A8E4-50F6-4EF7-88A2-4196A89EFA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87859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69DD2-03AA-49F9-A6A9-3CD48F186590}" type="datetimeFigureOut">
              <a:rPr lang="en-US" smtClean="0"/>
              <a:t>9/13/2022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9A8E4-50F6-4EF7-88A2-4196A89EFA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5367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69DD2-03AA-49F9-A6A9-3CD48F186590}" type="datetimeFigureOut">
              <a:rPr lang="en-US" smtClean="0"/>
              <a:t>9/13/2022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9A8E4-50F6-4EF7-88A2-4196A89EFA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3149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69DD2-03AA-49F9-A6A9-3CD48F186590}" type="datetimeFigureOut">
              <a:rPr lang="en-US" smtClean="0"/>
              <a:t>9/13/2022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9A8E4-50F6-4EF7-88A2-4196A89EFA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48713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C8BB44B3-40D3-4B7E-9A4F-64B7C7B8CF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8314620-DA17-410A-8B99-F30D269D4B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25089C6-D0CB-47A9-AC2D-177DC5D9611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C1DBFB-CFD2-48AA-8FE1-55CF1AE6D1D6}" type="datetimeFigureOut">
              <a:rPr lang="zh-CN" altLang="en-US" smtClean="0"/>
              <a:t>2022/9/13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389CE2B-5F1F-40A2-BBE5-B44A5171C5A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218703F-EE03-4E47-BB67-EDD90F0C5B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3F9150-92D3-415E-93D8-1993074F85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65890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4" r:id="rId3"/>
    <p:sldLayoutId id="2147483655" r:id="rId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C69DD2-03AA-49F9-A6A9-3CD48F186590}" type="datetimeFigureOut">
              <a:rPr lang="en-US" smtClean="0"/>
              <a:t>9/13/2022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B9A8E4-50F6-4EF7-88A2-4196A89EFA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14523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notesSlide" Target="../notesSlides/notesSlide1.xml"/><Relationship Id="rId18" Type="http://schemas.openxmlformats.org/officeDocument/2006/relationships/image" Target="../media/image3.png"/><Relationship Id="rId3" Type="http://schemas.openxmlformats.org/officeDocument/2006/relationships/tags" Target="../tags/tag3.xml"/><Relationship Id="rId7" Type="http://schemas.openxmlformats.org/officeDocument/2006/relationships/tags" Target="../tags/tag7.xml"/><Relationship Id="rId12" Type="http://schemas.openxmlformats.org/officeDocument/2006/relationships/slideLayout" Target="../slideLayouts/slideLayout1.xml"/><Relationship Id="rId17" Type="http://schemas.openxmlformats.org/officeDocument/2006/relationships/image" Target="../media/image2.png"/><Relationship Id="rId2" Type="http://schemas.openxmlformats.org/officeDocument/2006/relationships/tags" Target="../tags/tag2.xml"/><Relationship Id="rId16" Type="http://schemas.openxmlformats.org/officeDocument/2006/relationships/image" Target="../media/image6.png"/><Relationship Id="rId20" Type="http://schemas.openxmlformats.org/officeDocument/2006/relationships/image" Target="../media/image8.png"/><Relationship Id="rId1" Type="http://schemas.openxmlformats.org/officeDocument/2006/relationships/themeOverride" Target="../theme/themeOverride1.xml"/><Relationship Id="rId6" Type="http://schemas.openxmlformats.org/officeDocument/2006/relationships/tags" Target="../tags/tag6.xml"/><Relationship Id="rId11" Type="http://schemas.openxmlformats.org/officeDocument/2006/relationships/tags" Target="../tags/tag11.xml"/><Relationship Id="rId5" Type="http://schemas.openxmlformats.org/officeDocument/2006/relationships/tags" Target="../tags/tag5.xml"/><Relationship Id="rId15" Type="http://schemas.openxmlformats.org/officeDocument/2006/relationships/image" Target="../media/image5.png"/><Relationship Id="rId10" Type="http://schemas.openxmlformats.org/officeDocument/2006/relationships/tags" Target="../tags/tag10.xml"/><Relationship Id="rId19" Type="http://schemas.openxmlformats.org/officeDocument/2006/relationships/image" Target="../media/image7.png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4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19.png"/><Relationship Id="rId12" Type="http://schemas.openxmlformats.org/officeDocument/2006/relationships/image" Target="../media/image23.png"/><Relationship Id="rId17" Type="http://schemas.openxmlformats.org/officeDocument/2006/relationships/image" Target="../media/image26.png"/><Relationship Id="rId2" Type="http://schemas.openxmlformats.org/officeDocument/2006/relationships/audio" Target="../media/media1.mp3"/><Relationship Id="rId16" Type="http://schemas.microsoft.com/office/2007/relationships/hdphoto" Target="../media/hdphoto4.wdp"/><Relationship Id="rId1" Type="http://schemas.microsoft.com/office/2007/relationships/media" Target="../media/media1.mp3"/><Relationship Id="rId6" Type="http://schemas.openxmlformats.org/officeDocument/2006/relationships/image" Target="../media/image18.png"/><Relationship Id="rId11" Type="http://schemas.microsoft.com/office/2007/relationships/hdphoto" Target="../media/hdphoto2.wdp"/><Relationship Id="rId5" Type="http://schemas.microsoft.com/office/2007/relationships/hdphoto" Target="../media/hdphoto1.wdp"/><Relationship Id="rId15" Type="http://schemas.openxmlformats.org/officeDocument/2006/relationships/image" Target="../media/image25.png"/><Relationship Id="rId10" Type="http://schemas.openxmlformats.org/officeDocument/2006/relationships/image" Target="../media/image22.png"/><Relationship Id="rId4" Type="http://schemas.openxmlformats.org/officeDocument/2006/relationships/image" Target="../media/image17.png"/><Relationship Id="rId9" Type="http://schemas.openxmlformats.org/officeDocument/2006/relationships/image" Target="../media/image21.png"/><Relationship Id="rId14" Type="http://schemas.microsoft.com/office/2007/relationships/hdphoto" Target="../media/hdphoto3.wdp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Relationship Id="rId5" Type="http://schemas.microsoft.com/office/2007/relationships/hdphoto" Target="../media/hdphoto5.wdp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" Target="slide15.xml"/><Relationship Id="rId13" Type="http://schemas.openxmlformats.org/officeDocument/2006/relationships/image" Target="../media/image29.png"/><Relationship Id="rId18" Type="http://schemas.openxmlformats.org/officeDocument/2006/relationships/image" Target="../media/image23.png"/><Relationship Id="rId3" Type="http://schemas.openxmlformats.org/officeDocument/2006/relationships/image" Target="../media/image17.png"/><Relationship Id="rId21" Type="http://schemas.openxmlformats.org/officeDocument/2006/relationships/image" Target="../media/image25.png"/><Relationship Id="rId7" Type="http://schemas.openxmlformats.org/officeDocument/2006/relationships/slide" Target="slide14.xml"/><Relationship Id="rId12" Type="http://schemas.openxmlformats.org/officeDocument/2006/relationships/slide" Target="slide17.xml"/><Relationship Id="rId17" Type="http://schemas.microsoft.com/office/2007/relationships/hdphoto" Target="../media/hdphoto2.wdp"/><Relationship Id="rId2" Type="http://schemas.openxmlformats.org/officeDocument/2006/relationships/audio" Target="../media/audio2.wav"/><Relationship Id="rId16" Type="http://schemas.openxmlformats.org/officeDocument/2006/relationships/image" Target="../media/image22.png"/><Relationship Id="rId20" Type="http://schemas.microsoft.com/office/2007/relationships/hdphoto" Target="../media/hdphoto3.wdp"/><Relationship Id="rId1" Type="http://schemas.openxmlformats.org/officeDocument/2006/relationships/slideLayout" Target="../slideLayouts/slideLayout5.xml"/><Relationship Id="rId6" Type="http://schemas.openxmlformats.org/officeDocument/2006/relationships/slide" Target="slide13.xml"/><Relationship Id="rId11" Type="http://schemas.openxmlformats.org/officeDocument/2006/relationships/image" Target="../media/image20.png"/><Relationship Id="rId5" Type="http://schemas.openxmlformats.org/officeDocument/2006/relationships/image" Target="../media/image18.png"/><Relationship Id="rId15" Type="http://schemas.openxmlformats.org/officeDocument/2006/relationships/image" Target="../media/image21.png"/><Relationship Id="rId10" Type="http://schemas.openxmlformats.org/officeDocument/2006/relationships/image" Target="../media/image19.png"/><Relationship Id="rId19" Type="http://schemas.openxmlformats.org/officeDocument/2006/relationships/image" Target="../media/image24.png"/><Relationship Id="rId4" Type="http://schemas.microsoft.com/office/2007/relationships/hdphoto" Target="../media/hdphoto1.wdp"/><Relationship Id="rId9" Type="http://schemas.openxmlformats.org/officeDocument/2006/relationships/slide" Target="slide16.xml"/><Relationship Id="rId14" Type="http://schemas.microsoft.com/office/2007/relationships/hdphoto" Target="../media/hdphoto6.wdp"/><Relationship Id="rId22" Type="http://schemas.microsoft.com/office/2007/relationships/hdphoto" Target="../media/hdphoto4.wdp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microsoft.com/office/2007/relationships/hdphoto" Target="../media/hdphoto1.wdp"/><Relationship Id="rId7" Type="http://schemas.openxmlformats.org/officeDocument/2006/relationships/image" Target="../media/image29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Relationship Id="rId6" Type="http://schemas.openxmlformats.org/officeDocument/2006/relationships/slide" Target="slide12.xml"/><Relationship Id="rId5" Type="http://schemas.microsoft.com/office/2007/relationships/hdphoto" Target="../media/hdphoto5.wdp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microsoft.com/office/2007/relationships/hdphoto" Target="../media/hdphoto1.wdp"/><Relationship Id="rId7" Type="http://schemas.openxmlformats.org/officeDocument/2006/relationships/image" Target="../media/image29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Relationship Id="rId6" Type="http://schemas.openxmlformats.org/officeDocument/2006/relationships/slide" Target="slide12.xml"/><Relationship Id="rId5" Type="http://schemas.microsoft.com/office/2007/relationships/hdphoto" Target="../media/hdphoto5.wdp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microsoft.com/office/2007/relationships/hdphoto" Target="../media/hdphoto1.wdp"/><Relationship Id="rId7" Type="http://schemas.openxmlformats.org/officeDocument/2006/relationships/image" Target="../media/image29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Relationship Id="rId6" Type="http://schemas.openxmlformats.org/officeDocument/2006/relationships/slide" Target="slide12.xml"/><Relationship Id="rId5" Type="http://schemas.microsoft.com/office/2007/relationships/hdphoto" Target="../media/hdphoto5.wdp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microsoft.com/office/2007/relationships/hdphoto" Target="../media/hdphoto1.wdp"/><Relationship Id="rId7" Type="http://schemas.openxmlformats.org/officeDocument/2006/relationships/image" Target="../media/image29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Relationship Id="rId6" Type="http://schemas.openxmlformats.org/officeDocument/2006/relationships/slide" Target="slide12.xml"/><Relationship Id="rId5" Type="http://schemas.microsoft.com/office/2007/relationships/hdphoto" Target="../media/hdphoto5.wdp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tags" Target="../tags/tag21.xml"/><Relationship Id="rId13" Type="http://schemas.openxmlformats.org/officeDocument/2006/relationships/notesSlide" Target="../notesSlides/notesSlide7.xml"/><Relationship Id="rId18" Type="http://schemas.openxmlformats.org/officeDocument/2006/relationships/image" Target="../media/image3.png"/><Relationship Id="rId3" Type="http://schemas.openxmlformats.org/officeDocument/2006/relationships/tags" Target="../tags/tag16.xml"/><Relationship Id="rId7" Type="http://schemas.openxmlformats.org/officeDocument/2006/relationships/tags" Target="../tags/tag20.xml"/><Relationship Id="rId12" Type="http://schemas.openxmlformats.org/officeDocument/2006/relationships/slideLayout" Target="../slideLayouts/slideLayout1.xml"/><Relationship Id="rId17" Type="http://schemas.openxmlformats.org/officeDocument/2006/relationships/image" Target="../media/image2.png"/><Relationship Id="rId2" Type="http://schemas.openxmlformats.org/officeDocument/2006/relationships/tags" Target="../tags/tag15.xml"/><Relationship Id="rId16" Type="http://schemas.openxmlformats.org/officeDocument/2006/relationships/image" Target="../media/image6.png"/><Relationship Id="rId20" Type="http://schemas.openxmlformats.org/officeDocument/2006/relationships/image" Target="../media/image8.png"/><Relationship Id="rId1" Type="http://schemas.openxmlformats.org/officeDocument/2006/relationships/themeOverride" Target="../theme/themeOverride3.xml"/><Relationship Id="rId6" Type="http://schemas.openxmlformats.org/officeDocument/2006/relationships/tags" Target="../tags/tag19.xml"/><Relationship Id="rId11" Type="http://schemas.openxmlformats.org/officeDocument/2006/relationships/tags" Target="../tags/tag24.xml"/><Relationship Id="rId5" Type="http://schemas.openxmlformats.org/officeDocument/2006/relationships/tags" Target="../tags/tag18.xml"/><Relationship Id="rId15" Type="http://schemas.openxmlformats.org/officeDocument/2006/relationships/image" Target="../media/image5.png"/><Relationship Id="rId10" Type="http://schemas.openxmlformats.org/officeDocument/2006/relationships/tags" Target="../tags/tag23.xml"/><Relationship Id="rId19" Type="http://schemas.openxmlformats.org/officeDocument/2006/relationships/image" Target="../media/image7.png"/><Relationship Id="rId4" Type="http://schemas.openxmlformats.org/officeDocument/2006/relationships/tags" Target="../tags/tag17.xml"/><Relationship Id="rId9" Type="http://schemas.openxmlformats.org/officeDocument/2006/relationships/tags" Target="../tags/tag22.xml"/><Relationship Id="rId14" Type="http://schemas.openxmlformats.org/officeDocument/2006/relationships/image" Target="../media/image1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2.xml"/><Relationship Id="rId6" Type="http://schemas.openxmlformats.org/officeDocument/2006/relationships/image" Target="../media/image2.png"/><Relationship Id="rId5" Type="http://schemas.openxmlformats.org/officeDocument/2006/relationships/image" Target="../media/image10.png"/><Relationship Id="rId4" Type="http://schemas.openxmlformats.org/officeDocument/2006/relationships/image" Target="../media/image9.jpeg"/><Relationship Id="rId9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3.xml"/><Relationship Id="rId6" Type="http://schemas.openxmlformats.org/officeDocument/2006/relationships/image" Target="../media/image8.png"/><Relationship Id="rId5" Type="http://schemas.openxmlformats.org/officeDocument/2006/relationships/image" Target="../media/image2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11.png"/><Relationship Id="rId5" Type="http://schemas.openxmlformats.org/officeDocument/2006/relationships/image" Target="../media/image1.jpg"/><Relationship Id="rId4" Type="http://schemas.openxmlformats.org/officeDocument/2006/relationships/audio" Target="../media/audio1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4.xml"/><Relationship Id="rId6" Type="http://schemas.openxmlformats.org/officeDocument/2006/relationships/image" Target="../media/image8.png"/><Relationship Id="rId5" Type="http://schemas.openxmlformats.org/officeDocument/2006/relationships/image" Target="../media/image2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:a16="http://schemas.microsoft.com/office/drawing/2014/main" id="{190075C7-10BF-48AF-A213-0C5B78DAFD4C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28" b="1684"/>
          <a:stretch/>
        </p:blipFill>
        <p:spPr>
          <a:xfrm>
            <a:off x="0" y="-27764"/>
            <a:ext cx="12192000" cy="6885764"/>
          </a:xfrm>
          <a:prstGeom prst="rect">
            <a:avLst/>
          </a:prstGeom>
        </p:spPr>
      </p:pic>
      <p:pic>
        <p:nvPicPr>
          <p:cNvPr id="9" name="图片 8" descr="图片包含 浅色&#10;&#10;已生成高可信度的说明">
            <a:extLst>
              <a:ext uri="{FF2B5EF4-FFF2-40B4-BE49-F238E27FC236}">
                <a16:creationId xmlns:a16="http://schemas.microsoft.com/office/drawing/2014/main" id="{D3084D71-2E30-4ED2-A2D5-71201F3758D8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30" t="71041" r="58174" b="14336"/>
          <a:stretch/>
        </p:blipFill>
        <p:spPr>
          <a:xfrm>
            <a:off x="8191500" y="4693070"/>
            <a:ext cx="416700" cy="100288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AE954B05-0407-4B8B-8D12-9ECB5997EB1A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42" t="69697" r="39314" b="15293"/>
          <a:stretch/>
        </p:blipFill>
        <p:spPr>
          <a:xfrm>
            <a:off x="5819775" y="4854122"/>
            <a:ext cx="552450" cy="1162050"/>
          </a:xfrm>
          <a:prstGeom prst="rect">
            <a:avLst/>
          </a:prstGeom>
        </p:spPr>
      </p:pic>
      <p:pic>
        <p:nvPicPr>
          <p:cNvPr id="13" name="图片 12" descr="图片包含 烟火, 户外艺术系列&#10;&#10;已生成高可信度的说明">
            <a:extLst>
              <a:ext uri="{FF2B5EF4-FFF2-40B4-BE49-F238E27FC236}">
                <a16:creationId xmlns:a16="http://schemas.microsoft.com/office/drawing/2014/main" id="{0F7D1DDB-10C7-4B19-A5E7-07B50984AA1D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414"/>
          <a:stretch/>
        </p:blipFill>
        <p:spPr>
          <a:xfrm>
            <a:off x="0" y="-27765"/>
            <a:ext cx="12756444" cy="3299455"/>
          </a:xfrm>
          <a:prstGeom prst="rect">
            <a:avLst/>
          </a:prstGeom>
        </p:spPr>
      </p:pic>
      <p:pic>
        <p:nvPicPr>
          <p:cNvPr id="15" name="图片 14" descr="图片包含 物体, 事情&#10;&#10;已生成高可信度的说明">
            <a:extLst>
              <a:ext uri="{FF2B5EF4-FFF2-40B4-BE49-F238E27FC236}">
                <a16:creationId xmlns:a16="http://schemas.microsoft.com/office/drawing/2014/main" id="{5D988D22-B185-4DF3-9A6C-F6A25C2317A1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69" r="83472" b="58748"/>
          <a:stretch/>
        </p:blipFill>
        <p:spPr>
          <a:xfrm>
            <a:off x="1495104" y="461947"/>
            <a:ext cx="1603390" cy="2467708"/>
          </a:xfrm>
          <a:prstGeom prst="rect">
            <a:avLst/>
          </a:prstGeom>
        </p:spPr>
      </p:pic>
      <p:pic>
        <p:nvPicPr>
          <p:cNvPr id="18" name="图片 17" descr="图片包含 物体, 事情&#10;&#10;已生成高可信度的说明">
            <a:extLst>
              <a:ext uri="{FF2B5EF4-FFF2-40B4-BE49-F238E27FC236}">
                <a16:creationId xmlns:a16="http://schemas.microsoft.com/office/drawing/2014/main" id="{0127833A-C28A-44E7-86AC-33490DDBFAFB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03" t="5269" b="58748"/>
          <a:stretch/>
        </p:blipFill>
        <p:spPr>
          <a:xfrm>
            <a:off x="9172233" y="461947"/>
            <a:ext cx="2356962" cy="2467708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7AEABE1D-4CB0-4FD1-A170-292FE2052494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7600" y="2850890"/>
            <a:ext cx="1865380" cy="1572771"/>
          </a:xfrm>
          <a:prstGeom prst="rect">
            <a:avLst/>
          </a:prstGeom>
        </p:spPr>
      </p:pic>
      <p:pic>
        <p:nvPicPr>
          <p:cNvPr id="23" name="图片 22" descr="图片包含 浅色&#10;&#10;已生成高可信度的说明">
            <a:extLst>
              <a:ext uri="{FF2B5EF4-FFF2-40B4-BE49-F238E27FC236}">
                <a16:creationId xmlns:a16="http://schemas.microsoft.com/office/drawing/2014/main" id="{30152D0F-74DE-4B12-ADC8-F52D06AAF076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30" t="71041" r="58174" b="14336"/>
          <a:stretch/>
        </p:blipFill>
        <p:spPr>
          <a:xfrm>
            <a:off x="7915275" y="4693070"/>
            <a:ext cx="416700" cy="1002880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2FE18012-2E2B-415A-9099-2F516B1F5906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42" t="69697" r="39314" b="15293"/>
          <a:stretch/>
        </p:blipFill>
        <p:spPr>
          <a:xfrm>
            <a:off x="7500938" y="4641226"/>
            <a:ext cx="552450" cy="1162050"/>
          </a:xfrm>
          <a:prstGeom prst="rect">
            <a:avLst/>
          </a:prstGeom>
        </p:spPr>
      </p:pic>
      <p:pic>
        <p:nvPicPr>
          <p:cNvPr id="3" name="图片 2" descr="图片包含 蛋糕, 餐桌&#10;&#10;已生成高可信度的说明">
            <a:extLst>
              <a:ext uri="{FF2B5EF4-FFF2-40B4-BE49-F238E27FC236}">
                <a16:creationId xmlns:a16="http://schemas.microsoft.com/office/drawing/2014/main" id="{E35B9A44-F675-438B-8F00-69EF4E3DD89D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18" b="3104"/>
          <a:stretch/>
        </p:blipFill>
        <p:spPr>
          <a:xfrm>
            <a:off x="2155426" y="547041"/>
            <a:ext cx="8102752" cy="3039461"/>
          </a:xfrm>
          <a:prstGeom prst="rect">
            <a:avLst/>
          </a:prstGeom>
        </p:spPr>
      </p:pic>
      <p:sp>
        <p:nvSpPr>
          <p:cNvPr id="25" name="文本框 24">
            <a:extLst>
              <a:ext uri="{FF2B5EF4-FFF2-40B4-BE49-F238E27FC236}">
                <a16:creationId xmlns:a16="http://schemas.microsoft.com/office/drawing/2014/main" id="{3575D404-2B5E-45A3-8E5A-E2E4312A9525}"/>
              </a:ext>
            </a:extLst>
          </p:cNvPr>
          <p:cNvSpPr txBox="1"/>
          <p:nvPr/>
        </p:nvSpPr>
        <p:spPr>
          <a:xfrm>
            <a:off x="2902672" y="1714174"/>
            <a:ext cx="652492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600" dirty="0">
                <a:ln w="38100">
                  <a:solidFill>
                    <a:schemeClr val="bg1"/>
                  </a:solidFill>
                </a:ln>
                <a:solidFill>
                  <a:schemeClr val="accent3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VN-Ziclets" panose="02000603000000000000" pitchFamily="2" charset="0"/>
                <a:cs typeface="+mn-ea"/>
                <a:sym typeface="+mn-lt"/>
              </a:rPr>
              <a:t>TOÁN 3</a:t>
            </a:r>
          </a:p>
        </p:txBody>
      </p:sp>
      <p:pic>
        <p:nvPicPr>
          <p:cNvPr id="16" name="图片 15" descr="图片包含 浅色&#10;&#10;已生成高可信度的说明">
            <a:extLst>
              <a:ext uri="{FF2B5EF4-FFF2-40B4-BE49-F238E27FC236}">
                <a16:creationId xmlns:a16="http://schemas.microsoft.com/office/drawing/2014/main" id="{1F2A716A-6EFD-4392-869C-F141ED283393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30" t="71041" r="58174" b="14336"/>
          <a:stretch/>
        </p:blipFill>
        <p:spPr>
          <a:xfrm>
            <a:off x="10532040" y="4563405"/>
            <a:ext cx="416700" cy="1002880"/>
          </a:xfrm>
          <a:prstGeom prst="rect">
            <a:avLst/>
          </a:prstGeom>
        </p:spPr>
      </p:pic>
      <p:pic>
        <p:nvPicPr>
          <p:cNvPr id="17" name="图片 16" descr="图片包含 浅色&#10;&#10;已生成高可信度的说明">
            <a:extLst>
              <a:ext uri="{FF2B5EF4-FFF2-40B4-BE49-F238E27FC236}">
                <a16:creationId xmlns:a16="http://schemas.microsoft.com/office/drawing/2014/main" id="{59DAF339-0411-42E0-B97A-97E56E2E4A23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30" t="71041" r="58174" b="14336"/>
          <a:stretch/>
        </p:blipFill>
        <p:spPr>
          <a:xfrm rot="479043">
            <a:off x="4987557" y="4683366"/>
            <a:ext cx="416700" cy="1002880"/>
          </a:xfrm>
          <a:prstGeom prst="rect">
            <a:avLst/>
          </a:prstGeom>
        </p:spPr>
      </p:pic>
      <p:pic>
        <p:nvPicPr>
          <p:cNvPr id="19" name="图片 18" descr="图片包含 浅色&#10;&#10;已生成高可信度的说明">
            <a:extLst>
              <a:ext uri="{FF2B5EF4-FFF2-40B4-BE49-F238E27FC236}">
                <a16:creationId xmlns:a16="http://schemas.microsoft.com/office/drawing/2014/main" id="{C9612D4D-EF8C-4730-A3DA-9B28DDE45E89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30" t="71041" r="58174" b="14336"/>
          <a:stretch/>
        </p:blipFill>
        <p:spPr>
          <a:xfrm flipH="1">
            <a:off x="5308295" y="4720811"/>
            <a:ext cx="416700" cy="1002880"/>
          </a:xfrm>
          <a:prstGeom prst="rect">
            <a:avLst/>
          </a:prstGeom>
        </p:spPr>
      </p:pic>
      <p:pic>
        <p:nvPicPr>
          <p:cNvPr id="27" name="图片 26" descr="图片包含 浅色&#10;&#10;已生成高可信度的说明">
            <a:extLst>
              <a:ext uri="{FF2B5EF4-FFF2-40B4-BE49-F238E27FC236}">
                <a16:creationId xmlns:a16="http://schemas.microsoft.com/office/drawing/2014/main" id="{3610F951-29F5-418F-B4C8-5938AEDAD1A9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30" t="71041" r="58174" b="14336"/>
          <a:stretch/>
        </p:blipFill>
        <p:spPr>
          <a:xfrm flipH="1">
            <a:off x="7482048" y="4830057"/>
            <a:ext cx="416700" cy="1002880"/>
          </a:xfrm>
          <a:prstGeom prst="rect">
            <a:avLst/>
          </a:prstGeom>
        </p:spPr>
      </p:pic>
      <p:pic>
        <p:nvPicPr>
          <p:cNvPr id="28" name="图片 27" descr="图片包含 浅色&#10;&#10;已生成高可信度的说明">
            <a:extLst>
              <a:ext uri="{FF2B5EF4-FFF2-40B4-BE49-F238E27FC236}">
                <a16:creationId xmlns:a16="http://schemas.microsoft.com/office/drawing/2014/main" id="{74213687-5A7A-42EB-B6FC-D2A7813962BD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30" t="71041" r="58174" b="14336"/>
          <a:stretch/>
        </p:blipFill>
        <p:spPr>
          <a:xfrm flipH="1">
            <a:off x="5609187" y="5064845"/>
            <a:ext cx="289311" cy="696291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D7A43B00-6CA2-44F3-B0B4-321734199700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42" t="69697" r="39377" b="20439"/>
          <a:stretch/>
        </p:blipFill>
        <p:spPr>
          <a:xfrm flipH="1">
            <a:off x="5170182" y="5057658"/>
            <a:ext cx="545577" cy="763679"/>
          </a:xfrm>
          <a:prstGeom prst="rect">
            <a:avLst/>
          </a:prstGeom>
        </p:spPr>
      </p:pic>
      <p:pic>
        <p:nvPicPr>
          <p:cNvPr id="30" name="图片 29" descr="图片包含 浅色&#10;&#10;已生成高可信度的说明">
            <a:extLst>
              <a:ext uri="{FF2B5EF4-FFF2-40B4-BE49-F238E27FC236}">
                <a16:creationId xmlns:a16="http://schemas.microsoft.com/office/drawing/2014/main" id="{B6666793-625C-42B2-A0C8-C55F809A32DB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30" t="71041" r="58174" b="14336"/>
          <a:stretch/>
        </p:blipFill>
        <p:spPr>
          <a:xfrm rot="20387316" flipH="1">
            <a:off x="7348066" y="4871161"/>
            <a:ext cx="416700" cy="1002880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520E304B-9CB1-4537-9B4D-EE8F7F2D5895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42" t="69697" r="39314" b="15293"/>
          <a:stretch/>
        </p:blipFill>
        <p:spPr>
          <a:xfrm rot="21249650">
            <a:off x="6936435" y="5140171"/>
            <a:ext cx="407659" cy="857489"/>
          </a:xfrm>
          <a:prstGeom prst="rect">
            <a:avLst/>
          </a:prstGeom>
        </p:spPr>
      </p:pic>
      <p:pic>
        <p:nvPicPr>
          <p:cNvPr id="34" name="图片 33" descr="图片包含 浅色&#10;&#10;已生成高可信度的说明">
            <a:extLst>
              <a:ext uri="{FF2B5EF4-FFF2-40B4-BE49-F238E27FC236}">
                <a16:creationId xmlns:a16="http://schemas.microsoft.com/office/drawing/2014/main" id="{718AB133-270E-4E58-BBDF-3220349223F5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30" t="71041" r="58174" b="14336"/>
          <a:stretch/>
        </p:blipFill>
        <p:spPr>
          <a:xfrm>
            <a:off x="9413241" y="4590453"/>
            <a:ext cx="416700" cy="1002880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D2973E52-F015-40FF-81A0-034DF39E34C0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42" t="69697" r="38916" b="19508"/>
          <a:stretch/>
        </p:blipFill>
        <p:spPr>
          <a:xfrm flipH="1">
            <a:off x="8751846" y="4629027"/>
            <a:ext cx="596002" cy="835712"/>
          </a:xfrm>
          <a:prstGeom prst="rect">
            <a:avLst/>
          </a:prstGeom>
        </p:spPr>
      </p:pic>
      <p:pic>
        <p:nvPicPr>
          <p:cNvPr id="36" name="图片 35" descr="图片包含 浅色&#10;&#10;已生成高可信度的说明">
            <a:extLst>
              <a:ext uri="{FF2B5EF4-FFF2-40B4-BE49-F238E27FC236}">
                <a16:creationId xmlns:a16="http://schemas.microsoft.com/office/drawing/2014/main" id="{907CB245-6415-4248-8A41-8642D2736312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30" t="71041" r="58174" b="14336"/>
          <a:stretch/>
        </p:blipFill>
        <p:spPr>
          <a:xfrm rot="20387316" flipH="1">
            <a:off x="9212117" y="4554010"/>
            <a:ext cx="416700" cy="1002880"/>
          </a:xfrm>
          <a:prstGeom prst="rect">
            <a:avLst/>
          </a:prstGeom>
        </p:spPr>
      </p:pic>
      <p:grpSp>
        <p:nvGrpSpPr>
          <p:cNvPr id="4" name="PA_组合 3">
            <a:extLst>
              <a:ext uri="{FF2B5EF4-FFF2-40B4-BE49-F238E27FC236}">
                <a16:creationId xmlns:a16="http://schemas.microsoft.com/office/drawing/2014/main" id="{AD163B0E-CC79-4A50-9294-89815628C39C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10672515" y="4302689"/>
            <a:ext cx="831851" cy="2381251"/>
            <a:chOff x="10672515" y="4302689"/>
            <a:chExt cx="831851" cy="2381251"/>
          </a:xfrm>
        </p:grpSpPr>
        <p:sp>
          <p:nvSpPr>
            <p:cNvPr id="2" name="任意多边形: 形状 1">
              <a:extLst>
                <a:ext uri="{FF2B5EF4-FFF2-40B4-BE49-F238E27FC236}">
                  <a16:creationId xmlns:a16="http://schemas.microsoft.com/office/drawing/2014/main" id="{0B969A09-9698-43D8-BFCF-F7E473183577}"/>
                </a:ext>
              </a:extLst>
            </p:cNvPr>
            <p:cNvSpPr/>
            <p:nvPr/>
          </p:nvSpPr>
          <p:spPr>
            <a:xfrm>
              <a:off x="10672515" y="4302689"/>
              <a:ext cx="831851" cy="2381251"/>
            </a:xfrm>
            <a:custGeom>
              <a:avLst/>
              <a:gdLst/>
              <a:ahLst/>
              <a:cxnLst/>
              <a:rect l="0" t="0" r="0" b="0"/>
              <a:pathLst>
                <a:path w="831851" h="2381251">
                  <a:moveTo>
                    <a:pt x="0" y="0"/>
                  </a:moveTo>
                  <a:lnTo>
                    <a:pt x="831850" y="0"/>
                  </a:lnTo>
                  <a:lnTo>
                    <a:pt x="831850" y="2381250"/>
                  </a:lnTo>
                  <a:lnTo>
                    <a:pt x="0" y="2381250"/>
                  </a:lnTo>
                  <a:close/>
                </a:path>
              </a:pathLst>
            </a:custGeom>
            <a:noFill/>
            <a:ln w="12700" cap="flat" cmpd="sng" algn="ctr">
              <a:noFill/>
              <a:prstDash val="solid"/>
              <a:miter lim="800000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pic>
          <p:nvPicPr>
            <p:cNvPr id="14" name="PA_图片 13">
              <a:extLst>
                <a:ext uri="{FF2B5EF4-FFF2-40B4-BE49-F238E27FC236}">
                  <a16:creationId xmlns:a16="http://schemas.microsoft.com/office/drawing/2014/main" id="{FA2F858C-6DD2-494F-82B3-4859ECA79563}"/>
                </a:ext>
              </a:extLst>
            </p:cNvPr>
            <p:cNvPicPr>
              <a:picLocks noChangeAspect="1"/>
            </p:cNvPicPr>
            <p:nvPr>
              <p:custDataLst>
                <p:tags r:id="rId11"/>
              </p:custDataLst>
            </p:nvPr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>
              <a:off x="10672515" y="4302689"/>
              <a:ext cx="552450" cy="1162050"/>
            </a:xfrm>
            <a:prstGeom prst="rect">
              <a:avLst/>
            </a:prstGeom>
          </p:spPr>
        </p:pic>
      </p:grpSp>
      <p:grpSp>
        <p:nvGrpSpPr>
          <p:cNvPr id="6" name="PA_组合 5">
            <a:extLst>
              <a:ext uri="{FF2B5EF4-FFF2-40B4-BE49-F238E27FC236}">
                <a16:creationId xmlns:a16="http://schemas.microsoft.com/office/drawing/2014/main" id="{AD9DEF19-B8B6-4E18-9C3B-435BC1DE3E44}"/>
              </a:ext>
            </a:extLst>
          </p:cNvPr>
          <p:cNvGrpSpPr/>
          <p:nvPr>
            <p:custDataLst>
              <p:tags r:id="rId3"/>
            </p:custDataLst>
          </p:nvPr>
        </p:nvGrpSpPr>
        <p:grpSpPr>
          <a:xfrm>
            <a:off x="9553716" y="4329737"/>
            <a:ext cx="781051" cy="2381251"/>
            <a:chOff x="9553716" y="4329737"/>
            <a:chExt cx="781051" cy="2381251"/>
          </a:xfrm>
        </p:grpSpPr>
        <p:sp>
          <p:nvSpPr>
            <p:cNvPr id="5" name="任意多边形: 形状 4">
              <a:extLst>
                <a:ext uri="{FF2B5EF4-FFF2-40B4-BE49-F238E27FC236}">
                  <a16:creationId xmlns:a16="http://schemas.microsoft.com/office/drawing/2014/main" id="{7EFC145D-6C97-4D5B-8429-2CA79A576441}"/>
                </a:ext>
              </a:extLst>
            </p:cNvPr>
            <p:cNvSpPr/>
            <p:nvPr/>
          </p:nvSpPr>
          <p:spPr>
            <a:xfrm>
              <a:off x="9553716" y="4329737"/>
              <a:ext cx="781051" cy="2381251"/>
            </a:xfrm>
            <a:custGeom>
              <a:avLst/>
              <a:gdLst/>
              <a:ahLst/>
              <a:cxnLst/>
              <a:rect l="0" t="0" r="0" b="0"/>
              <a:pathLst>
                <a:path w="781051" h="2381251">
                  <a:moveTo>
                    <a:pt x="0" y="0"/>
                  </a:moveTo>
                  <a:lnTo>
                    <a:pt x="781050" y="0"/>
                  </a:lnTo>
                  <a:lnTo>
                    <a:pt x="781050" y="2381250"/>
                  </a:lnTo>
                  <a:lnTo>
                    <a:pt x="0" y="2381250"/>
                  </a:lnTo>
                  <a:close/>
                </a:path>
              </a:pathLst>
            </a:custGeom>
            <a:noFill/>
            <a:ln w="12700" cap="flat" cmpd="sng" algn="ctr">
              <a:noFill/>
              <a:prstDash val="solid"/>
              <a:miter lim="800000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pic>
          <p:nvPicPr>
            <p:cNvPr id="33" name="PA_图片 32">
              <a:extLst>
                <a:ext uri="{FF2B5EF4-FFF2-40B4-BE49-F238E27FC236}">
                  <a16:creationId xmlns:a16="http://schemas.microsoft.com/office/drawing/2014/main" id="{AEAF34C4-983B-4CBC-9BA6-11174B39E210}"/>
                </a:ext>
              </a:extLst>
            </p:cNvPr>
            <p:cNvPicPr>
              <a:picLocks noChangeAspect="1"/>
            </p:cNvPicPr>
            <p:nvPr>
              <p:custDataLst>
                <p:tags r:id="rId10"/>
              </p:custDataLst>
            </p:nvPr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>
              <a:off x="9553716" y="4329737"/>
              <a:ext cx="552450" cy="1162050"/>
            </a:xfrm>
            <a:prstGeom prst="rect">
              <a:avLst/>
            </a:prstGeom>
          </p:spPr>
        </p:pic>
      </p:grpSp>
      <p:grpSp>
        <p:nvGrpSpPr>
          <p:cNvPr id="8" name="PA_组合 7">
            <a:extLst>
              <a:ext uri="{FF2B5EF4-FFF2-40B4-BE49-F238E27FC236}">
                <a16:creationId xmlns:a16="http://schemas.microsoft.com/office/drawing/2014/main" id="{E85E6B82-67A9-404D-BF8F-1E121BB784AB}"/>
              </a:ext>
            </a:extLst>
          </p:cNvPr>
          <p:cNvGrpSpPr/>
          <p:nvPr>
            <p:custDataLst>
              <p:tags r:id="rId4"/>
            </p:custDataLst>
          </p:nvPr>
        </p:nvGrpSpPr>
        <p:grpSpPr>
          <a:xfrm>
            <a:off x="7792567" y="4483820"/>
            <a:ext cx="908051" cy="2254251"/>
            <a:chOff x="7792567" y="4483820"/>
            <a:chExt cx="908051" cy="2254251"/>
          </a:xfrm>
        </p:grpSpPr>
        <p:sp>
          <p:nvSpPr>
            <p:cNvPr id="7" name="任意多边形: 形状 6">
              <a:extLst>
                <a:ext uri="{FF2B5EF4-FFF2-40B4-BE49-F238E27FC236}">
                  <a16:creationId xmlns:a16="http://schemas.microsoft.com/office/drawing/2014/main" id="{BB5842F2-1197-4380-B784-1B4A5F5E8094}"/>
                </a:ext>
              </a:extLst>
            </p:cNvPr>
            <p:cNvSpPr/>
            <p:nvPr/>
          </p:nvSpPr>
          <p:spPr>
            <a:xfrm>
              <a:off x="7792567" y="4483820"/>
              <a:ext cx="908051" cy="2254251"/>
            </a:xfrm>
            <a:custGeom>
              <a:avLst/>
              <a:gdLst/>
              <a:ahLst/>
              <a:cxnLst/>
              <a:rect l="0" t="0" r="0" b="0"/>
              <a:pathLst>
                <a:path w="908051" h="2254251">
                  <a:moveTo>
                    <a:pt x="0" y="0"/>
                  </a:moveTo>
                  <a:lnTo>
                    <a:pt x="908050" y="0"/>
                  </a:lnTo>
                  <a:lnTo>
                    <a:pt x="908050" y="2254250"/>
                  </a:lnTo>
                  <a:lnTo>
                    <a:pt x="0" y="2254250"/>
                  </a:lnTo>
                  <a:close/>
                </a:path>
              </a:pathLst>
            </a:custGeom>
            <a:noFill/>
            <a:ln w="12700" cap="flat" cmpd="sng" algn="ctr">
              <a:noFill/>
              <a:prstDash val="solid"/>
              <a:miter lim="800000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pic>
          <p:nvPicPr>
            <p:cNvPr id="26" name="PA_图片 25">
              <a:extLst>
                <a:ext uri="{FF2B5EF4-FFF2-40B4-BE49-F238E27FC236}">
                  <a16:creationId xmlns:a16="http://schemas.microsoft.com/office/drawing/2014/main" id="{69D14D44-1719-4762-A3DD-38EAAE707E1C}"/>
                </a:ext>
              </a:extLst>
            </p:cNvPr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 flipH="1">
              <a:off x="8148168" y="4483820"/>
              <a:ext cx="552450" cy="1162050"/>
            </a:xfrm>
            <a:prstGeom prst="rect">
              <a:avLst/>
            </a:prstGeom>
          </p:spPr>
        </p:pic>
      </p:grpSp>
      <p:grpSp>
        <p:nvGrpSpPr>
          <p:cNvPr id="12" name="PA_组合 11">
            <a:extLst>
              <a:ext uri="{FF2B5EF4-FFF2-40B4-BE49-F238E27FC236}">
                <a16:creationId xmlns:a16="http://schemas.microsoft.com/office/drawing/2014/main" id="{9176319A-5153-43B6-BC56-25572D7189E7}"/>
              </a:ext>
            </a:extLst>
          </p:cNvPr>
          <p:cNvGrpSpPr/>
          <p:nvPr>
            <p:custDataLst>
              <p:tags r:id="rId5"/>
            </p:custDataLst>
          </p:nvPr>
        </p:nvGrpSpPr>
        <p:grpSpPr>
          <a:xfrm>
            <a:off x="6382808" y="4883715"/>
            <a:ext cx="858403" cy="1963118"/>
            <a:chOff x="6382808" y="4883715"/>
            <a:chExt cx="858403" cy="1963118"/>
          </a:xfrm>
        </p:grpSpPr>
        <p:sp>
          <p:nvSpPr>
            <p:cNvPr id="10" name="任意多边形: 形状 9">
              <a:extLst>
                <a:ext uri="{FF2B5EF4-FFF2-40B4-BE49-F238E27FC236}">
                  <a16:creationId xmlns:a16="http://schemas.microsoft.com/office/drawing/2014/main" id="{7BE14995-9583-4464-A171-2E57CCDF0849}"/>
                </a:ext>
              </a:extLst>
            </p:cNvPr>
            <p:cNvSpPr/>
            <p:nvPr/>
          </p:nvSpPr>
          <p:spPr>
            <a:xfrm>
              <a:off x="6382808" y="4883715"/>
              <a:ext cx="858403" cy="1963118"/>
            </a:xfrm>
            <a:custGeom>
              <a:avLst/>
              <a:gdLst/>
              <a:ahLst/>
              <a:cxnLst/>
              <a:rect l="0" t="0" r="0" b="0"/>
              <a:pathLst>
                <a:path w="858403" h="1963118">
                  <a:moveTo>
                    <a:pt x="0" y="0"/>
                  </a:moveTo>
                  <a:lnTo>
                    <a:pt x="858402" y="0"/>
                  </a:lnTo>
                  <a:lnTo>
                    <a:pt x="858402" y="1963117"/>
                  </a:lnTo>
                  <a:lnTo>
                    <a:pt x="0" y="1963117"/>
                  </a:lnTo>
                  <a:close/>
                </a:path>
              </a:pathLst>
            </a:custGeom>
            <a:noFill/>
            <a:ln w="12700" cap="flat" cmpd="sng" algn="ctr">
              <a:noFill/>
              <a:prstDash val="solid"/>
              <a:miter lim="800000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pic>
          <p:nvPicPr>
            <p:cNvPr id="31" name="PA_图片 30" descr="图片包含 浅色&#10;&#10;已生成高可信度的说明">
              <a:extLst>
                <a:ext uri="{FF2B5EF4-FFF2-40B4-BE49-F238E27FC236}">
                  <a16:creationId xmlns:a16="http://schemas.microsoft.com/office/drawing/2014/main" id="{A5305E55-1013-4AF0-A1EA-382B6C8DFE30}"/>
                </a:ext>
              </a:extLst>
            </p:cNvPr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 rot="1162036" flipH="1">
              <a:off x="6670013" y="4924433"/>
              <a:ext cx="416700" cy="1002880"/>
            </a:xfrm>
            <a:prstGeom prst="rect">
              <a:avLst/>
            </a:prstGeom>
          </p:spPr>
        </p:pic>
      </p:grpSp>
      <p:grpSp>
        <p:nvGrpSpPr>
          <p:cNvPr id="38" name="PA_组合 37">
            <a:extLst>
              <a:ext uri="{FF2B5EF4-FFF2-40B4-BE49-F238E27FC236}">
                <a16:creationId xmlns:a16="http://schemas.microsoft.com/office/drawing/2014/main" id="{7E26671C-C9AC-4723-9368-0CA5A046AC42}"/>
              </a:ext>
            </a:extLst>
          </p:cNvPr>
          <p:cNvGrpSpPr/>
          <p:nvPr>
            <p:custDataLst>
              <p:tags r:id="rId6"/>
            </p:custDataLst>
          </p:nvPr>
        </p:nvGrpSpPr>
        <p:grpSpPr>
          <a:xfrm>
            <a:off x="4287532" y="4483820"/>
            <a:ext cx="882651" cy="2279651"/>
            <a:chOff x="4287532" y="4483820"/>
            <a:chExt cx="882651" cy="2279651"/>
          </a:xfrm>
        </p:grpSpPr>
        <p:sp>
          <p:nvSpPr>
            <p:cNvPr id="37" name="任意多边形: 形状 36">
              <a:extLst>
                <a:ext uri="{FF2B5EF4-FFF2-40B4-BE49-F238E27FC236}">
                  <a16:creationId xmlns:a16="http://schemas.microsoft.com/office/drawing/2014/main" id="{3C512615-5A9C-41E0-B82C-30502083423C}"/>
                </a:ext>
              </a:extLst>
            </p:cNvPr>
            <p:cNvSpPr/>
            <p:nvPr/>
          </p:nvSpPr>
          <p:spPr>
            <a:xfrm>
              <a:off x="4287532" y="4483820"/>
              <a:ext cx="882651" cy="2279651"/>
            </a:xfrm>
            <a:custGeom>
              <a:avLst/>
              <a:gdLst/>
              <a:ahLst/>
              <a:cxnLst/>
              <a:rect l="0" t="0" r="0" b="0"/>
              <a:pathLst>
                <a:path w="882651" h="2279651">
                  <a:moveTo>
                    <a:pt x="0" y="0"/>
                  </a:moveTo>
                  <a:lnTo>
                    <a:pt x="882650" y="0"/>
                  </a:lnTo>
                  <a:lnTo>
                    <a:pt x="882650" y="2279650"/>
                  </a:lnTo>
                  <a:lnTo>
                    <a:pt x="0" y="2279650"/>
                  </a:lnTo>
                  <a:close/>
                </a:path>
              </a:pathLst>
            </a:custGeom>
            <a:noFill/>
            <a:ln w="12700" cap="flat" cmpd="sng" algn="ctr">
              <a:noFill/>
              <a:prstDash val="solid"/>
              <a:miter lim="800000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pic>
          <p:nvPicPr>
            <p:cNvPr id="21" name="PA_图片 20">
              <a:extLst>
                <a:ext uri="{FF2B5EF4-FFF2-40B4-BE49-F238E27FC236}">
                  <a16:creationId xmlns:a16="http://schemas.microsoft.com/office/drawing/2014/main" id="{472677F7-D98E-4C2F-A926-8527DEF0C3BE}"/>
                </a:ext>
              </a:extLst>
            </p:cNvPr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 flipH="1">
              <a:off x="4617733" y="4483820"/>
              <a:ext cx="552450" cy="1162050"/>
            </a:xfrm>
            <a:prstGeom prst="rect">
              <a:avLst/>
            </a:prstGeom>
          </p:spPr>
        </p:pic>
      </p:grpSp>
      <p:sp>
        <p:nvSpPr>
          <p:cNvPr id="40" name="文本框 39">
            <a:extLst>
              <a:ext uri="{FF2B5EF4-FFF2-40B4-BE49-F238E27FC236}">
                <a16:creationId xmlns:a16="http://schemas.microsoft.com/office/drawing/2014/main" id="{C82CB33B-9D4F-45C7-AEB8-FC6BD523DDA7}"/>
              </a:ext>
            </a:extLst>
          </p:cNvPr>
          <p:cNvSpPr txBox="1"/>
          <p:nvPr/>
        </p:nvSpPr>
        <p:spPr>
          <a:xfrm>
            <a:off x="3874662" y="3389625"/>
            <a:ext cx="534130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>
                <a:ln w="38100">
                  <a:noFill/>
                </a:ln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ÔN TẬP VỀ PHÉP NHÂN, BẢNG NHÂN 2, NHÂN 5</a:t>
            </a:r>
            <a:endParaRPr lang="zh-CN" altLang="en-US" sz="2800" b="1" dirty="0">
              <a:ln w="38100">
                <a:noFill/>
              </a:ln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77284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16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17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8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9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0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1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3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4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5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6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7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3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41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2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3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4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5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1500"/>
                            </p:stCondLst>
                            <p:childTnLst>
                              <p:par>
                                <p:cTn id="147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2500"/>
                            </p:stCondLst>
                            <p:childTnLst>
                              <p:par>
                                <p:cTn id="156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58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59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6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6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3900"/>
                            </p:stCondLst>
                            <p:childTnLst>
                              <p:par>
                                <p:cTn id="163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7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4400"/>
                            </p:stCondLst>
                            <p:childTnLst>
                              <p:par>
                                <p:cTn id="172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73" dur="10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4" dur="50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76" dur="10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7" dur="50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5400"/>
                            </p:stCondLst>
                            <p:childTnLst>
                              <p:par>
                                <p:cTn id="179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182"/>
                                  </p:iterate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81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82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8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8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7355"/>
                            </p:stCondLst>
                            <p:childTnLst>
                              <p:par>
                                <p:cTn id="186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500"/>
                                  </p:iterate>
                                  <p:childTnLst>
                                    <p:animMotion origin="layout" path="M -2.70833E-6 4.44444E-6 L -2.70833E-6 -0.07223 " pathEditMode="relative" rAng="0" ptsTypes="AA">
                                      <p:cBhvr>
                                        <p:cTn id="187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8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89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90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91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5" grpId="1"/>
      <p:bldP spid="4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6999" y="5380584"/>
            <a:ext cx="816070" cy="858489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5710" y="4900025"/>
            <a:ext cx="816070" cy="858489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6429" y="5577027"/>
            <a:ext cx="816070" cy="85848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9486" y="5015180"/>
            <a:ext cx="816070" cy="858489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7785" y="5713755"/>
            <a:ext cx="885936" cy="931987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7786" y="5225339"/>
            <a:ext cx="821877" cy="864598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6923" y="5926122"/>
            <a:ext cx="895961" cy="942533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6923" y="5403097"/>
            <a:ext cx="895961" cy="94253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0911" y="3745922"/>
            <a:ext cx="732808" cy="1550991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500" b="99722" l="5278" r="938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846" r="29645"/>
          <a:stretch/>
        </p:blipFill>
        <p:spPr>
          <a:xfrm flipH="1">
            <a:off x="1508719" y="3682119"/>
            <a:ext cx="935255" cy="1886240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7337" y="4780303"/>
            <a:ext cx="2673575" cy="229163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607882" y="3686734"/>
            <a:ext cx="621719" cy="1016847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2983514" y="397984"/>
            <a:ext cx="5960414" cy="1200329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 w="11430"/>
                <a:solidFill>
                  <a:srgbClr val="5B9BD5">
                    <a:lumMod val="40000"/>
                    <a:lumOff val="60000"/>
                  </a:srgb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SVN-Ziclets" panose="02000603000000000000" pitchFamily="2" charset="0"/>
                <a:cs typeface="Arial" panose="020B0604020202020204" pitchFamily="34" charset="0"/>
              </a:rPr>
              <a:t>TẶNG KHẨU TRANG VẢI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 w="11430"/>
                <a:solidFill>
                  <a:srgbClr val="5B9BD5">
                    <a:lumMod val="40000"/>
                    <a:lumOff val="60000"/>
                  </a:srgb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SVN-Ziclets" panose="02000603000000000000" pitchFamily="2" charset="0"/>
                <a:cs typeface="Arial" panose="020B0604020202020204" pitchFamily="34" charset="0"/>
              </a:rPr>
              <a:t>TRUYỀN TẢI YÊU THƯƠNG</a:t>
            </a:r>
            <a:endParaRPr kumimoji="0" lang="en-US" sz="3600" b="1" i="0" u="none" strike="noStrike" kern="1200" cap="none" spc="0" normalizeH="0" baseline="0" noProof="0" dirty="0">
              <a:ln w="11430"/>
              <a:solidFill>
                <a:srgbClr val="5B9BD5">
                  <a:lumMod val="40000"/>
                  <a:lumOff val="60000"/>
                </a:srgb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uLnTx/>
              <a:uFillTx/>
              <a:latin typeface="SVN-Ziclets" panose="02000603000000000000" pitchFamily="2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4323" y="3322314"/>
            <a:ext cx="1136550" cy="1704455"/>
          </a:xfrm>
          <a:prstGeom prst="rect">
            <a:avLst/>
          </a:prstGeom>
        </p:spPr>
      </p:pic>
      <p:pic>
        <p:nvPicPr>
          <p:cNvPr id="12" name="nhạc lofi chill nhẹ nhàng không lời -study-sleep-homework music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375218" y="38854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426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4242" numSld="7">
                <p:cTn id="1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2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2" descr="HÃ¬nh áº£nh cÃ³ liÃªn quan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57" b="100000" l="0" r="100000">
                        <a14:foregroundMark x1="17688" y1="30300" x2="81875" y2="72702"/>
                        <a14:backgroundMark x1="58938" y1="98405" x2="86938" y2="99437"/>
                        <a14:backgroundMark x1="1125" y1="98124" x2="1125" y2="98124"/>
                        <a14:backgroundMark x1="99000" y1="98780" x2="99000" y2="987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650" y="243276"/>
            <a:ext cx="10687050" cy="5928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2250341" y="1372062"/>
            <a:ext cx="828186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Với mỗi câu trả lời đúng, các em sẽ giúp nhóm từ thiện gửi đến cho người dân vùng khó khăn 2 thùng khẩu trang (hoặc nước sát khuẩn)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9381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6999" y="5380584"/>
            <a:ext cx="816070" cy="858489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5710" y="4900025"/>
            <a:ext cx="816070" cy="858489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6429" y="5577027"/>
            <a:ext cx="816070" cy="85848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9486" y="5015180"/>
            <a:ext cx="816070" cy="858489"/>
          </a:xfrm>
          <a:prstGeom prst="rect">
            <a:avLst/>
          </a:prstGeom>
        </p:spPr>
      </p:pic>
      <p:sp>
        <p:nvSpPr>
          <p:cNvPr id="52" name="Rounded Rectangle 51">
            <a:hlinkClick r:id="rId6" action="ppaction://hlinksldjump"/>
          </p:cNvPr>
          <p:cNvSpPr/>
          <p:nvPr/>
        </p:nvSpPr>
        <p:spPr>
          <a:xfrm>
            <a:off x="4294635" y="216723"/>
            <a:ext cx="584556" cy="368300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53" name="Rounded Rectangle 52">
            <a:hlinkClick r:id="rId7" action="ppaction://hlinksldjump"/>
          </p:cNvPr>
          <p:cNvSpPr/>
          <p:nvPr/>
        </p:nvSpPr>
        <p:spPr>
          <a:xfrm>
            <a:off x="5244072" y="219844"/>
            <a:ext cx="584556" cy="368300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54" name="Rounded Rectangle 53">
            <a:hlinkClick r:id="rId8" action="ppaction://hlinksldjump"/>
          </p:cNvPr>
          <p:cNvSpPr/>
          <p:nvPr/>
        </p:nvSpPr>
        <p:spPr>
          <a:xfrm>
            <a:off x="6166429" y="223202"/>
            <a:ext cx="584556" cy="368300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55" name="Rounded Rectangle 54">
            <a:hlinkClick r:id="rId9" action="ppaction://hlinksldjump"/>
          </p:cNvPr>
          <p:cNvSpPr/>
          <p:nvPr/>
        </p:nvSpPr>
        <p:spPr>
          <a:xfrm>
            <a:off x="7094152" y="234491"/>
            <a:ext cx="584556" cy="368300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pic>
        <p:nvPicPr>
          <p:cNvPr id="56" name="Picture 5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7785" y="5713755"/>
            <a:ext cx="885936" cy="931987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7786" y="5225339"/>
            <a:ext cx="821877" cy="864598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6923" y="5926122"/>
            <a:ext cx="895961" cy="942533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6923" y="5403097"/>
            <a:ext cx="895961" cy="942533"/>
          </a:xfrm>
          <a:prstGeom prst="rect">
            <a:avLst/>
          </a:prstGeom>
        </p:spPr>
      </p:pic>
      <p:pic>
        <p:nvPicPr>
          <p:cNvPr id="60" name="Picture 59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8796" y="6259182"/>
            <a:ext cx="1128554" cy="50222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0911" y="3745922"/>
            <a:ext cx="732808" cy="1550991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2500" b="99722" l="5278" r="938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846" r="29645"/>
          <a:stretch/>
        </p:blipFill>
        <p:spPr>
          <a:xfrm flipH="1">
            <a:off x="1508719" y="3682119"/>
            <a:ext cx="935255" cy="1886240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7337" y="4780303"/>
            <a:ext cx="2673575" cy="229163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607882" y="3686734"/>
            <a:ext cx="621719" cy="1016847"/>
          </a:xfrm>
          <a:prstGeom prst="rect">
            <a:avLst/>
          </a:prstGeom>
        </p:spPr>
      </p:pic>
      <p:pic>
        <p:nvPicPr>
          <p:cNvPr id="63" name="Picture 62"/>
          <p:cNvPicPr>
            <a:picLocks noChangeAspect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4323" y="3322314"/>
            <a:ext cx="1136550" cy="1704455"/>
          </a:xfrm>
          <a:prstGeom prst="rect">
            <a:avLst/>
          </a:prstGeom>
        </p:spPr>
      </p:pic>
      <p:sp>
        <p:nvSpPr>
          <p:cNvPr id="21" name="Oval Callout 20"/>
          <p:cNvSpPr/>
          <p:nvPr/>
        </p:nvSpPr>
        <p:spPr>
          <a:xfrm>
            <a:off x="4603720" y="2137893"/>
            <a:ext cx="1888879" cy="1184420"/>
          </a:xfrm>
          <a:prstGeom prst="wedgeEllipseCallout">
            <a:avLst>
              <a:gd name="adj1" fmla="val -59019"/>
              <a:gd name="adj2" fmla="val 84247"/>
            </a:avLst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Cảm ơn các cháu nhé!</a:t>
            </a:r>
          </a:p>
        </p:txBody>
      </p:sp>
    </p:spTree>
    <p:extLst>
      <p:ext uri="{BB962C8B-B14F-4D97-AF65-F5344CB8AC3E}">
        <p14:creationId xmlns:p14="http://schemas.microsoft.com/office/powerpoint/2010/main" val="665911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52" grpId="0" animBg="1"/>
      <p:bldP spid="53" grpId="0" animBg="1"/>
      <p:bldP spid="54" grpId="0" animBg="1"/>
      <p:bldP spid="55" grpId="0" animBg="1"/>
      <p:bldP spid="2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2" descr="HÃ¬nh áº£nh cÃ³ liÃªn quan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57" b="100000" l="0" r="100000">
                        <a14:foregroundMark x1="17688" y1="30300" x2="81875" y2="72702"/>
                        <a14:backgroundMark x1="58938" y1="98405" x2="86938" y2="99437"/>
                        <a14:backgroundMark x1="1125" y1="98124" x2="1125" y2="98124"/>
                        <a14:backgroundMark x1="99000" y1="98780" x2="99000" y2="987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7434" y="109926"/>
            <a:ext cx="7777132" cy="3547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3153015" y="1534210"/>
            <a:ext cx="58478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 err="1">
                <a:solidFill>
                  <a:srgbClr val="0033CC"/>
                </a:solidFill>
                <a:latin typeface="Calibri" panose="020F0502020204030204"/>
              </a:rPr>
              <a:t>Mỗi</a:t>
            </a:r>
            <a:r>
              <a:rPr lang="en-US" sz="3600" dirty="0">
                <a:solidFill>
                  <a:srgbClr val="0033CC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Calibri" panose="020F0502020204030204"/>
              </a:rPr>
              <a:t>nhóm</a:t>
            </a:r>
            <a:r>
              <a:rPr lang="en-US" sz="3600" dirty="0">
                <a:solidFill>
                  <a:srgbClr val="0033CC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Calibri" panose="020F0502020204030204"/>
              </a:rPr>
              <a:t>có</a:t>
            </a:r>
            <a:r>
              <a:rPr lang="en-US" sz="3600" dirty="0">
                <a:solidFill>
                  <a:srgbClr val="0033CC"/>
                </a:solidFill>
                <a:latin typeface="Calibri" panose="020F0502020204030204"/>
              </a:rPr>
              <a:t> 2 </a:t>
            </a:r>
            <a:r>
              <a:rPr lang="en-US" sz="3600" dirty="0" err="1">
                <a:solidFill>
                  <a:srgbClr val="0033CC"/>
                </a:solidFill>
                <a:latin typeface="Calibri" panose="020F0502020204030204"/>
              </a:rPr>
              <a:t>bạn</a:t>
            </a:r>
            <a:r>
              <a:rPr lang="en-US" sz="3600" dirty="0">
                <a:solidFill>
                  <a:srgbClr val="0033CC"/>
                </a:solidFill>
                <a:latin typeface="Calibri" panose="020F0502020204030204"/>
              </a:rPr>
              <a:t>. </a:t>
            </a:r>
            <a:r>
              <a:rPr lang="en-US" sz="3600" dirty="0" err="1">
                <a:solidFill>
                  <a:srgbClr val="0033CC"/>
                </a:solidFill>
                <a:latin typeface="Calibri" panose="020F0502020204030204"/>
              </a:rPr>
              <a:t>Hỏi</a:t>
            </a:r>
            <a:r>
              <a:rPr lang="en-US" sz="3600" dirty="0">
                <a:solidFill>
                  <a:srgbClr val="0033CC"/>
                </a:solidFill>
                <a:latin typeface="Calibri" panose="020F0502020204030204"/>
              </a:rPr>
              <a:t> 5 </a:t>
            </a:r>
            <a:r>
              <a:rPr lang="en-US" sz="3600" dirty="0" err="1">
                <a:solidFill>
                  <a:srgbClr val="0033CC"/>
                </a:solidFill>
                <a:latin typeface="Calibri" panose="020F0502020204030204"/>
              </a:rPr>
              <a:t>nhóm</a:t>
            </a:r>
            <a:r>
              <a:rPr lang="en-US" sz="3600" dirty="0">
                <a:solidFill>
                  <a:srgbClr val="0033CC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Calibri" panose="020F0502020204030204"/>
              </a:rPr>
              <a:t>có</a:t>
            </a:r>
            <a:r>
              <a:rPr lang="en-US" sz="3600" dirty="0">
                <a:solidFill>
                  <a:srgbClr val="0033CC"/>
                </a:solidFill>
                <a:latin typeface="Calibri" panose="020F0502020204030204"/>
              </a:rPr>
              <a:t> bao </a:t>
            </a:r>
            <a:r>
              <a:rPr lang="en-US" sz="3600" dirty="0" err="1">
                <a:solidFill>
                  <a:srgbClr val="0033CC"/>
                </a:solidFill>
                <a:latin typeface="Calibri" panose="020F0502020204030204"/>
              </a:rPr>
              <a:t>nhiêu</a:t>
            </a:r>
            <a:r>
              <a:rPr lang="en-US" sz="3600" dirty="0">
                <a:solidFill>
                  <a:srgbClr val="0033CC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Calibri" panose="020F0502020204030204"/>
              </a:rPr>
              <a:t>bạn</a:t>
            </a:r>
            <a:r>
              <a:rPr lang="en-US" sz="3600" dirty="0">
                <a:solidFill>
                  <a:srgbClr val="0033CC"/>
                </a:solidFill>
                <a:latin typeface="Calibri" panose="020F0502020204030204"/>
              </a:rPr>
              <a:t>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13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2196" y="6221082"/>
            <a:ext cx="1128554" cy="502226"/>
          </a:xfrm>
          <a:prstGeom prst="rect">
            <a:avLst/>
          </a:prstGeom>
        </p:spPr>
      </p:pic>
      <p:pic>
        <p:nvPicPr>
          <p:cNvPr id="10" name="Picture 2" descr="HÃ¬nh áº£nh cÃ³ liÃªn qua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57" b="100000" l="0" r="100000">
                        <a14:foregroundMark x1="17688" y1="30300" x2="81875" y2="72702"/>
                        <a14:backgroundMark x1="58938" y1="98405" x2="86938" y2="99437"/>
                        <a14:backgroundMark x1="1125" y1="98124" x2="1125" y2="98124"/>
                        <a14:backgroundMark x1="99000" y1="98780" x2="99000" y2="987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3015" y="3767527"/>
            <a:ext cx="6001397" cy="2909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3778550" y="4969944"/>
            <a:ext cx="48838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srgbClr val="0033CC"/>
                </a:solidFill>
                <a:latin typeface="Calibri" panose="020F0502020204030204"/>
              </a:rPr>
              <a:t>10 </a:t>
            </a:r>
            <a:r>
              <a:rPr lang="en-US" sz="3200" dirty="0" err="1">
                <a:solidFill>
                  <a:srgbClr val="0033CC"/>
                </a:solidFill>
                <a:latin typeface="Calibri" panose="020F0502020204030204"/>
              </a:rPr>
              <a:t>bạn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2793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2" descr="HÃ¬nh áº£nh cÃ³ liÃªn quan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57" b="100000" l="0" r="100000">
                        <a14:foregroundMark x1="17688" y1="30300" x2="81875" y2="72702"/>
                        <a14:backgroundMark x1="58938" y1="98405" x2="86938" y2="99437"/>
                        <a14:backgroundMark x1="1125" y1="98124" x2="1125" y2="98124"/>
                        <a14:backgroundMark x1="99000" y1="98780" x2="99000" y2="987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7434" y="109926"/>
            <a:ext cx="7777132" cy="3547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3042656" y="1006600"/>
            <a:ext cx="584786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 err="1">
                <a:solidFill>
                  <a:srgbClr val="0033CC"/>
                </a:solidFill>
                <a:latin typeface="Calibri" panose="020F0502020204030204"/>
              </a:rPr>
              <a:t>Để</a:t>
            </a:r>
            <a:r>
              <a:rPr lang="en-US" sz="3600" dirty="0">
                <a:solidFill>
                  <a:srgbClr val="0033CC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Calibri" panose="020F0502020204030204"/>
              </a:rPr>
              <a:t>lắp</a:t>
            </a:r>
            <a:r>
              <a:rPr lang="en-US" sz="3600" dirty="0">
                <a:solidFill>
                  <a:srgbClr val="0033CC"/>
                </a:solidFill>
                <a:latin typeface="Calibri" panose="020F0502020204030204"/>
              </a:rPr>
              <a:t> 8 </a:t>
            </a:r>
            <a:r>
              <a:rPr lang="en-US" sz="3600" dirty="0" err="1">
                <a:solidFill>
                  <a:srgbClr val="0033CC"/>
                </a:solidFill>
                <a:latin typeface="Calibri" panose="020F0502020204030204"/>
              </a:rPr>
              <a:t>chiếc</a:t>
            </a:r>
            <a:r>
              <a:rPr lang="en-US" sz="3600" dirty="0">
                <a:solidFill>
                  <a:srgbClr val="0033CC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Calibri" panose="020F0502020204030204"/>
              </a:rPr>
              <a:t>xe</a:t>
            </a:r>
            <a:r>
              <a:rPr lang="en-US" sz="3600" dirty="0">
                <a:solidFill>
                  <a:srgbClr val="0033CC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Calibri" panose="020F0502020204030204"/>
              </a:rPr>
              <a:t>đạp</a:t>
            </a:r>
            <a:r>
              <a:rPr lang="en-US" sz="3600" dirty="0">
                <a:solidFill>
                  <a:srgbClr val="0033CC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Calibri" panose="020F0502020204030204"/>
              </a:rPr>
              <a:t>loại</a:t>
            </a:r>
            <a:r>
              <a:rPr lang="en-US" sz="3600" dirty="0">
                <a:solidFill>
                  <a:srgbClr val="0033CC"/>
                </a:solidFill>
                <a:latin typeface="Calibri" panose="020F0502020204030204"/>
              </a:rPr>
              <a:t> 2 bánh, </a:t>
            </a:r>
            <a:r>
              <a:rPr lang="en-US" sz="3600" dirty="0" err="1">
                <a:solidFill>
                  <a:srgbClr val="0033CC"/>
                </a:solidFill>
                <a:latin typeface="Calibri" panose="020F0502020204030204"/>
              </a:rPr>
              <a:t>cần</a:t>
            </a:r>
            <a:r>
              <a:rPr lang="en-US" sz="3600" dirty="0">
                <a:solidFill>
                  <a:srgbClr val="0033CC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Calibri" panose="020F0502020204030204"/>
              </a:rPr>
              <a:t>dùng</a:t>
            </a:r>
            <a:r>
              <a:rPr lang="en-US" sz="3600" dirty="0">
                <a:solidFill>
                  <a:srgbClr val="0033CC"/>
                </a:solidFill>
                <a:latin typeface="Calibri" panose="020F0502020204030204"/>
              </a:rPr>
              <a:t> bao </a:t>
            </a:r>
            <a:r>
              <a:rPr lang="en-US" sz="3600" dirty="0" err="1">
                <a:solidFill>
                  <a:srgbClr val="0033CC"/>
                </a:solidFill>
                <a:latin typeface="Calibri" panose="020F0502020204030204"/>
              </a:rPr>
              <a:t>nhiêu</a:t>
            </a:r>
            <a:r>
              <a:rPr lang="en-US" sz="3600" dirty="0">
                <a:solidFill>
                  <a:srgbClr val="0033CC"/>
                </a:solidFill>
                <a:latin typeface="Calibri" panose="020F0502020204030204"/>
              </a:rPr>
              <a:t> bánh </a:t>
            </a:r>
            <a:r>
              <a:rPr lang="en-US" sz="3600" dirty="0" err="1">
                <a:solidFill>
                  <a:srgbClr val="0033CC"/>
                </a:solidFill>
                <a:latin typeface="Calibri" panose="020F0502020204030204"/>
              </a:rPr>
              <a:t>xe</a:t>
            </a:r>
            <a:r>
              <a:rPr lang="en-US" sz="3600" dirty="0">
                <a:solidFill>
                  <a:srgbClr val="0033CC"/>
                </a:solidFill>
                <a:latin typeface="Calibri" panose="020F0502020204030204"/>
              </a:rPr>
              <a:t>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13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2196" y="6221082"/>
            <a:ext cx="1128554" cy="502226"/>
          </a:xfrm>
          <a:prstGeom prst="rect">
            <a:avLst/>
          </a:prstGeom>
        </p:spPr>
      </p:pic>
      <p:pic>
        <p:nvPicPr>
          <p:cNvPr id="10" name="Picture 2" descr="HÃ¬nh áº£nh cÃ³ liÃªn qua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57" b="100000" l="0" r="100000">
                        <a14:foregroundMark x1="17688" y1="30300" x2="81875" y2="72702"/>
                        <a14:backgroundMark x1="58938" y1="98405" x2="86938" y2="99437"/>
                        <a14:backgroundMark x1="1125" y1="98124" x2="1125" y2="98124"/>
                        <a14:backgroundMark x1="99000" y1="98780" x2="99000" y2="987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3015" y="3767527"/>
            <a:ext cx="6001397" cy="2909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3778550" y="4969944"/>
            <a:ext cx="48838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srgbClr val="0033CC"/>
                </a:solidFill>
                <a:latin typeface="Calibri" panose="020F0502020204030204"/>
              </a:rPr>
              <a:t>16 bánh </a:t>
            </a:r>
            <a:r>
              <a:rPr lang="en-US" sz="3200" dirty="0" err="1">
                <a:solidFill>
                  <a:srgbClr val="0033CC"/>
                </a:solidFill>
                <a:latin typeface="Calibri" panose="020F0502020204030204"/>
              </a:rPr>
              <a:t>xe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3804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2" descr="HÃ¬nh áº£nh cÃ³ liÃªn quan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57" b="100000" l="0" r="100000">
                        <a14:foregroundMark x1="17688" y1="30300" x2="81875" y2="72702"/>
                        <a14:backgroundMark x1="58938" y1="98405" x2="86938" y2="99437"/>
                        <a14:backgroundMark x1="1125" y1="98124" x2="1125" y2="98124"/>
                        <a14:backgroundMark x1="99000" y1="98780" x2="99000" y2="987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7434" y="109926"/>
            <a:ext cx="7777132" cy="3547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3026891" y="890847"/>
            <a:ext cx="584786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 err="1">
                <a:solidFill>
                  <a:srgbClr val="0033CC"/>
                </a:solidFill>
                <a:latin typeface="Calibri" panose="020F0502020204030204"/>
              </a:rPr>
              <a:t>Có</a:t>
            </a:r>
            <a:r>
              <a:rPr lang="en-US" sz="3600" dirty="0">
                <a:solidFill>
                  <a:srgbClr val="0033CC"/>
                </a:solidFill>
                <a:latin typeface="Calibri" panose="020F0502020204030204"/>
              </a:rPr>
              <a:t> 6 con </a:t>
            </a:r>
            <a:r>
              <a:rPr lang="en-US" sz="3600" dirty="0" err="1">
                <a:solidFill>
                  <a:srgbClr val="0033CC"/>
                </a:solidFill>
                <a:latin typeface="Calibri" panose="020F0502020204030204"/>
              </a:rPr>
              <a:t>vịt</a:t>
            </a:r>
            <a:r>
              <a:rPr lang="en-US" sz="3600" dirty="0">
                <a:solidFill>
                  <a:srgbClr val="0033CC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Calibri" panose="020F0502020204030204"/>
              </a:rPr>
              <a:t>dưới</a:t>
            </a:r>
            <a:r>
              <a:rPr lang="en-US" sz="3600" dirty="0">
                <a:solidFill>
                  <a:srgbClr val="0033CC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Calibri" panose="020F0502020204030204"/>
              </a:rPr>
              <a:t>ao</a:t>
            </a:r>
            <a:r>
              <a:rPr lang="en-US" sz="3600" dirty="0">
                <a:solidFill>
                  <a:srgbClr val="0033CC"/>
                </a:solidFill>
                <a:latin typeface="Calibri" panose="020F0502020204030204"/>
              </a:rPr>
              <a:t>, 4 con </a:t>
            </a:r>
            <a:r>
              <a:rPr lang="en-US" sz="3600" dirty="0" err="1">
                <a:solidFill>
                  <a:srgbClr val="0033CC"/>
                </a:solidFill>
                <a:latin typeface="Calibri" panose="020F0502020204030204"/>
              </a:rPr>
              <a:t>trên</a:t>
            </a:r>
            <a:r>
              <a:rPr lang="en-US" sz="3600" dirty="0">
                <a:solidFill>
                  <a:srgbClr val="0033CC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Calibri" panose="020F0502020204030204"/>
              </a:rPr>
              <a:t>bờ</a:t>
            </a:r>
            <a:r>
              <a:rPr lang="en-US" sz="3600" dirty="0">
                <a:solidFill>
                  <a:srgbClr val="0033CC"/>
                </a:solidFill>
                <a:latin typeface="Calibri" panose="020F0502020204030204"/>
              </a:rPr>
              <a:t>. </a:t>
            </a:r>
            <a:r>
              <a:rPr lang="en-US" sz="3600" dirty="0" err="1">
                <a:solidFill>
                  <a:srgbClr val="0033CC"/>
                </a:solidFill>
                <a:latin typeface="Calibri" panose="020F0502020204030204"/>
              </a:rPr>
              <a:t>Hỏi</a:t>
            </a:r>
            <a:r>
              <a:rPr lang="en-US" sz="3600" dirty="0">
                <a:solidFill>
                  <a:srgbClr val="0033CC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Calibri" panose="020F0502020204030204"/>
              </a:rPr>
              <a:t>có</a:t>
            </a:r>
            <a:r>
              <a:rPr lang="en-US" sz="3600" dirty="0">
                <a:solidFill>
                  <a:srgbClr val="0033CC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Calibri" panose="020F0502020204030204"/>
              </a:rPr>
              <a:t>tất</a:t>
            </a:r>
            <a:r>
              <a:rPr lang="en-US" sz="3600" dirty="0">
                <a:solidFill>
                  <a:srgbClr val="0033CC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Calibri" panose="020F0502020204030204"/>
              </a:rPr>
              <a:t>cả</a:t>
            </a:r>
            <a:r>
              <a:rPr lang="en-US" sz="3600" dirty="0">
                <a:solidFill>
                  <a:srgbClr val="0033CC"/>
                </a:solidFill>
                <a:latin typeface="Calibri" panose="020F0502020204030204"/>
              </a:rPr>
              <a:t> bao </a:t>
            </a:r>
            <a:r>
              <a:rPr lang="en-US" sz="3600" dirty="0" err="1">
                <a:solidFill>
                  <a:srgbClr val="0033CC"/>
                </a:solidFill>
                <a:latin typeface="Calibri" panose="020F0502020204030204"/>
              </a:rPr>
              <a:t>nhiêu</a:t>
            </a:r>
            <a:r>
              <a:rPr lang="en-US" sz="3600" dirty="0">
                <a:solidFill>
                  <a:srgbClr val="0033CC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Calibri" panose="020F0502020204030204"/>
              </a:rPr>
              <a:t>chân</a:t>
            </a:r>
            <a:r>
              <a:rPr lang="en-US" sz="3600" dirty="0">
                <a:solidFill>
                  <a:srgbClr val="0033CC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Calibri" panose="020F0502020204030204"/>
              </a:rPr>
              <a:t>vịt</a:t>
            </a:r>
            <a:r>
              <a:rPr lang="en-US" sz="3600" dirty="0">
                <a:solidFill>
                  <a:srgbClr val="0033CC"/>
                </a:solidFill>
                <a:latin typeface="Calibri" panose="020F0502020204030204"/>
              </a:rPr>
              <a:t>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2196" y="6221082"/>
            <a:ext cx="1128554" cy="502226"/>
          </a:xfrm>
          <a:prstGeom prst="rect">
            <a:avLst/>
          </a:prstGeom>
        </p:spPr>
      </p:pic>
      <p:pic>
        <p:nvPicPr>
          <p:cNvPr id="15" name="Picture 2" descr="HÃ¬nh áº£nh cÃ³ liÃªn qua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57" b="100000" l="0" r="100000">
                        <a14:foregroundMark x1="17688" y1="30300" x2="81875" y2="72702"/>
                        <a14:backgroundMark x1="58938" y1="98405" x2="86938" y2="99437"/>
                        <a14:backgroundMark x1="1125" y1="98124" x2="1125" y2="98124"/>
                        <a14:backgroundMark x1="99000" y1="98780" x2="99000" y2="987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3015" y="3767527"/>
            <a:ext cx="6001397" cy="2909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3778550" y="4969944"/>
            <a:ext cx="48838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srgbClr val="0033CC"/>
                </a:solidFill>
                <a:latin typeface="Calibri" panose="020F0502020204030204"/>
              </a:rPr>
              <a:t>20 </a:t>
            </a:r>
            <a:r>
              <a:rPr lang="en-US" sz="3200" dirty="0" err="1">
                <a:solidFill>
                  <a:srgbClr val="0033CC"/>
                </a:solidFill>
                <a:latin typeface="Calibri" panose="020F0502020204030204"/>
              </a:rPr>
              <a:t>chân</a:t>
            </a:r>
            <a:r>
              <a:rPr lang="en-US" sz="3200" dirty="0">
                <a:solidFill>
                  <a:srgbClr val="0033CC"/>
                </a:solidFill>
                <a:latin typeface="Calibri" panose="020F0502020204030204"/>
              </a:rPr>
              <a:t> </a:t>
            </a:r>
            <a:r>
              <a:rPr lang="en-US" sz="3200" dirty="0" err="1">
                <a:solidFill>
                  <a:srgbClr val="0033CC"/>
                </a:solidFill>
                <a:latin typeface="Calibri" panose="020F0502020204030204"/>
              </a:rPr>
              <a:t>vịt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905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0392"/>
            <a:ext cx="12192000" cy="6858000"/>
          </a:xfrm>
          <a:prstGeom prst="rect">
            <a:avLst/>
          </a:prstGeom>
        </p:spPr>
      </p:pic>
      <p:pic>
        <p:nvPicPr>
          <p:cNvPr id="9" name="Picture 2" descr="HÃ¬nh áº£nh cÃ³ liÃªn quan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57" b="100000" l="0" r="100000">
                        <a14:foregroundMark x1="17688" y1="30300" x2="81875" y2="72702"/>
                        <a14:backgroundMark x1="58938" y1="98405" x2="86938" y2="99437"/>
                        <a14:backgroundMark x1="1125" y1="98124" x2="1125" y2="98124"/>
                        <a14:backgroundMark x1="99000" y1="98780" x2="99000" y2="987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7434" y="109926"/>
            <a:ext cx="7777132" cy="3547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2814536" y="857995"/>
            <a:ext cx="647135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 err="1">
                <a:solidFill>
                  <a:srgbClr val="0033CC"/>
                </a:solidFill>
                <a:latin typeface="Calibri" panose="020F0502020204030204"/>
              </a:rPr>
              <a:t>Hãy</a:t>
            </a:r>
            <a:r>
              <a:rPr lang="en-US" sz="3600" dirty="0">
                <a:solidFill>
                  <a:srgbClr val="0033CC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Calibri" panose="020F0502020204030204"/>
              </a:rPr>
              <a:t>tìm</a:t>
            </a:r>
            <a:r>
              <a:rPr lang="en-US" sz="3600" dirty="0">
                <a:solidFill>
                  <a:srgbClr val="0033CC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Calibri" panose="020F0502020204030204"/>
              </a:rPr>
              <a:t>số</a:t>
            </a:r>
            <a:r>
              <a:rPr lang="en-US" sz="3600" dirty="0">
                <a:solidFill>
                  <a:srgbClr val="0033CC"/>
                </a:solidFill>
                <a:latin typeface="Calibri" panose="020F0502020204030204"/>
              </a:rPr>
              <a:t> bánh, </a:t>
            </a:r>
            <a:r>
              <a:rPr lang="en-US" sz="3600" dirty="0" err="1">
                <a:solidFill>
                  <a:srgbClr val="0033CC"/>
                </a:solidFill>
                <a:latin typeface="Calibri" panose="020F0502020204030204"/>
              </a:rPr>
              <a:t>biết</a:t>
            </a:r>
            <a:r>
              <a:rPr lang="en-US" sz="3600" dirty="0">
                <a:solidFill>
                  <a:srgbClr val="0033CC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Calibri" panose="020F0502020204030204"/>
              </a:rPr>
              <a:t>nếu</a:t>
            </a:r>
            <a:r>
              <a:rPr lang="en-US" sz="3600" dirty="0">
                <a:solidFill>
                  <a:srgbClr val="0033CC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Calibri" panose="020F0502020204030204"/>
              </a:rPr>
              <a:t>xếp</a:t>
            </a:r>
            <a:r>
              <a:rPr lang="en-US" sz="3600" dirty="0">
                <a:solidFill>
                  <a:srgbClr val="0033CC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Calibri" panose="020F0502020204030204"/>
              </a:rPr>
              <a:t>mỗi</a:t>
            </a:r>
            <a:r>
              <a:rPr lang="en-US" sz="3600" dirty="0">
                <a:solidFill>
                  <a:srgbClr val="0033CC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Calibri" panose="020F0502020204030204"/>
              </a:rPr>
              <a:t>đĩa</a:t>
            </a:r>
            <a:r>
              <a:rPr lang="en-US" sz="3600" dirty="0">
                <a:solidFill>
                  <a:srgbClr val="0033CC"/>
                </a:solidFill>
                <a:latin typeface="Calibri" panose="020F0502020204030204"/>
              </a:rPr>
              <a:t> 5 </a:t>
            </a:r>
            <a:r>
              <a:rPr lang="en-US" sz="3600" dirty="0" err="1">
                <a:solidFill>
                  <a:srgbClr val="0033CC"/>
                </a:solidFill>
                <a:latin typeface="Calibri" panose="020F0502020204030204"/>
              </a:rPr>
              <a:t>cái</a:t>
            </a:r>
            <a:r>
              <a:rPr lang="en-US" sz="3600" dirty="0">
                <a:solidFill>
                  <a:srgbClr val="0033CC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Calibri" panose="020F0502020204030204"/>
              </a:rPr>
              <a:t>thì</a:t>
            </a:r>
            <a:r>
              <a:rPr lang="en-US" sz="3600" dirty="0">
                <a:solidFill>
                  <a:srgbClr val="0033CC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Calibri" panose="020F0502020204030204"/>
              </a:rPr>
              <a:t>được</a:t>
            </a:r>
            <a:r>
              <a:rPr lang="en-US" sz="3600" dirty="0">
                <a:solidFill>
                  <a:srgbClr val="0033CC"/>
                </a:solidFill>
                <a:latin typeface="Calibri" panose="020F0502020204030204"/>
              </a:rPr>
              <a:t> 2 </a:t>
            </a:r>
            <a:r>
              <a:rPr lang="en-US" sz="3600" dirty="0" err="1">
                <a:solidFill>
                  <a:srgbClr val="0033CC"/>
                </a:solidFill>
                <a:latin typeface="Calibri" panose="020F0502020204030204"/>
              </a:rPr>
              <a:t>đĩa</a:t>
            </a:r>
            <a:r>
              <a:rPr lang="en-US" sz="3600" dirty="0">
                <a:solidFill>
                  <a:srgbClr val="0033CC"/>
                </a:solidFill>
                <a:latin typeface="Calibri" panose="020F0502020204030204"/>
              </a:rPr>
              <a:t>, </a:t>
            </a:r>
            <a:r>
              <a:rPr lang="en-US" sz="3600" dirty="0" err="1">
                <a:solidFill>
                  <a:srgbClr val="0033CC"/>
                </a:solidFill>
                <a:latin typeface="Calibri" panose="020F0502020204030204"/>
              </a:rPr>
              <a:t>nếu</a:t>
            </a:r>
            <a:r>
              <a:rPr lang="en-US" sz="3600" dirty="0">
                <a:solidFill>
                  <a:srgbClr val="0033CC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Calibri" panose="020F0502020204030204"/>
              </a:rPr>
              <a:t>xếp</a:t>
            </a:r>
            <a:r>
              <a:rPr lang="en-US" sz="3600" dirty="0">
                <a:solidFill>
                  <a:srgbClr val="0033CC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Calibri" panose="020F0502020204030204"/>
              </a:rPr>
              <a:t>mỗi</a:t>
            </a:r>
            <a:r>
              <a:rPr lang="en-US" sz="3600" dirty="0">
                <a:solidFill>
                  <a:srgbClr val="0033CC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Calibri" panose="020F0502020204030204"/>
              </a:rPr>
              <a:t>đĩa</a:t>
            </a:r>
            <a:r>
              <a:rPr lang="en-US" sz="3600" dirty="0">
                <a:solidFill>
                  <a:srgbClr val="0033CC"/>
                </a:solidFill>
                <a:latin typeface="Calibri" panose="020F0502020204030204"/>
              </a:rPr>
              <a:t> 2 </a:t>
            </a:r>
            <a:r>
              <a:rPr lang="en-US" sz="3600" dirty="0" err="1">
                <a:solidFill>
                  <a:srgbClr val="0033CC"/>
                </a:solidFill>
                <a:latin typeface="Calibri" panose="020F0502020204030204"/>
              </a:rPr>
              <a:t>cái</a:t>
            </a:r>
            <a:r>
              <a:rPr lang="en-US" sz="3600" dirty="0">
                <a:solidFill>
                  <a:srgbClr val="0033CC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Calibri" panose="020F0502020204030204"/>
              </a:rPr>
              <a:t>thì</a:t>
            </a:r>
            <a:r>
              <a:rPr lang="en-US" sz="3600" dirty="0">
                <a:solidFill>
                  <a:srgbClr val="0033CC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Calibri" panose="020F0502020204030204"/>
              </a:rPr>
              <a:t>được</a:t>
            </a:r>
            <a:r>
              <a:rPr lang="en-US" sz="3600" dirty="0">
                <a:solidFill>
                  <a:srgbClr val="0033CC"/>
                </a:solidFill>
                <a:latin typeface="Calibri" panose="020F0502020204030204"/>
              </a:rPr>
              <a:t> 5 </a:t>
            </a:r>
            <a:r>
              <a:rPr lang="en-US" sz="3600" dirty="0" err="1">
                <a:solidFill>
                  <a:srgbClr val="0033CC"/>
                </a:solidFill>
                <a:latin typeface="Calibri" panose="020F0502020204030204"/>
              </a:rPr>
              <a:t>đĩa</a:t>
            </a:r>
            <a:r>
              <a:rPr lang="en-US" sz="3600" dirty="0">
                <a:solidFill>
                  <a:srgbClr val="0033CC"/>
                </a:solidFill>
                <a:latin typeface="Calibri" panose="020F0502020204030204"/>
              </a:rPr>
              <a:t>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Picture 12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2196" y="6221082"/>
            <a:ext cx="1128554" cy="502226"/>
          </a:xfrm>
          <a:prstGeom prst="rect">
            <a:avLst/>
          </a:prstGeom>
        </p:spPr>
      </p:pic>
      <p:pic>
        <p:nvPicPr>
          <p:cNvPr id="10" name="Picture 2" descr="HÃ¬nh áº£nh cÃ³ liÃªn qua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57" b="100000" l="0" r="100000">
                        <a14:foregroundMark x1="17688" y1="30300" x2="81875" y2="72702"/>
                        <a14:backgroundMark x1="58938" y1="98405" x2="86938" y2="99437"/>
                        <a14:backgroundMark x1="1125" y1="98124" x2="1125" y2="98124"/>
                        <a14:backgroundMark x1="99000" y1="98780" x2="99000" y2="987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3015" y="3767527"/>
            <a:ext cx="6001397" cy="2909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3778550" y="4969944"/>
            <a:ext cx="48838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srgbClr val="0033CC"/>
                </a:solidFill>
                <a:latin typeface="Calibri" panose="020F0502020204030204"/>
              </a:rPr>
              <a:t>10 </a:t>
            </a:r>
            <a:r>
              <a:rPr lang="en-US" sz="3200" dirty="0" err="1">
                <a:solidFill>
                  <a:srgbClr val="0033CC"/>
                </a:solidFill>
                <a:latin typeface="Calibri" panose="020F0502020204030204"/>
              </a:rPr>
              <a:t>cái</a:t>
            </a:r>
            <a:r>
              <a:rPr lang="en-US" sz="3200" dirty="0">
                <a:solidFill>
                  <a:srgbClr val="0033CC"/>
                </a:solidFill>
                <a:latin typeface="Calibri" panose="020F0502020204030204"/>
              </a:rPr>
              <a:t> bánh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4532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:a16="http://schemas.microsoft.com/office/drawing/2014/main" id="{190075C7-10BF-48AF-A213-0C5B78DAFD4C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28" b="1684"/>
          <a:stretch/>
        </p:blipFill>
        <p:spPr>
          <a:xfrm>
            <a:off x="0" y="-27764"/>
            <a:ext cx="12192000" cy="6885764"/>
          </a:xfrm>
          <a:prstGeom prst="rect">
            <a:avLst/>
          </a:prstGeom>
        </p:spPr>
      </p:pic>
      <p:pic>
        <p:nvPicPr>
          <p:cNvPr id="9" name="图片 8" descr="图片包含 浅色&#10;&#10;已生成高可信度的说明">
            <a:extLst>
              <a:ext uri="{FF2B5EF4-FFF2-40B4-BE49-F238E27FC236}">
                <a16:creationId xmlns:a16="http://schemas.microsoft.com/office/drawing/2014/main" id="{D3084D71-2E30-4ED2-A2D5-71201F3758D8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30" t="71041" r="58174" b="14336"/>
          <a:stretch/>
        </p:blipFill>
        <p:spPr>
          <a:xfrm>
            <a:off x="8191500" y="4693070"/>
            <a:ext cx="416700" cy="100288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AE954B05-0407-4B8B-8D12-9ECB5997EB1A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42" t="69697" r="39314" b="15293"/>
          <a:stretch/>
        </p:blipFill>
        <p:spPr>
          <a:xfrm>
            <a:off x="5819775" y="4854122"/>
            <a:ext cx="552450" cy="1162050"/>
          </a:xfrm>
          <a:prstGeom prst="rect">
            <a:avLst/>
          </a:prstGeom>
        </p:spPr>
      </p:pic>
      <p:pic>
        <p:nvPicPr>
          <p:cNvPr id="13" name="图片 12" descr="图片包含 烟火, 户外艺术系列&#10;&#10;已生成高可信度的说明">
            <a:extLst>
              <a:ext uri="{FF2B5EF4-FFF2-40B4-BE49-F238E27FC236}">
                <a16:creationId xmlns:a16="http://schemas.microsoft.com/office/drawing/2014/main" id="{0F7D1DDB-10C7-4B19-A5E7-07B50984AA1D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414"/>
          <a:stretch/>
        </p:blipFill>
        <p:spPr>
          <a:xfrm>
            <a:off x="0" y="-27765"/>
            <a:ext cx="12756444" cy="3299455"/>
          </a:xfrm>
          <a:prstGeom prst="rect">
            <a:avLst/>
          </a:prstGeom>
        </p:spPr>
      </p:pic>
      <p:pic>
        <p:nvPicPr>
          <p:cNvPr id="15" name="图片 14" descr="图片包含 物体, 事情&#10;&#10;已生成高可信度的说明">
            <a:extLst>
              <a:ext uri="{FF2B5EF4-FFF2-40B4-BE49-F238E27FC236}">
                <a16:creationId xmlns:a16="http://schemas.microsoft.com/office/drawing/2014/main" id="{5D988D22-B185-4DF3-9A6C-F6A25C2317A1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69" r="83472" b="58748"/>
          <a:stretch/>
        </p:blipFill>
        <p:spPr>
          <a:xfrm>
            <a:off x="1495104" y="461947"/>
            <a:ext cx="1603390" cy="2467708"/>
          </a:xfrm>
          <a:prstGeom prst="rect">
            <a:avLst/>
          </a:prstGeom>
        </p:spPr>
      </p:pic>
      <p:pic>
        <p:nvPicPr>
          <p:cNvPr id="18" name="图片 17" descr="图片包含 物体, 事情&#10;&#10;已生成高可信度的说明">
            <a:extLst>
              <a:ext uri="{FF2B5EF4-FFF2-40B4-BE49-F238E27FC236}">
                <a16:creationId xmlns:a16="http://schemas.microsoft.com/office/drawing/2014/main" id="{0127833A-C28A-44E7-86AC-33490DDBFAFB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03" t="5269" b="58748"/>
          <a:stretch/>
        </p:blipFill>
        <p:spPr>
          <a:xfrm>
            <a:off x="9172233" y="461947"/>
            <a:ext cx="2356962" cy="2467708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7AEABE1D-4CB0-4FD1-A170-292FE2052494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7600" y="2850890"/>
            <a:ext cx="1865380" cy="1572771"/>
          </a:xfrm>
          <a:prstGeom prst="rect">
            <a:avLst/>
          </a:prstGeom>
        </p:spPr>
      </p:pic>
      <p:pic>
        <p:nvPicPr>
          <p:cNvPr id="23" name="图片 22" descr="图片包含 浅色&#10;&#10;已生成高可信度的说明">
            <a:extLst>
              <a:ext uri="{FF2B5EF4-FFF2-40B4-BE49-F238E27FC236}">
                <a16:creationId xmlns:a16="http://schemas.microsoft.com/office/drawing/2014/main" id="{30152D0F-74DE-4B12-ADC8-F52D06AAF076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30" t="71041" r="58174" b="14336"/>
          <a:stretch/>
        </p:blipFill>
        <p:spPr>
          <a:xfrm>
            <a:off x="7915275" y="4693070"/>
            <a:ext cx="416700" cy="1002880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2FE18012-2E2B-415A-9099-2F516B1F5906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42" t="69697" r="39314" b="15293"/>
          <a:stretch/>
        </p:blipFill>
        <p:spPr>
          <a:xfrm>
            <a:off x="7500938" y="4641226"/>
            <a:ext cx="552450" cy="1162050"/>
          </a:xfrm>
          <a:prstGeom prst="rect">
            <a:avLst/>
          </a:prstGeom>
        </p:spPr>
      </p:pic>
      <p:pic>
        <p:nvPicPr>
          <p:cNvPr id="3" name="图片 2" descr="图片包含 蛋糕, 餐桌&#10;&#10;已生成高可信度的说明">
            <a:extLst>
              <a:ext uri="{FF2B5EF4-FFF2-40B4-BE49-F238E27FC236}">
                <a16:creationId xmlns:a16="http://schemas.microsoft.com/office/drawing/2014/main" id="{E35B9A44-F675-438B-8F00-69EF4E3DD89D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18" b="3104"/>
          <a:stretch/>
        </p:blipFill>
        <p:spPr>
          <a:xfrm>
            <a:off x="533400" y="547041"/>
            <a:ext cx="10970966" cy="3039461"/>
          </a:xfrm>
          <a:prstGeom prst="rect">
            <a:avLst/>
          </a:prstGeom>
        </p:spPr>
      </p:pic>
      <p:sp>
        <p:nvSpPr>
          <p:cNvPr id="25" name="文本框 24">
            <a:extLst>
              <a:ext uri="{FF2B5EF4-FFF2-40B4-BE49-F238E27FC236}">
                <a16:creationId xmlns:a16="http://schemas.microsoft.com/office/drawing/2014/main" id="{3575D404-2B5E-45A3-8E5A-E2E4312A9525}"/>
              </a:ext>
            </a:extLst>
          </p:cNvPr>
          <p:cNvSpPr txBox="1"/>
          <p:nvPr/>
        </p:nvSpPr>
        <p:spPr>
          <a:xfrm>
            <a:off x="1710027" y="1374679"/>
            <a:ext cx="93243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800">
                <a:ln w="38100">
                  <a:solidFill>
                    <a:schemeClr val="bg1"/>
                  </a:solidFill>
                </a:ln>
                <a:solidFill>
                  <a:schemeClr val="accent3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VN-Poky's" panose="020B0606040200020203" pitchFamily="34" charset="0"/>
                <a:cs typeface="+mn-ea"/>
                <a:sym typeface="+mn-lt"/>
              </a:rPr>
              <a:t>Tạm biệt các em</a:t>
            </a:r>
            <a:endParaRPr lang="en-US" altLang="zh-CN" sz="8800" dirty="0">
              <a:ln w="38100">
                <a:solidFill>
                  <a:schemeClr val="bg1"/>
                </a:solidFill>
              </a:ln>
              <a:solidFill>
                <a:schemeClr val="accent3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SVN-Poky's" panose="020B0606040200020203" pitchFamily="34" charset="0"/>
              <a:cs typeface="+mn-ea"/>
              <a:sym typeface="+mn-lt"/>
            </a:endParaRPr>
          </a:p>
        </p:txBody>
      </p:sp>
      <p:pic>
        <p:nvPicPr>
          <p:cNvPr id="16" name="图片 15" descr="图片包含 浅色&#10;&#10;已生成高可信度的说明">
            <a:extLst>
              <a:ext uri="{FF2B5EF4-FFF2-40B4-BE49-F238E27FC236}">
                <a16:creationId xmlns:a16="http://schemas.microsoft.com/office/drawing/2014/main" id="{1F2A716A-6EFD-4392-869C-F141ED283393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30" t="71041" r="58174" b="14336"/>
          <a:stretch/>
        </p:blipFill>
        <p:spPr>
          <a:xfrm>
            <a:off x="10532040" y="4563405"/>
            <a:ext cx="416700" cy="1002880"/>
          </a:xfrm>
          <a:prstGeom prst="rect">
            <a:avLst/>
          </a:prstGeom>
        </p:spPr>
      </p:pic>
      <p:pic>
        <p:nvPicPr>
          <p:cNvPr id="17" name="图片 16" descr="图片包含 浅色&#10;&#10;已生成高可信度的说明">
            <a:extLst>
              <a:ext uri="{FF2B5EF4-FFF2-40B4-BE49-F238E27FC236}">
                <a16:creationId xmlns:a16="http://schemas.microsoft.com/office/drawing/2014/main" id="{59DAF339-0411-42E0-B97A-97E56E2E4A23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30" t="71041" r="58174" b="14336"/>
          <a:stretch/>
        </p:blipFill>
        <p:spPr>
          <a:xfrm rot="479043">
            <a:off x="4987557" y="4683366"/>
            <a:ext cx="416700" cy="1002880"/>
          </a:xfrm>
          <a:prstGeom prst="rect">
            <a:avLst/>
          </a:prstGeom>
        </p:spPr>
      </p:pic>
      <p:pic>
        <p:nvPicPr>
          <p:cNvPr id="19" name="图片 18" descr="图片包含 浅色&#10;&#10;已生成高可信度的说明">
            <a:extLst>
              <a:ext uri="{FF2B5EF4-FFF2-40B4-BE49-F238E27FC236}">
                <a16:creationId xmlns:a16="http://schemas.microsoft.com/office/drawing/2014/main" id="{C9612D4D-EF8C-4730-A3DA-9B28DDE45E89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30" t="71041" r="58174" b="14336"/>
          <a:stretch/>
        </p:blipFill>
        <p:spPr>
          <a:xfrm flipH="1">
            <a:off x="5308295" y="4720811"/>
            <a:ext cx="416700" cy="1002880"/>
          </a:xfrm>
          <a:prstGeom prst="rect">
            <a:avLst/>
          </a:prstGeom>
        </p:spPr>
      </p:pic>
      <p:pic>
        <p:nvPicPr>
          <p:cNvPr id="27" name="图片 26" descr="图片包含 浅色&#10;&#10;已生成高可信度的说明">
            <a:extLst>
              <a:ext uri="{FF2B5EF4-FFF2-40B4-BE49-F238E27FC236}">
                <a16:creationId xmlns:a16="http://schemas.microsoft.com/office/drawing/2014/main" id="{3610F951-29F5-418F-B4C8-5938AEDAD1A9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30" t="71041" r="58174" b="14336"/>
          <a:stretch/>
        </p:blipFill>
        <p:spPr>
          <a:xfrm flipH="1">
            <a:off x="7482048" y="4830057"/>
            <a:ext cx="416700" cy="1002880"/>
          </a:xfrm>
          <a:prstGeom prst="rect">
            <a:avLst/>
          </a:prstGeom>
        </p:spPr>
      </p:pic>
      <p:pic>
        <p:nvPicPr>
          <p:cNvPr id="28" name="图片 27" descr="图片包含 浅色&#10;&#10;已生成高可信度的说明">
            <a:extLst>
              <a:ext uri="{FF2B5EF4-FFF2-40B4-BE49-F238E27FC236}">
                <a16:creationId xmlns:a16="http://schemas.microsoft.com/office/drawing/2014/main" id="{74213687-5A7A-42EB-B6FC-D2A7813962BD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30" t="71041" r="58174" b="14336"/>
          <a:stretch/>
        </p:blipFill>
        <p:spPr>
          <a:xfrm flipH="1">
            <a:off x="5609187" y="5064845"/>
            <a:ext cx="289311" cy="696291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D7A43B00-6CA2-44F3-B0B4-321734199700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42" t="69697" r="39377" b="20439"/>
          <a:stretch/>
        </p:blipFill>
        <p:spPr>
          <a:xfrm flipH="1">
            <a:off x="5170182" y="5057658"/>
            <a:ext cx="545577" cy="763679"/>
          </a:xfrm>
          <a:prstGeom prst="rect">
            <a:avLst/>
          </a:prstGeom>
        </p:spPr>
      </p:pic>
      <p:pic>
        <p:nvPicPr>
          <p:cNvPr id="30" name="图片 29" descr="图片包含 浅色&#10;&#10;已生成高可信度的说明">
            <a:extLst>
              <a:ext uri="{FF2B5EF4-FFF2-40B4-BE49-F238E27FC236}">
                <a16:creationId xmlns:a16="http://schemas.microsoft.com/office/drawing/2014/main" id="{B6666793-625C-42B2-A0C8-C55F809A32DB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30" t="71041" r="58174" b="14336"/>
          <a:stretch/>
        </p:blipFill>
        <p:spPr>
          <a:xfrm rot="20387316" flipH="1">
            <a:off x="7348066" y="4871161"/>
            <a:ext cx="416700" cy="1002880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520E304B-9CB1-4537-9B4D-EE8F7F2D5895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42" t="69697" r="39314" b="15293"/>
          <a:stretch/>
        </p:blipFill>
        <p:spPr>
          <a:xfrm rot="21249650">
            <a:off x="6936435" y="5140171"/>
            <a:ext cx="407659" cy="857489"/>
          </a:xfrm>
          <a:prstGeom prst="rect">
            <a:avLst/>
          </a:prstGeom>
        </p:spPr>
      </p:pic>
      <p:pic>
        <p:nvPicPr>
          <p:cNvPr id="34" name="图片 33" descr="图片包含 浅色&#10;&#10;已生成高可信度的说明">
            <a:extLst>
              <a:ext uri="{FF2B5EF4-FFF2-40B4-BE49-F238E27FC236}">
                <a16:creationId xmlns:a16="http://schemas.microsoft.com/office/drawing/2014/main" id="{718AB133-270E-4E58-BBDF-3220349223F5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30" t="71041" r="58174" b="14336"/>
          <a:stretch/>
        </p:blipFill>
        <p:spPr>
          <a:xfrm>
            <a:off x="9413241" y="4590453"/>
            <a:ext cx="416700" cy="1002880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D2973E52-F015-40FF-81A0-034DF39E34C0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42" t="69697" r="38916" b="19508"/>
          <a:stretch/>
        </p:blipFill>
        <p:spPr>
          <a:xfrm flipH="1">
            <a:off x="8751846" y="4629027"/>
            <a:ext cx="596002" cy="835712"/>
          </a:xfrm>
          <a:prstGeom prst="rect">
            <a:avLst/>
          </a:prstGeom>
        </p:spPr>
      </p:pic>
      <p:pic>
        <p:nvPicPr>
          <p:cNvPr id="36" name="图片 35" descr="图片包含 浅色&#10;&#10;已生成高可信度的说明">
            <a:extLst>
              <a:ext uri="{FF2B5EF4-FFF2-40B4-BE49-F238E27FC236}">
                <a16:creationId xmlns:a16="http://schemas.microsoft.com/office/drawing/2014/main" id="{907CB245-6415-4248-8A41-8642D2736312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30" t="71041" r="58174" b="14336"/>
          <a:stretch/>
        </p:blipFill>
        <p:spPr>
          <a:xfrm rot="20387316" flipH="1">
            <a:off x="9212117" y="4554010"/>
            <a:ext cx="416700" cy="1002880"/>
          </a:xfrm>
          <a:prstGeom prst="rect">
            <a:avLst/>
          </a:prstGeom>
        </p:spPr>
      </p:pic>
      <p:grpSp>
        <p:nvGrpSpPr>
          <p:cNvPr id="4" name="PA_组合 3">
            <a:extLst>
              <a:ext uri="{FF2B5EF4-FFF2-40B4-BE49-F238E27FC236}">
                <a16:creationId xmlns:a16="http://schemas.microsoft.com/office/drawing/2014/main" id="{AD163B0E-CC79-4A50-9294-89815628C39C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10672515" y="4302689"/>
            <a:ext cx="831851" cy="2381251"/>
            <a:chOff x="10672515" y="4302689"/>
            <a:chExt cx="831851" cy="2381251"/>
          </a:xfrm>
        </p:grpSpPr>
        <p:sp>
          <p:nvSpPr>
            <p:cNvPr id="2" name="任意多边形: 形状 1">
              <a:extLst>
                <a:ext uri="{FF2B5EF4-FFF2-40B4-BE49-F238E27FC236}">
                  <a16:creationId xmlns:a16="http://schemas.microsoft.com/office/drawing/2014/main" id="{0B969A09-9698-43D8-BFCF-F7E473183577}"/>
                </a:ext>
              </a:extLst>
            </p:cNvPr>
            <p:cNvSpPr/>
            <p:nvPr/>
          </p:nvSpPr>
          <p:spPr>
            <a:xfrm>
              <a:off x="10672515" y="4302689"/>
              <a:ext cx="831851" cy="2381251"/>
            </a:xfrm>
            <a:custGeom>
              <a:avLst/>
              <a:gdLst/>
              <a:ahLst/>
              <a:cxnLst/>
              <a:rect l="0" t="0" r="0" b="0"/>
              <a:pathLst>
                <a:path w="831851" h="2381251">
                  <a:moveTo>
                    <a:pt x="0" y="0"/>
                  </a:moveTo>
                  <a:lnTo>
                    <a:pt x="831850" y="0"/>
                  </a:lnTo>
                  <a:lnTo>
                    <a:pt x="831850" y="2381250"/>
                  </a:lnTo>
                  <a:lnTo>
                    <a:pt x="0" y="2381250"/>
                  </a:lnTo>
                  <a:close/>
                </a:path>
              </a:pathLst>
            </a:custGeom>
            <a:noFill/>
            <a:ln w="12700" cap="flat" cmpd="sng" algn="ctr">
              <a:noFill/>
              <a:prstDash val="solid"/>
              <a:miter lim="800000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pic>
          <p:nvPicPr>
            <p:cNvPr id="14" name="PA_图片 13">
              <a:extLst>
                <a:ext uri="{FF2B5EF4-FFF2-40B4-BE49-F238E27FC236}">
                  <a16:creationId xmlns:a16="http://schemas.microsoft.com/office/drawing/2014/main" id="{FA2F858C-6DD2-494F-82B3-4859ECA79563}"/>
                </a:ext>
              </a:extLst>
            </p:cNvPr>
            <p:cNvPicPr>
              <a:picLocks noChangeAspect="1"/>
            </p:cNvPicPr>
            <p:nvPr>
              <p:custDataLst>
                <p:tags r:id="rId11"/>
              </p:custDataLst>
            </p:nvPr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>
              <a:off x="10672515" y="4302689"/>
              <a:ext cx="552450" cy="1162050"/>
            </a:xfrm>
            <a:prstGeom prst="rect">
              <a:avLst/>
            </a:prstGeom>
          </p:spPr>
        </p:pic>
      </p:grpSp>
      <p:grpSp>
        <p:nvGrpSpPr>
          <p:cNvPr id="6" name="PA_组合 5">
            <a:extLst>
              <a:ext uri="{FF2B5EF4-FFF2-40B4-BE49-F238E27FC236}">
                <a16:creationId xmlns:a16="http://schemas.microsoft.com/office/drawing/2014/main" id="{AD9DEF19-B8B6-4E18-9C3B-435BC1DE3E44}"/>
              </a:ext>
            </a:extLst>
          </p:cNvPr>
          <p:cNvGrpSpPr/>
          <p:nvPr>
            <p:custDataLst>
              <p:tags r:id="rId3"/>
            </p:custDataLst>
          </p:nvPr>
        </p:nvGrpSpPr>
        <p:grpSpPr>
          <a:xfrm>
            <a:off x="9553716" y="4329737"/>
            <a:ext cx="781051" cy="2381251"/>
            <a:chOff x="9553716" y="4329737"/>
            <a:chExt cx="781051" cy="2381251"/>
          </a:xfrm>
        </p:grpSpPr>
        <p:sp>
          <p:nvSpPr>
            <p:cNvPr id="5" name="任意多边形: 形状 4">
              <a:extLst>
                <a:ext uri="{FF2B5EF4-FFF2-40B4-BE49-F238E27FC236}">
                  <a16:creationId xmlns:a16="http://schemas.microsoft.com/office/drawing/2014/main" id="{7EFC145D-6C97-4D5B-8429-2CA79A576441}"/>
                </a:ext>
              </a:extLst>
            </p:cNvPr>
            <p:cNvSpPr/>
            <p:nvPr/>
          </p:nvSpPr>
          <p:spPr>
            <a:xfrm>
              <a:off x="9553716" y="4329737"/>
              <a:ext cx="781051" cy="2381251"/>
            </a:xfrm>
            <a:custGeom>
              <a:avLst/>
              <a:gdLst/>
              <a:ahLst/>
              <a:cxnLst/>
              <a:rect l="0" t="0" r="0" b="0"/>
              <a:pathLst>
                <a:path w="781051" h="2381251">
                  <a:moveTo>
                    <a:pt x="0" y="0"/>
                  </a:moveTo>
                  <a:lnTo>
                    <a:pt x="781050" y="0"/>
                  </a:lnTo>
                  <a:lnTo>
                    <a:pt x="781050" y="2381250"/>
                  </a:lnTo>
                  <a:lnTo>
                    <a:pt x="0" y="2381250"/>
                  </a:lnTo>
                  <a:close/>
                </a:path>
              </a:pathLst>
            </a:custGeom>
            <a:noFill/>
            <a:ln w="12700" cap="flat" cmpd="sng" algn="ctr">
              <a:noFill/>
              <a:prstDash val="solid"/>
              <a:miter lim="800000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pic>
          <p:nvPicPr>
            <p:cNvPr id="33" name="PA_图片 32">
              <a:extLst>
                <a:ext uri="{FF2B5EF4-FFF2-40B4-BE49-F238E27FC236}">
                  <a16:creationId xmlns:a16="http://schemas.microsoft.com/office/drawing/2014/main" id="{AEAF34C4-983B-4CBC-9BA6-11174B39E210}"/>
                </a:ext>
              </a:extLst>
            </p:cNvPr>
            <p:cNvPicPr>
              <a:picLocks noChangeAspect="1"/>
            </p:cNvPicPr>
            <p:nvPr>
              <p:custDataLst>
                <p:tags r:id="rId10"/>
              </p:custDataLst>
            </p:nvPr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>
              <a:off x="9553716" y="4329737"/>
              <a:ext cx="552450" cy="1162050"/>
            </a:xfrm>
            <a:prstGeom prst="rect">
              <a:avLst/>
            </a:prstGeom>
          </p:spPr>
        </p:pic>
      </p:grpSp>
      <p:grpSp>
        <p:nvGrpSpPr>
          <p:cNvPr id="8" name="PA_组合 7">
            <a:extLst>
              <a:ext uri="{FF2B5EF4-FFF2-40B4-BE49-F238E27FC236}">
                <a16:creationId xmlns:a16="http://schemas.microsoft.com/office/drawing/2014/main" id="{E85E6B82-67A9-404D-BF8F-1E121BB784AB}"/>
              </a:ext>
            </a:extLst>
          </p:cNvPr>
          <p:cNvGrpSpPr/>
          <p:nvPr>
            <p:custDataLst>
              <p:tags r:id="rId4"/>
            </p:custDataLst>
          </p:nvPr>
        </p:nvGrpSpPr>
        <p:grpSpPr>
          <a:xfrm>
            <a:off x="7792567" y="4483820"/>
            <a:ext cx="908051" cy="2254251"/>
            <a:chOff x="7792567" y="4483820"/>
            <a:chExt cx="908051" cy="2254251"/>
          </a:xfrm>
        </p:grpSpPr>
        <p:sp>
          <p:nvSpPr>
            <p:cNvPr id="7" name="任意多边形: 形状 6">
              <a:extLst>
                <a:ext uri="{FF2B5EF4-FFF2-40B4-BE49-F238E27FC236}">
                  <a16:creationId xmlns:a16="http://schemas.microsoft.com/office/drawing/2014/main" id="{BB5842F2-1197-4380-B784-1B4A5F5E8094}"/>
                </a:ext>
              </a:extLst>
            </p:cNvPr>
            <p:cNvSpPr/>
            <p:nvPr/>
          </p:nvSpPr>
          <p:spPr>
            <a:xfrm>
              <a:off x="7792567" y="4483820"/>
              <a:ext cx="908051" cy="2254251"/>
            </a:xfrm>
            <a:custGeom>
              <a:avLst/>
              <a:gdLst/>
              <a:ahLst/>
              <a:cxnLst/>
              <a:rect l="0" t="0" r="0" b="0"/>
              <a:pathLst>
                <a:path w="908051" h="2254251">
                  <a:moveTo>
                    <a:pt x="0" y="0"/>
                  </a:moveTo>
                  <a:lnTo>
                    <a:pt x="908050" y="0"/>
                  </a:lnTo>
                  <a:lnTo>
                    <a:pt x="908050" y="2254250"/>
                  </a:lnTo>
                  <a:lnTo>
                    <a:pt x="0" y="2254250"/>
                  </a:lnTo>
                  <a:close/>
                </a:path>
              </a:pathLst>
            </a:custGeom>
            <a:noFill/>
            <a:ln w="12700" cap="flat" cmpd="sng" algn="ctr">
              <a:noFill/>
              <a:prstDash val="solid"/>
              <a:miter lim="800000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pic>
          <p:nvPicPr>
            <p:cNvPr id="26" name="PA_图片 25">
              <a:extLst>
                <a:ext uri="{FF2B5EF4-FFF2-40B4-BE49-F238E27FC236}">
                  <a16:creationId xmlns:a16="http://schemas.microsoft.com/office/drawing/2014/main" id="{69D14D44-1719-4762-A3DD-38EAAE707E1C}"/>
                </a:ext>
              </a:extLst>
            </p:cNvPr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 flipH="1">
              <a:off x="8148168" y="4483820"/>
              <a:ext cx="552450" cy="1162050"/>
            </a:xfrm>
            <a:prstGeom prst="rect">
              <a:avLst/>
            </a:prstGeom>
          </p:spPr>
        </p:pic>
      </p:grpSp>
      <p:grpSp>
        <p:nvGrpSpPr>
          <p:cNvPr id="12" name="PA_组合 11">
            <a:extLst>
              <a:ext uri="{FF2B5EF4-FFF2-40B4-BE49-F238E27FC236}">
                <a16:creationId xmlns:a16="http://schemas.microsoft.com/office/drawing/2014/main" id="{9176319A-5153-43B6-BC56-25572D7189E7}"/>
              </a:ext>
            </a:extLst>
          </p:cNvPr>
          <p:cNvGrpSpPr/>
          <p:nvPr>
            <p:custDataLst>
              <p:tags r:id="rId5"/>
            </p:custDataLst>
          </p:nvPr>
        </p:nvGrpSpPr>
        <p:grpSpPr>
          <a:xfrm>
            <a:off x="6382808" y="4883715"/>
            <a:ext cx="858403" cy="1963118"/>
            <a:chOff x="6382808" y="4883715"/>
            <a:chExt cx="858403" cy="1963118"/>
          </a:xfrm>
        </p:grpSpPr>
        <p:sp>
          <p:nvSpPr>
            <p:cNvPr id="10" name="任意多边形: 形状 9">
              <a:extLst>
                <a:ext uri="{FF2B5EF4-FFF2-40B4-BE49-F238E27FC236}">
                  <a16:creationId xmlns:a16="http://schemas.microsoft.com/office/drawing/2014/main" id="{7BE14995-9583-4464-A171-2E57CCDF0849}"/>
                </a:ext>
              </a:extLst>
            </p:cNvPr>
            <p:cNvSpPr/>
            <p:nvPr/>
          </p:nvSpPr>
          <p:spPr>
            <a:xfrm>
              <a:off x="6382808" y="4883715"/>
              <a:ext cx="858403" cy="1963118"/>
            </a:xfrm>
            <a:custGeom>
              <a:avLst/>
              <a:gdLst/>
              <a:ahLst/>
              <a:cxnLst/>
              <a:rect l="0" t="0" r="0" b="0"/>
              <a:pathLst>
                <a:path w="858403" h="1963118">
                  <a:moveTo>
                    <a:pt x="0" y="0"/>
                  </a:moveTo>
                  <a:lnTo>
                    <a:pt x="858402" y="0"/>
                  </a:lnTo>
                  <a:lnTo>
                    <a:pt x="858402" y="1963117"/>
                  </a:lnTo>
                  <a:lnTo>
                    <a:pt x="0" y="1963117"/>
                  </a:lnTo>
                  <a:close/>
                </a:path>
              </a:pathLst>
            </a:custGeom>
            <a:noFill/>
            <a:ln w="12700" cap="flat" cmpd="sng" algn="ctr">
              <a:noFill/>
              <a:prstDash val="solid"/>
              <a:miter lim="800000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pic>
          <p:nvPicPr>
            <p:cNvPr id="31" name="PA_图片 30" descr="图片包含 浅色&#10;&#10;已生成高可信度的说明">
              <a:extLst>
                <a:ext uri="{FF2B5EF4-FFF2-40B4-BE49-F238E27FC236}">
                  <a16:creationId xmlns:a16="http://schemas.microsoft.com/office/drawing/2014/main" id="{A5305E55-1013-4AF0-A1EA-382B6C8DFE30}"/>
                </a:ext>
              </a:extLst>
            </p:cNvPr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 rot="1162036" flipH="1">
              <a:off x="6670013" y="4924433"/>
              <a:ext cx="416700" cy="1002880"/>
            </a:xfrm>
            <a:prstGeom prst="rect">
              <a:avLst/>
            </a:prstGeom>
          </p:spPr>
        </p:pic>
      </p:grpSp>
      <p:grpSp>
        <p:nvGrpSpPr>
          <p:cNvPr id="38" name="PA_组合 37">
            <a:extLst>
              <a:ext uri="{FF2B5EF4-FFF2-40B4-BE49-F238E27FC236}">
                <a16:creationId xmlns:a16="http://schemas.microsoft.com/office/drawing/2014/main" id="{7E26671C-C9AC-4723-9368-0CA5A046AC42}"/>
              </a:ext>
            </a:extLst>
          </p:cNvPr>
          <p:cNvGrpSpPr/>
          <p:nvPr>
            <p:custDataLst>
              <p:tags r:id="rId6"/>
            </p:custDataLst>
          </p:nvPr>
        </p:nvGrpSpPr>
        <p:grpSpPr>
          <a:xfrm>
            <a:off x="4287532" y="4483820"/>
            <a:ext cx="882651" cy="2279651"/>
            <a:chOff x="4287532" y="4483820"/>
            <a:chExt cx="882651" cy="2279651"/>
          </a:xfrm>
        </p:grpSpPr>
        <p:sp>
          <p:nvSpPr>
            <p:cNvPr id="37" name="任意多边形: 形状 36">
              <a:extLst>
                <a:ext uri="{FF2B5EF4-FFF2-40B4-BE49-F238E27FC236}">
                  <a16:creationId xmlns:a16="http://schemas.microsoft.com/office/drawing/2014/main" id="{3C512615-5A9C-41E0-B82C-30502083423C}"/>
                </a:ext>
              </a:extLst>
            </p:cNvPr>
            <p:cNvSpPr/>
            <p:nvPr/>
          </p:nvSpPr>
          <p:spPr>
            <a:xfrm>
              <a:off x="4287532" y="4483820"/>
              <a:ext cx="882651" cy="2279651"/>
            </a:xfrm>
            <a:custGeom>
              <a:avLst/>
              <a:gdLst/>
              <a:ahLst/>
              <a:cxnLst/>
              <a:rect l="0" t="0" r="0" b="0"/>
              <a:pathLst>
                <a:path w="882651" h="2279651">
                  <a:moveTo>
                    <a:pt x="0" y="0"/>
                  </a:moveTo>
                  <a:lnTo>
                    <a:pt x="882650" y="0"/>
                  </a:lnTo>
                  <a:lnTo>
                    <a:pt x="882650" y="2279650"/>
                  </a:lnTo>
                  <a:lnTo>
                    <a:pt x="0" y="2279650"/>
                  </a:lnTo>
                  <a:close/>
                </a:path>
              </a:pathLst>
            </a:custGeom>
            <a:noFill/>
            <a:ln w="12700" cap="flat" cmpd="sng" algn="ctr">
              <a:noFill/>
              <a:prstDash val="solid"/>
              <a:miter lim="800000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pic>
          <p:nvPicPr>
            <p:cNvPr id="21" name="PA_图片 20">
              <a:extLst>
                <a:ext uri="{FF2B5EF4-FFF2-40B4-BE49-F238E27FC236}">
                  <a16:creationId xmlns:a16="http://schemas.microsoft.com/office/drawing/2014/main" id="{472677F7-D98E-4C2F-A926-8527DEF0C3BE}"/>
                </a:ext>
              </a:extLst>
            </p:cNvPr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 flipH="1">
              <a:off x="4617733" y="4483820"/>
              <a:ext cx="552450" cy="11620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71752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1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1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18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0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1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2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4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5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6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7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8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3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1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2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3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4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3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1500"/>
                            </p:stCondLst>
                            <p:childTnLst>
                              <p:par>
                                <p:cTn id="142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2500"/>
                            </p:stCondLst>
                            <p:childTnLst>
                              <p:par>
                                <p:cTn id="151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5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5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5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5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4600"/>
                            </p:stCondLst>
                            <p:childTnLst>
                              <p:par>
                                <p:cTn id="158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6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4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5100"/>
                            </p:stCondLst>
                            <p:childTnLst>
                              <p:par>
                                <p:cTn id="167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68" dur="10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9" dur="50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0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71" dur="10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2" dur="50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>
            <a:extLst>
              <a:ext uri="{FF2B5EF4-FFF2-40B4-BE49-F238E27FC236}">
                <a16:creationId xmlns:a16="http://schemas.microsoft.com/office/drawing/2014/main" id="{8A687132-6D74-4CE5-9857-4CCCE80BA86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7" t="17268" r="197" b="3322"/>
          <a:stretch/>
        </p:blipFill>
        <p:spPr>
          <a:xfrm>
            <a:off x="-24127" y="-27765"/>
            <a:ext cx="12216127" cy="6885765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7BF57722-5DEC-4404-B1E4-2D5307CE634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115"/>
          <a:stretch/>
        </p:blipFill>
        <p:spPr>
          <a:xfrm>
            <a:off x="-471173" y="-8860"/>
            <a:ext cx="12687300" cy="2201107"/>
          </a:xfrm>
          <a:prstGeom prst="rect">
            <a:avLst/>
          </a:prstGeom>
        </p:spPr>
      </p:pic>
      <p:pic>
        <p:nvPicPr>
          <p:cNvPr id="34" name="图片 33" descr="图片包含 烟火, 户外艺术系列&#10;&#10;已生成高可信度的说明">
            <a:extLst>
              <a:ext uri="{FF2B5EF4-FFF2-40B4-BE49-F238E27FC236}">
                <a16:creationId xmlns:a16="http://schemas.microsoft.com/office/drawing/2014/main" id="{6E7A86F0-B694-4753-8995-265AAC833CC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414"/>
          <a:stretch/>
        </p:blipFill>
        <p:spPr>
          <a:xfrm>
            <a:off x="0" y="-27765"/>
            <a:ext cx="12756444" cy="3299455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0D5A6F43-7ED1-42B6-97E2-40A54245E48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56" t="30115" r="43904"/>
          <a:stretch/>
        </p:blipFill>
        <p:spPr>
          <a:xfrm rot="16200000" flipH="1">
            <a:off x="2238271" y="2252249"/>
            <a:ext cx="5067304" cy="2201107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AB379B24-BEA5-401D-B578-1B3CAE6A5CC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56" t="30115" r="43904"/>
          <a:stretch/>
        </p:blipFill>
        <p:spPr>
          <a:xfrm rot="5400000">
            <a:off x="-1104384" y="2252248"/>
            <a:ext cx="5067302" cy="2201107"/>
          </a:xfrm>
          <a:prstGeom prst="rect">
            <a:avLst/>
          </a:prstGeom>
        </p:spPr>
      </p:pic>
      <p:grpSp>
        <p:nvGrpSpPr>
          <p:cNvPr id="3" name="组合 2">
            <a:extLst>
              <a:ext uri="{FF2B5EF4-FFF2-40B4-BE49-F238E27FC236}">
                <a16:creationId xmlns:a16="http://schemas.microsoft.com/office/drawing/2014/main" id="{DE9479AD-9DF7-4B42-8041-EFA5C9A405E9}"/>
              </a:ext>
            </a:extLst>
          </p:cNvPr>
          <p:cNvGrpSpPr/>
          <p:nvPr/>
        </p:nvGrpSpPr>
        <p:grpSpPr>
          <a:xfrm>
            <a:off x="838344" y="3004576"/>
            <a:ext cx="4497502" cy="1894258"/>
            <a:chOff x="838344" y="2826776"/>
            <a:chExt cx="4497502" cy="1894258"/>
          </a:xfrm>
        </p:grpSpPr>
        <p:pic>
          <p:nvPicPr>
            <p:cNvPr id="33" name="图片 32" descr="图片包含 蛋糕, 餐桌&#10;&#10;已生成高可信度的说明">
              <a:extLst>
                <a:ext uri="{FF2B5EF4-FFF2-40B4-BE49-F238E27FC236}">
                  <a16:creationId xmlns:a16="http://schemas.microsoft.com/office/drawing/2014/main" id="{46CF0835-89A3-44B2-A37E-9C24AA9C360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344" y="2826776"/>
              <a:ext cx="4448638" cy="1894258"/>
            </a:xfrm>
            <a:prstGeom prst="rect">
              <a:avLst/>
            </a:prstGeom>
          </p:spPr>
        </p:pic>
        <p:sp>
          <p:nvSpPr>
            <p:cNvPr id="2" name="文本框 1">
              <a:extLst>
                <a:ext uri="{FF2B5EF4-FFF2-40B4-BE49-F238E27FC236}">
                  <a16:creationId xmlns:a16="http://schemas.microsoft.com/office/drawing/2014/main" id="{9A380036-9693-4F60-8ED9-F545A5094251}"/>
                </a:ext>
              </a:extLst>
            </p:cNvPr>
            <p:cNvSpPr txBox="1"/>
            <p:nvPr/>
          </p:nvSpPr>
          <p:spPr>
            <a:xfrm>
              <a:off x="1102183" y="3591915"/>
              <a:ext cx="423366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000" b="1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SVN-Ziclets" panose="02000603000000000000" pitchFamily="2" charset="0"/>
                  <a:cs typeface="+mn-ea"/>
                  <a:sym typeface="+mn-lt"/>
                </a:rPr>
                <a:t>KHỞI ĐỘNG</a:t>
              </a:r>
              <a:endParaRPr lang="zh-CN" altLang="en-US" sz="40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SVN-Ziclets" panose="02000603000000000000" pitchFamily="2" charset="0"/>
                <a:cs typeface="+mn-ea"/>
                <a:sym typeface="+mn-lt"/>
              </a:endParaRPr>
            </a:p>
          </p:txBody>
        </p:sp>
      </p:grpSp>
      <p:grpSp>
        <p:nvGrpSpPr>
          <p:cNvPr id="4" name="组合 3">
            <a:extLst>
              <a:ext uri="{FF2B5EF4-FFF2-40B4-BE49-F238E27FC236}">
                <a16:creationId xmlns:a16="http://schemas.microsoft.com/office/drawing/2014/main" id="{BB50CDFA-2D16-4C7E-A991-F3A0255DB2DE}"/>
              </a:ext>
            </a:extLst>
          </p:cNvPr>
          <p:cNvGrpSpPr/>
          <p:nvPr/>
        </p:nvGrpSpPr>
        <p:grpSpPr>
          <a:xfrm>
            <a:off x="752548" y="680498"/>
            <a:ext cx="4448638" cy="1894258"/>
            <a:chOff x="683977" y="574515"/>
            <a:chExt cx="4448638" cy="1894258"/>
          </a:xfrm>
        </p:grpSpPr>
        <p:pic>
          <p:nvPicPr>
            <p:cNvPr id="25" name="图片 24" descr="图片包含 蛋糕, 餐桌&#10;&#10;已生成高可信度的说明">
              <a:extLst>
                <a:ext uri="{FF2B5EF4-FFF2-40B4-BE49-F238E27FC236}">
                  <a16:creationId xmlns:a16="http://schemas.microsoft.com/office/drawing/2014/main" id="{E436968D-67B6-4A4A-80FE-4D31A7583F0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3977" y="574515"/>
              <a:ext cx="4448638" cy="1894258"/>
            </a:xfrm>
            <a:prstGeom prst="rect">
              <a:avLst/>
            </a:prstGeom>
          </p:spPr>
        </p:pic>
        <p:sp>
          <p:nvSpPr>
            <p:cNvPr id="23" name="文本框 22">
              <a:extLst>
                <a:ext uri="{FF2B5EF4-FFF2-40B4-BE49-F238E27FC236}">
                  <a16:creationId xmlns:a16="http://schemas.microsoft.com/office/drawing/2014/main" id="{57175E9B-6442-4094-81DF-03CBB86E9077}"/>
                </a:ext>
              </a:extLst>
            </p:cNvPr>
            <p:cNvSpPr txBox="1"/>
            <p:nvPr/>
          </p:nvSpPr>
          <p:spPr>
            <a:xfrm>
              <a:off x="1714104" y="1281995"/>
              <a:ext cx="269711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400" dirty="0">
                  <a:ln w="28575">
                    <a:solidFill>
                      <a:schemeClr val="bg1"/>
                    </a:solidFill>
                  </a:ln>
                  <a:solidFill>
                    <a:schemeClr val="accent3">
                      <a:lumMod val="50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SVN-Ziclets" panose="02000603000000000000" pitchFamily="2" charset="0"/>
                  <a:cs typeface="+mn-ea"/>
                  <a:sym typeface="+mn-lt"/>
                </a:rPr>
                <a:t>01</a:t>
              </a:r>
            </a:p>
          </p:txBody>
        </p:sp>
      </p:grpSp>
      <p:grpSp>
        <p:nvGrpSpPr>
          <p:cNvPr id="8" name="组合 7">
            <a:extLst>
              <a:ext uri="{FF2B5EF4-FFF2-40B4-BE49-F238E27FC236}">
                <a16:creationId xmlns:a16="http://schemas.microsoft.com/office/drawing/2014/main" id="{9D17D8BC-C2F8-4D81-8906-D3198BC01F26}"/>
              </a:ext>
            </a:extLst>
          </p:cNvPr>
          <p:cNvGrpSpPr/>
          <p:nvPr/>
        </p:nvGrpSpPr>
        <p:grpSpPr>
          <a:xfrm>
            <a:off x="530843" y="4741630"/>
            <a:ext cx="3742917" cy="1530248"/>
            <a:chOff x="7482048" y="4302689"/>
            <a:chExt cx="3742917" cy="1530248"/>
          </a:xfrm>
        </p:grpSpPr>
        <p:pic>
          <p:nvPicPr>
            <p:cNvPr id="35" name="图片 34" descr="图片包含 浅色&#10;&#10;已生成高可信度的说明">
              <a:extLst>
                <a:ext uri="{FF2B5EF4-FFF2-40B4-BE49-F238E27FC236}">
                  <a16:creationId xmlns:a16="http://schemas.microsoft.com/office/drawing/2014/main" id="{DE9F6170-A040-41BF-8442-98294FA8BE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>
              <a:off x="8191500" y="4693070"/>
              <a:ext cx="416700" cy="1002880"/>
            </a:xfrm>
            <a:prstGeom prst="rect">
              <a:avLst/>
            </a:prstGeom>
          </p:spPr>
        </p:pic>
        <p:pic>
          <p:nvPicPr>
            <p:cNvPr id="36" name="图片 35" descr="图片包含 浅色&#10;&#10;已生成高可信度的说明">
              <a:extLst>
                <a:ext uri="{FF2B5EF4-FFF2-40B4-BE49-F238E27FC236}">
                  <a16:creationId xmlns:a16="http://schemas.microsoft.com/office/drawing/2014/main" id="{915A5484-F888-4036-9DB7-A65F4C7E7C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>
              <a:off x="7915275" y="4693070"/>
              <a:ext cx="416700" cy="1002880"/>
            </a:xfrm>
            <a:prstGeom prst="rect">
              <a:avLst/>
            </a:prstGeom>
          </p:spPr>
        </p:pic>
        <p:pic>
          <p:nvPicPr>
            <p:cNvPr id="37" name="图片 36">
              <a:extLst>
                <a:ext uri="{FF2B5EF4-FFF2-40B4-BE49-F238E27FC236}">
                  <a16:creationId xmlns:a16="http://schemas.microsoft.com/office/drawing/2014/main" id="{57CF97B5-C5B1-44E8-8F78-F057D42523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>
              <a:off x="7500938" y="4641226"/>
              <a:ext cx="552450" cy="1162050"/>
            </a:xfrm>
            <a:prstGeom prst="rect">
              <a:avLst/>
            </a:prstGeom>
          </p:spPr>
        </p:pic>
        <p:pic>
          <p:nvPicPr>
            <p:cNvPr id="38" name="图片 37">
              <a:extLst>
                <a:ext uri="{FF2B5EF4-FFF2-40B4-BE49-F238E27FC236}">
                  <a16:creationId xmlns:a16="http://schemas.microsoft.com/office/drawing/2014/main" id="{69AAAF28-A361-4AAF-B2C5-F274287853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>
              <a:off x="10672515" y="4302689"/>
              <a:ext cx="552450" cy="1162050"/>
            </a:xfrm>
            <a:prstGeom prst="rect">
              <a:avLst/>
            </a:prstGeom>
          </p:spPr>
        </p:pic>
        <p:pic>
          <p:nvPicPr>
            <p:cNvPr id="39" name="图片 38" descr="图片包含 浅色&#10;&#10;已生成高可信度的说明">
              <a:extLst>
                <a:ext uri="{FF2B5EF4-FFF2-40B4-BE49-F238E27FC236}">
                  <a16:creationId xmlns:a16="http://schemas.microsoft.com/office/drawing/2014/main" id="{0331C579-EB01-4082-A76E-957296A4E0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>
              <a:off x="10532040" y="4563405"/>
              <a:ext cx="416700" cy="1002880"/>
            </a:xfrm>
            <a:prstGeom prst="rect">
              <a:avLst/>
            </a:prstGeom>
          </p:spPr>
        </p:pic>
        <p:pic>
          <p:nvPicPr>
            <p:cNvPr id="40" name="图片 39">
              <a:extLst>
                <a:ext uri="{FF2B5EF4-FFF2-40B4-BE49-F238E27FC236}">
                  <a16:creationId xmlns:a16="http://schemas.microsoft.com/office/drawing/2014/main" id="{83D82AA5-224C-4468-9BF3-2ED50FA3E7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 flipH="1">
              <a:off x="8148168" y="4483820"/>
              <a:ext cx="552450" cy="1162050"/>
            </a:xfrm>
            <a:prstGeom prst="rect">
              <a:avLst/>
            </a:prstGeom>
          </p:spPr>
        </p:pic>
        <p:pic>
          <p:nvPicPr>
            <p:cNvPr id="41" name="图片 40" descr="图片包含 浅色&#10;&#10;已生成高可信度的说明">
              <a:extLst>
                <a:ext uri="{FF2B5EF4-FFF2-40B4-BE49-F238E27FC236}">
                  <a16:creationId xmlns:a16="http://schemas.microsoft.com/office/drawing/2014/main" id="{024D778D-8C8B-42BF-937F-95FEE5BA28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 flipH="1">
              <a:off x="7482048" y="4830057"/>
              <a:ext cx="416700" cy="1002880"/>
            </a:xfrm>
            <a:prstGeom prst="rect">
              <a:avLst/>
            </a:prstGeom>
          </p:spPr>
        </p:pic>
        <p:pic>
          <p:nvPicPr>
            <p:cNvPr id="42" name="图片 41">
              <a:extLst>
                <a:ext uri="{FF2B5EF4-FFF2-40B4-BE49-F238E27FC236}">
                  <a16:creationId xmlns:a16="http://schemas.microsoft.com/office/drawing/2014/main" id="{9CC73062-F418-443A-9B32-4015322537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>
              <a:off x="9553716" y="4329737"/>
              <a:ext cx="552450" cy="1162050"/>
            </a:xfrm>
            <a:prstGeom prst="rect">
              <a:avLst/>
            </a:prstGeom>
          </p:spPr>
        </p:pic>
        <p:pic>
          <p:nvPicPr>
            <p:cNvPr id="43" name="图片 42" descr="图片包含 浅色&#10;&#10;已生成高可信度的说明">
              <a:extLst>
                <a:ext uri="{FF2B5EF4-FFF2-40B4-BE49-F238E27FC236}">
                  <a16:creationId xmlns:a16="http://schemas.microsoft.com/office/drawing/2014/main" id="{4196D6FC-F22A-4D00-B412-97B0176BB2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>
              <a:off x="9413241" y="4590453"/>
              <a:ext cx="416700" cy="1002880"/>
            </a:xfrm>
            <a:prstGeom prst="rect">
              <a:avLst/>
            </a:prstGeom>
          </p:spPr>
        </p:pic>
        <p:pic>
          <p:nvPicPr>
            <p:cNvPr id="44" name="图片 43">
              <a:extLst>
                <a:ext uri="{FF2B5EF4-FFF2-40B4-BE49-F238E27FC236}">
                  <a16:creationId xmlns:a16="http://schemas.microsoft.com/office/drawing/2014/main" id="{BD95DC27-4A86-46DF-ADC9-41EB9EBEC90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8916" b="19508"/>
            <a:stretch/>
          </p:blipFill>
          <p:spPr>
            <a:xfrm flipH="1">
              <a:off x="8751846" y="4629027"/>
              <a:ext cx="596002" cy="835712"/>
            </a:xfrm>
            <a:prstGeom prst="rect">
              <a:avLst/>
            </a:prstGeom>
          </p:spPr>
        </p:pic>
        <p:pic>
          <p:nvPicPr>
            <p:cNvPr id="45" name="图片 44" descr="图片包含 浅色&#10;&#10;已生成高可信度的说明">
              <a:extLst>
                <a:ext uri="{FF2B5EF4-FFF2-40B4-BE49-F238E27FC236}">
                  <a16:creationId xmlns:a16="http://schemas.microsoft.com/office/drawing/2014/main" id="{BAD20D00-8AB8-4F32-AA80-FCBAEE6788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 rot="20387316" flipH="1">
              <a:off x="9212117" y="4554010"/>
              <a:ext cx="416700" cy="1002880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511624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7BF57722-5DEC-4404-B1E4-2D5307CE634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115"/>
          <a:stretch/>
        </p:blipFill>
        <p:spPr>
          <a:xfrm>
            <a:off x="-471173" y="-10578"/>
            <a:ext cx="12687300" cy="2201107"/>
          </a:xfrm>
          <a:prstGeom prst="rect">
            <a:avLst/>
          </a:prstGeom>
        </p:spPr>
      </p:pic>
      <p:pic>
        <p:nvPicPr>
          <p:cNvPr id="34" name="图片 33" descr="图片包含 烟火, 户外艺术系列&#10;&#10;已生成高可信度的说明">
            <a:extLst>
              <a:ext uri="{FF2B5EF4-FFF2-40B4-BE49-F238E27FC236}">
                <a16:creationId xmlns:a16="http://schemas.microsoft.com/office/drawing/2014/main" id="{6E7A86F0-B694-4753-8995-265AAC833CC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414"/>
          <a:stretch/>
        </p:blipFill>
        <p:spPr>
          <a:xfrm>
            <a:off x="0" y="-27765"/>
            <a:ext cx="12756444" cy="3299455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0D5A6F43-7ED1-42B6-97E2-40A54245E48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56" t="30115" r="43904"/>
          <a:stretch/>
        </p:blipFill>
        <p:spPr>
          <a:xfrm rot="16200000" flipH="1">
            <a:off x="7519967" y="2295152"/>
            <a:ext cx="5067304" cy="2201107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AB379B24-BEA5-401D-B578-1B3CAE6A5CC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56" t="30115" r="43904"/>
          <a:stretch/>
        </p:blipFill>
        <p:spPr>
          <a:xfrm rot="5400000">
            <a:off x="4177312" y="2295151"/>
            <a:ext cx="5067302" cy="2201107"/>
          </a:xfrm>
          <a:prstGeom prst="rect">
            <a:avLst/>
          </a:prstGeom>
        </p:spPr>
      </p:pic>
      <p:grpSp>
        <p:nvGrpSpPr>
          <p:cNvPr id="3" name="组合 2">
            <a:extLst>
              <a:ext uri="{FF2B5EF4-FFF2-40B4-BE49-F238E27FC236}">
                <a16:creationId xmlns:a16="http://schemas.microsoft.com/office/drawing/2014/main" id="{DE9479AD-9DF7-4B42-8041-EFA5C9A405E9}"/>
              </a:ext>
            </a:extLst>
          </p:cNvPr>
          <p:cNvGrpSpPr/>
          <p:nvPr/>
        </p:nvGrpSpPr>
        <p:grpSpPr>
          <a:xfrm>
            <a:off x="6096000" y="3455445"/>
            <a:ext cx="4448638" cy="1894258"/>
            <a:chOff x="838344" y="2826776"/>
            <a:chExt cx="4448638" cy="1894258"/>
          </a:xfrm>
        </p:grpSpPr>
        <p:pic>
          <p:nvPicPr>
            <p:cNvPr id="33" name="图片 32" descr="图片包含 蛋糕, 餐桌&#10;&#10;已生成高可信度的说明">
              <a:extLst>
                <a:ext uri="{FF2B5EF4-FFF2-40B4-BE49-F238E27FC236}">
                  <a16:creationId xmlns:a16="http://schemas.microsoft.com/office/drawing/2014/main" id="{46CF0835-89A3-44B2-A37E-9C24AA9C360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344" y="2826776"/>
              <a:ext cx="4448638" cy="1894258"/>
            </a:xfrm>
            <a:prstGeom prst="rect">
              <a:avLst/>
            </a:prstGeom>
          </p:spPr>
        </p:pic>
        <p:sp>
          <p:nvSpPr>
            <p:cNvPr id="2" name="文本框 1">
              <a:extLst>
                <a:ext uri="{FF2B5EF4-FFF2-40B4-BE49-F238E27FC236}">
                  <a16:creationId xmlns:a16="http://schemas.microsoft.com/office/drawing/2014/main" id="{9A380036-9693-4F60-8ED9-F545A5094251}"/>
                </a:ext>
              </a:extLst>
            </p:cNvPr>
            <p:cNvSpPr txBox="1"/>
            <p:nvPr/>
          </p:nvSpPr>
          <p:spPr>
            <a:xfrm>
              <a:off x="1179741" y="3553735"/>
              <a:ext cx="400539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400" b="1">
                  <a:ln>
                    <a:solidFill>
                      <a:schemeClr val="tx1"/>
                    </a:solidFill>
                  </a:ln>
                  <a:solidFill>
                    <a:schemeClr val="accent4">
                      <a:lumMod val="60000"/>
                      <a:lumOff val="40000"/>
                    </a:schemeClr>
                  </a:solidFill>
                  <a:latin typeface="SVN-Ziclets" panose="02000603000000000000" pitchFamily="2" charset="0"/>
                  <a:cs typeface="+mn-ea"/>
                  <a:sym typeface="+mn-lt"/>
                </a:rPr>
                <a:t>LUYỆN TẬP</a:t>
              </a:r>
              <a:endParaRPr lang="zh-CN" altLang="en-US" sz="4400" b="1" dirty="0">
                <a:ln>
                  <a:solidFill>
                    <a:schemeClr val="tx1"/>
                  </a:solidFill>
                </a:ln>
                <a:solidFill>
                  <a:schemeClr val="accent4">
                    <a:lumMod val="60000"/>
                    <a:lumOff val="40000"/>
                  </a:schemeClr>
                </a:solidFill>
                <a:latin typeface="SVN-Ziclets" panose="02000603000000000000" pitchFamily="2" charset="0"/>
                <a:cs typeface="+mn-ea"/>
                <a:sym typeface="+mn-lt"/>
              </a:endParaRPr>
            </a:p>
          </p:txBody>
        </p:sp>
      </p:grpSp>
      <p:grpSp>
        <p:nvGrpSpPr>
          <p:cNvPr id="4" name="组合 3">
            <a:extLst>
              <a:ext uri="{FF2B5EF4-FFF2-40B4-BE49-F238E27FC236}">
                <a16:creationId xmlns:a16="http://schemas.microsoft.com/office/drawing/2014/main" id="{BB50CDFA-2D16-4C7E-A991-F3A0255DB2DE}"/>
              </a:ext>
            </a:extLst>
          </p:cNvPr>
          <p:cNvGrpSpPr/>
          <p:nvPr/>
        </p:nvGrpSpPr>
        <p:grpSpPr>
          <a:xfrm>
            <a:off x="5965673" y="731718"/>
            <a:ext cx="4448638" cy="1894258"/>
            <a:chOff x="683977" y="574515"/>
            <a:chExt cx="4448638" cy="1894258"/>
          </a:xfrm>
        </p:grpSpPr>
        <p:pic>
          <p:nvPicPr>
            <p:cNvPr id="25" name="图片 24" descr="图片包含 蛋糕, 餐桌&#10;&#10;已生成高可信度的说明">
              <a:extLst>
                <a:ext uri="{FF2B5EF4-FFF2-40B4-BE49-F238E27FC236}">
                  <a16:creationId xmlns:a16="http://schemas.microsoft.com/office/drawing/2014/main" id="{E436968D-67B6-4A4A-80FE-4D31A7583F0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3977" y="574515"/>
              <a:ext cx="4448638" cy="1894258"/>
            </a:xfrm>
            <a:prstGeom prst="rect">
              <a:avLst/>
            </a:prstGeom>
          </p:spPr>
        </p:pic>
        <p:sp>
          <p:nvSpPr>
            <p:cNvPr id="23" name="文本框 22">
              <a:extLst>
                <a:ext uri="{FF2B5EF4-FFF2-40B4-BE49-F238E27FC236}">
                  <a16:creationId xmlns:a16="http://schemas.microsoft.com/office/drawing/2014/main" id="{57175E9B-6442-4094-81DF-03CBB86E9077}"/>
                </a:ext>
              </a:extLst>
            </p:cNvPr>
            <p:cNvSpPr txBox="1"/>
            <p:nvPr/>
          </p:nvSpPr>
          <p:spPr>
            <a:xfrm>
              <a:off x="1712239" y="1150823"/>
              <a:ext cx="269711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6000">
                  <a:ln w="28575">
                    <a:solidFill>
                      <a:schemeClr val="bg1"/>
                    </a:solidFill>
                  </a:ln>
                  <a:solidFill>
                    <a:schemeClr val="accent3">
                      <a:lumMod val="50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SVN-Ziclets" panose="02000603000000000000" pitchFamily="2" charset="0"/>
                  <a:cs typeface="+mn-ea"/>
                  <a:sym typeface="+mn-lt"/>
                </a:rPr>
                <a:t>02</a:t>
              </a:r>
              <a:endParaRPr lang="zh-CN" altLang="en-US" sz="6000" dirty="0">
                <a:ln w="28575">
                  <a:solidFill>
                    <a:schemeClr val="bg1"/>
                  </a:solidFill>
                </a:ln>
                <a:solidFill>
                  <a:schemeClr val="accent3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VN-Ziclets" panose="02000603000000000000" pitchFamily="2" charset="0"/>
                <a:cs typeface="+mn-ea"/>
                <a:sym typeface="+mn-lt"/>
              </a:endParaRPr>
            </a:p>
          </p:txBody>
        </p:sp>
      </p:grpSp>
      <p:grpSp>
        <p:nvGrpSpPr>
          <p:cNvPr id="8" name="组合 7">
            <a:extLst>
              <a:ext uri="{FF2B5EF4-FFF2-40B4-BE49-F238E27FC236}">
                <a16:creationId xmlns:a16="http://schemas.microsoft.com/office/drawing/2014/main" id="{9D17D8BC-C2F8-4D81-8906-D3198BC01F26}"/>
              </a:ext>
            </a:extLst>
          </p:cNvPr>
          <p:cNvGrpSpPr/>
          <p:nvPr/>
        </p:nvGrpSpPr>
        <p:grpSpPr>
          <a:xfrm>
            <a:off x="530843" y="4741630"/>
            <a:ext cx="3742917" cy="1530248"/>
            <a:chOff x="7482048" y="4302689"/>
            <a:chExt cx="3742917" cy="1530248"/>
          </a:xfrm>
        </p:grpSpPr>
        <p:pic>
          <p:nvPicPr>
            <p:cNvPr id="35" name="图片 34" descr="图片包含 浅色&#10;&#10;已生成高可信度的说明">
              <a:extLst>
                <a:ext uri="{FF2B5EF4-FFF2-40B4-BE49-F238E27FC236}">
                  <a16:creationId xmlns:a16="http://schemas.microsoft.com/office/drawing/2014/main" id="{DE9F6170-A040-41BF-8442-98294FA8BE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>
              <a:off x="8191500" y="4693070"/>
              <a:ext cx="416700" cy="1002880"/>
            </a:xfrm>
            <a:prstGeom prst="rect">
              <a:avLst/>
            </a:prstGeom>
          </p:spPr>
        </p:pic>
        <p:pic>
          <p:nvPicPr>
            <p:cNvPr id="36" name="图片 35" descr="图片包含 浅色&#10;&#10;已生成高可信度的说明">
              <a:extLst>
                <a:ext uri="{FF2B5EF4-FFF2-40B4-BE49-F238E27FC236}">
                  <a16:creationId xmlns:a16="http://schemas.microsoft.com/office/drawing/2014/main" id="{915A5484-F888-4036-9DB7-A65F4C7E7C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>
              <a:off x="7915275" y="4693070"/>
              <a:ext cx="416700" cy="1002880"/>
            </a:xfrm>
            <a:prstGeom prst="rect">
              <a:avLst/>
            </a:prstGeom>
          </p:spPr>
        </p:pic>
        <p:pic>
          <p:nvPicPr>
            <p:cNvPr id="37" name="图片 36">
              <a:extLst>
                <a:ext uri="{FF2B5EF4-FFF2-40B4-BE49-F238E27FC236}">
                  <a16:creationId xmlns:a16="http://schemas.microsoft.com/office/drawing/2014/main" id="{57CF97B5-C5B1-44E8-8F78-F057D42523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>
              <a:off x="7500938" y="4641226"/>
              <a:ext cx="552450" cy="1162050"/>
            </a:xfrm>
            <a:prstGeom prst="rect">
              <a:avLst/>
            </a:prstGeom>
          </p:spPr>
        </p:pic>
        <p:pic>
          <p:nvPicPr>
            <p:cNvPr id="38" name="图片 37">
              <a:extLst>
                <a:ext uri="{FF2B5EF4-FFF2-40B4-BE49-F238E27FC236}">
                  <a16:creationId xmlns:a16="http://schemas.microsoft.com/office/drawing/2014/main" id="{69AAAF28-A361-4AAF-B2C5-F274287853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>
              <a:off x="10672515" y="4302689"/>
              <a:ext cx="552450" cy="1162050"/>
            </a:xfrm>
            <a:prstGeom prst="rect">
              <a:avLst/>
            </a:prstGeom>
          </p:spPr>
        </p:pic>
        <p:pic>
          <p:nvPicPr>
            <p:cNvPr id="39" name="图片 38" descr="图片包含 浅色&#10;&#10;已生成高可信度的说明">
              <a:extLst>
                <a:ext uri="{FF2B5EF4-FFF2-40B4-BE49-F238E27FC236}">
                  <a16:creationId xmlns:a16="http://schemas.microsoft.com/office/drawing/2014/main" id="{0331C579-EB01-4082-A76E-957296A4E0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>
              <a:off x="10532040" y="4563405"/>
              <a:ext cx="416700" cy="1002880"/>
            </a:xfrm>
            <a:prstGeom prst="rect">
              <a:avLst/>
            </a:prstGeom>
          </p:spPr>
        </p:pic>
        <p:pic>
          <p:nvPicPr>
            <p:cNvPr id="40" name="图片 39">
              <a:extLst>
                <a:ext uri="{FF2B5EF4-FFF2-40B4-BE49-F238E27FC236}">
                  <a16:creationId xmlns:a16="http://schemas.microsoft.com/office/drawing/2014/main" id="{83D82AA5-224C-4468-9BF3-2ED50FA3E7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 flipH="1">
              <a:off x="8148168" y="4483820"/>
              <a:ext cx="552450" cy="1162050"/>
            </a:xfrm>
            <a:prstGeom prst="rect">
              <a:avLst/>
            </a:prstGeom>
          </p:spPr>
        </p:pic>
        <p:pic>
          <p:nvPicPr>
            <p:cNvPr id="41" name="图片 40" descr="图片包含 浅色&#10;&#10;已生成高可信度的说明">
              <a:extLst>
                <a:ext uri="{FF2B5EF4-FFF2-40B4-BE49-F238E27FC236}">
                  <a16:creationId xmlns:a16="http://schemas.microsoft.com/office/drawing/2014/main" id="{024D778D-8C8B-42BF-937F-95FEE5BA28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 flipH="1">
              <a:off x="7482048" y="4830057"/>
              <a:ext cx="416700" cy="1002880"/>
            </a:xfrm>
            <a:prstGeom prst="rect">
              <a:avLst/>
            </a:prstGeom>
          </p:spPr>
        </p:pic>
        <p:pic>
          <p:nvPicPr>
            <p:cNvPr id="42" name="图片 41">
              <a:extLst>
                <a:ext uri="{FF2B5EF4-FFF2-40B4-BE49-F238E27FC236}">
                  <a16:creationId xmlns:a16="http://schemas.microsoft.com/office/drawing/2014/main" id="{9CC73062-F418-443A-9B32-4015322537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>
              <a:off x="9553716" y="4329737"/>
              <a:ext cx="552450" cy="1162050"/>
            </a:xfrm>
            <a:prstGeom prst="rect">
              <a:avLst/>
            </a:prstGeom>
          </p:spPr>
        </p:pic>
        <p:pic>
          <p:nvPicPr>
            <p:cNvPr id="43" name="图片 42" descr="图片包含 浅色&#10;&#10;已生成高可信度的说明">
              <a:extLst>
                <a:ext uri="{FF2B5EF4-FFF2-40B4-BE49-F238E27FC236}">
                  <a16:creationId xmlns:a16="http://schemas.microsoft.com/office/drawing/2014/main" id="{4196D6FC-F22A-4D00-B412-97B0176BB2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>
              <a:off x="9413241" y="4590453"/>
              <a:ext cx="416700" cy="1002880"/>
            </a:xfrm>
            <a:prstGeom prst="rect">
              <a:avLst/>
            </a:prstGeom>
          </p:spPr>
        </p:pic>
        <p:pic>
          <p:nvPicPr>
            <p:cNvPr id="44" name="图片 43">
              <a:extLst>
                <a:ext uri="{FF2B5EF4-FFF2-40B4-BE49-F238E27FC236}">
                  <a16:creationId xmlns:a16="http://schemas.microsoft.com/office/drawing/2014/main" id="{BD95DC27-4A86-46DF-ADC9-41EB9EBEC90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8916" b="19508"/>
            <a:stretch/>
          </p:blipFill>
          <p:spPr>
            <a:xfrm flipH="1">
              <a:off x="8751846" y="4629027"/>
              <a:ext cx="596002" cy="835712"/>
            </a:xfrm>
            <a:prstGeom prst="rect">
              <a:avLst/>
            </a:prstGeom>
          </p:spPr>
        </p:pic>
        <p:pic>
          <p:nvPicPr>
            <p:cNvPr id="45" name="图片 44" descr="图片包含 浅色&#10;&#10;已生成高可信度的说明">
              <a:extLst>
                <a:ext uri="{FF2B5EF4-FFF2-40B4-BE49-F238E27FC236}">
                  <a16:creationId xmlns:a16="http://schemas.microsoft.com/office/drawing/2014/main" id="{BAD20D00-8AB8-4F32-AA80-FCBAEE6788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 rot="20387316" flipH="1">
              <a:off x="9212117" y="4554010"/>
              <a:ext cx="416700" cy="1002880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2068774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9D22C1C8-3D64-4B50-83DB-B9E58903581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62" t="38355" b="23157"/>
          <a:stretch/>
        </p:blipFill>
        <p:spPr>
          <a:xfrm>
            <a:off x="-2" y="0"/>
            <a:ext cx="12192002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241FA41-AE33-3384-490D-0973F24A861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880" y="1186868"/>
            <a:ext cx="3689034" cy="402668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C26F939-AA8A-9FDE-332E-DADCC6BFFB9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650" y="3200212"/>
            <a:ext cx="1787443" cy="183166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55D1006-3D70-8AE8-C4A9-CED5075B7A1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7815" y="1186867"/>
            <a:ext cx="3689034" cy="402668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176C072-3FA7-AF50-23E9-0FF46A32C64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6474" y="3200211"/>
            <a:ext cx="1787443" cy="183166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FAAF0B3-96AF-E2BA-D8E6-9E4726DA864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4396" y="4021611"/>
            <a:ext cx="815629" cy="101026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CE91936-3980-9669-1FEB-67836390450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1839" y="1186867"/>
            <a:ext cx="3689034" cy="402668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CA00354-ECB4-A917-4DD3-7D4EFA303BF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2482" y="2924100"/>
            <a:ext cx="1787443" cy="183166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D30F180-0C51-1C56-7609-A29C864DCF5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8420" y="4021611"/>
            <a:ext cx="815629" cy="101026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3552BD0-EB49-32DC-C766-AB3F601895F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2312" y="4021611"/>
            <a:ext cx="815629" cy="1010268"/>
          </a:xfrm>
          <a:prstGeom prst="rect">
            <a:avLst/>
          </a:prstGeom>
        </p:spPr>
      </p:pic>
      <p:sp>
        <p:nvSpPr>
          <p:cNvPr id="14" name="Rounded Rectangle 20">
            <a:extLst>
              <a:ext uri="{FF2B5EF4-FFF2-40B4-BE49-F238E27FC236}">
                <a16:creationId xmlns:a16="http://schemas.microsoft.com/office/drawing/2014/main" id="{F1A8A72A-EB05-1499-9571-409CDFAE41B0}"/>
              </a:ext>
            </a:extLst>
          </p:cNvPr>
          <p:cNvSpPr/>
          <p:nvPr/>
        </p:nvSpPr>
        <p:spPr>
          <a:xfrm>
            <a:off x="144080" y="5896613"/>
            <a:ext cx="634016" cy="6223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2</a:t>
            </a:r>
          </a:p>
        </p:txBody>
      </p:sp>
      <p:sp>
        <p:nvSpPr>
          <p:cNvPr id="15" name="Rounded Rectangle 21">
            <a:extLst>
              <a:ext uri="{FF2B5EF4-FFF2-40B4-BE49-F238E27FC236}">
                <a16:creationId xmlns:a16="http://schemas.microsoft.com/office/drawing/2014/main" id="{A123DF56-11BB-888E-0A4E-291F20774C32}"/>
              </a:ext>
            </a:extLst>
          </p:cNvPr>
          <p:cNvSpPr/>
          <p:nvPr/>
        </p:nvSpPr>
        <p:spPr>
          <a:xfrm>
            <a:off x="1750471" y="5896613"/>
            <a:ext cx="634016" cy="6223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1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4776C70A-6133-913D-78F9-465BCE1EC822}"/>
              </a:ext>
            </a:extLst>
          </p:cNvPr>
          <p:cNvSpPr/>
          <p:nvPr/>
        </p:nvSpPr>
        <p:spPr>
          <a:xfrm>
            <a:off x="945650" y="5896613"/>
            <a:ext cx="632546" cy="635000"/>
          </a:xfrm>
          <a:prstGeom prst="ellipse">
            <a:avLst/>
          </a:prstGeom>
          <a:solidFill>
            <a:schemeClr val="bg1"/>
          </a:solidFill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x</a:t>
            </a:r>
          </a:p>
        </p:txBody>
      </p:sp>
      <p:sp>
        <p:nvSpPr>
          <p:cNvPr id="17" name="Rounded Rectangle 24">
            <a:extLst>
              <a:ext uri="{FF2B5EF4-FFF2-40B4-BE49-F238E27FC236}">
                <a16:creationId xmlns:a16="http://schemas.microsoft.com/office/drawing/2014/main" id="{2674E81C-6BE8-74E2-8F6E-1988FA53BFB6}"/>
              </a:ext>
            </a:extLst>
          </p:cNvPr>
          <p:cNvSpPr/>
          <p:nvPr/>
        </p:nvSpPr>
        <p:spPr>
          <a:xfrm>
            <a:off x="2998990" y="5896613"/>
            <a:ext cx="634016" cy="6223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2</a:t>
            </a:r>
          </a:p>
        </p:txBody>
      </p:sp>
      <p:sp>
        <p:nvSpPr>
          <p:cNvPr id="18" name="Rounded Rectangle 25">
            <a:extLst>
              <a:ext uri="{FF2B5EF4-FFF2-40B4-BE49-F238E27FC236}">
                <a16:creationId xmlns:a16="http://schemas.microsoft.com/office/drawing/2014/main" id="{F343D326-220C-A3AB-604B-22FAD8BBEBF1}"/>
              </a:ext>
            </a:extLst>
          </p:cNvPr>
          <p:cNvSpPr/>
          <p:nvPr/>
        </p:nvSpPr>
        <p:spPr>
          <a:xfrm>
            <a:off x="144080" y="5888586"/>
            <a:ext cx="634016" cy="6223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?</a:t>
            </a:r>
          </a:p>
        </p:txBody>
      </p:sp>
      <p:sp>
        <p:nvSpPr>
          <p:cNvPr id="19" name="Rounded Rectangle 26">
            <a:extLst>
              <a:ext uri="{FF2B5EF4-FFF2-40B4-BE49-F238E27FC236}">
                <a16:creationId xmlns:a16="http://schemas.microsoft.com/office/drawing/2014/main" id="{671BC4DB-AC07-7B48-34D2-42B60B3E33A7}"/>
              </a:ext>
            </a:extLst>
          </p:cNvPr>
          <p:cNvSpPr/>
          <p:nvPr/>
        </p:nvSpPr>
        <p:spPr>
          <a:xfrm>
            <a:off x="1750471" y="5888586"/>
            <a:ext cx="634016" cy="6223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?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57A36A5C-7C6F-C0A2-A169-30BB1FD16853}"/>
              </a:ext>
            </a:extLst>
          </p:cNvPr>
          <p:cNvSpPr/>
          <p:nvPr/>
        </p:nvSpPr>
        <p:spPr>
          <a:xfrm>
            <a:off x="945650" y="5888586"/>
            <a:ext cx="632546" cy="635000"/>
          </a:xfrm>
          <a:prstGeom prst="ellipse">
            <a:avLst/>
          </a:prstGeom>
          <a:solidFill>
            <a:schemeClr val="bg1"/>
          </a:solidFill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?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AEF4499-5869-207C-775E-2E6ED476E16B}"/>
              </a:ext>
            </a:extLst>
          </p:cNvPr>
          <p:cNvSpPr txBox="1"/>
          <p:nvPr/>
        </p:nvSpPr>
        <p:spPr>
          <a:xfrm>
            <a:off x="2468437" y="5776171"/>
            <a:ext cx="4331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=</a:t>
            </a:r>
          </a:p>
        </p:txBody>
      </p:sp>
      <p:sp>
        <p:nvSpPr>
          <p:cNvPr id="22" name="Rounded Rectangle 29">
            <a:extLst>
              <a:ext uri="{FF2B5EF4-FFF2-40B4-BE49-F238E27FC236}">
                <a16:creationId xmlns:a16="http://schemas.microsoft.com/office/drawing/2014/main" id="{647E6BF6-6925-E765-57C3-CA74A66F7361}"/>
              </a:ext>
            </a:extLst>
          </p:cNvPr>
          <p:cNvSpPr/>
          <p:nvPr/>
        </p:nvSpPr>
        <p:spPr>
          <a:xfrm>
            <a:off x="2998990" y="5888586"/>
            <a:ext cx="634016" cy="6223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?</a:t>
            </a:r>
          </a:p>
        </p:txBody>
      </p:sp>
      <p:sp>
        <p:nvSpPr>
          <p:cNvPr id="23" name="Rounded Rectangle 30">
            <a:extLst>
              <a:ext uri="{FF2B5EF4-FFF2-40B4-BE49-F238E27FC236}">
                <a16:creationId xmlns:a16="http://schemas.microsoft.com/office/drawing/2014/main" id="{7F51AF1B-172E-A6BE-3332-41F625A79426}"/>
              </a:ext>
            </a:extLst>
          </p:cNvPr>
          <p:cNvSpPr/>
          <p:nvPr/>
        </p:nvSpPr>
        <p:spPr>
          <a:xfrm>
            <a:off x="4219519" y="5869784"/>
            <a:ext cx="634016" cy="6223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2</a:t>
            </a:r>
          </a:p>
        </p:txBody>
      </p:sp>
      <p:sp>
        <p:nvSpPr>
          <p:cNvPr id="24" name="Rounded Rectangle 31">
            <a:extLst>
              <a:ext uri="{FF2B5EF4-FFF2-40B4-BE49-F238E27FC236}">
                <a16:creationId xmlns:a16="http://schemas.microsoft.com/office/drawing/2014/main" id="{DBF2A24E-4F12-80BA-3726-4D775CD356E4}"/>
              </a:ext>
            </a:extLst>
          </p:cNvPr>
          <p:cNvSpPr/>
          <p:nvPr/>
        </p:nvSpPr>
        <p:spPr>
          <a:xfrm>
            <a:off x="5825910" y="5869784"/>
            <a:ext cx="634016" cy="6223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2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9002BDD4-258C-F96A-426A-718CCFED9655}"/>
              </a:ext>
            </a:extLst>
          </p:cNvPr>
          <p:cNvSpPr/>
          <p:nvPr/>
        </p:nvSpPr>
        <p:spPr>
          <a:xfrm>
            <a:off x="5021089" y="5869784"/>
            <a:ext cx="632546" cy="635000"/>
          </a:xfrm>
          <a:prstGeom prst="ellipse">
            <a:avLst/>
          </a:prstGeom>
          <a:solidFill>
            <a:schemeClr val="bg1"/>
          </a:solidFill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x</a:t>
            </a:r>
          </a:p>
        </p:txBody>
      </p:sp>
      <p:sp>
        <p:nvSpPr>
          <p:cNvPr id="26" name="Rounded Rectangle 34">
            <a:extLst>
              <a:ext uri="{FF2B5EF4-FFF2-40B4-BE49-F238E27FC236}">
                <a16:creationId xmlns:a16="http://schemas.microsoft.com/office/drawing/2014/main" id="{FF1C1F1D-CB43-85D1-632F-C7731FEC42D6}"/>
              </a:ext>
            </a:extLst>
          </p:cNvPr>
          <p:cNvSpPr/>
          <p:nvPr/>
        </p:nvSpPr>
        <p:spPr>
          <a:xfrm>
            <a:off x="7074429" y="5869784"/>
            <a:ext cx="634016" cy="6223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4</a:t>
            </a:r>
          </a:p>
        </p:txBody>
      </p:sp>
      <p:sp>
        <p:nvSpPr>
          <p:cNvPr id="27" name="Rounded Rectangle 35">
            <a:extLst>
              <a:ext uri="{FF2B5EF4-FFF2-40B4-BE49-F238E27FC236}">
                <a16:creationId xmlns:a16="http://schemas.microsoft.com/office/drawing/2014/main" id="{9C1ACB69-5332-C1B8-58FE-95D77A5B79E1}"/>
              </a:ext>
            </a:extLst>
          </p:cNvPr>
          <p:cNvSpPr/>
          <p:nvPr/>
        </p:nvSpPr>
        <p:spPr>
          <a:xfrm>
            <a:off x="4219519" y="5861757"/>
            <a:ext cx="634016" cy="6223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?</a:t>
            </a:r>
          </a:p>
        </p:txBody>
      </p:sp>
      <p:sp>
        <p:nvSpPr>
          <p:cNvPr id="28" name="Rounded Rectangle 36">
            <a:extLst>
              <a:ext uri="{FF2B5EF4-FFF2-40B4-BE49-F238E27FC236}">
                <a16:creationId xmlns:a16="http://schemas.microsoft.com/office/drawing/2014/main" id="{C42FB2B1-E83D-C8FB-0415-6541B1647A6B}"/>
              </a:ext>
            </a:extLst>
          </p:cNvPr>
          <p:cNvSpPr/>
          <p:nvPr/>
        </p:nvSpPr>
        <p:spPr>
          <a:xfrm>
            <a:off x="5825910" y="5861757"/>
            <a:ext cx="634016" cy="6223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?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03D12580-88E0-4241-32B0-0C068AA151AE}"/>
              </a:ext>
            </a:extLst>
          </p:cNvPr>
          <p:cNvSpPr/>
          <p:nvPr/>
        </p:nvSpPr>
        <p:spPr>
          <a:xfrm>
            <a:off x="5021089" y="5861757"/>
            <a:ext cx="632546" cy="635000"/>
          </a:xfrm>
          <a:prstGeom prst="ellipse">
            <a:avLst/>
          </a:prstGeom>
          <a:solidFill>
            <a:schemeClr val="bg1"/>
          </a:solidFill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?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5078AEC-9AC2-D968-2170-50011BE6C45D}"/>
              </a:ext>
            </a:extLst>
          </p:cNvPr>
          <p:cNvSpPr txBox="1"/>
          <p:nvPr/>
        </p:nvSpPr>
        <p:spPr>
          <a:xfrm>
            <a:off x="6543876" y="5749342"/>
            <a:ext cx="4331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=</a:t>
            </a:r>
          </a:p>
        </p:txBody>
      </p:sp>
      <p:sp>
        <p:nvSpPr>
          <p:cNvPr id="31" name="Rounded Rectangle 39">
            <a:extLst>
              <a:ext uri="{FF2B5EF4-FFF2-40B4-BE49-F238E27FC236}">
                <a16:creationId xmlns:a16="http://schemas.microsoft.com/office/drawing/2014/main" id="{7C0145C5-48EF-CE6E-5DF1-1287D9CA3CB3}"/>
              </a:ext>
            </a:extLst>
          </p:cNvPr>
          <p:cNvSpPr/>
          <p:nvPr/>
        </p:nvSpPr>
        <p:spPr>
          <a:xfrm>
            <a:off x="7074429" y="5861757"/>
            <a:ext cx="634016" cy="6223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?</a:t>
            </a:r>
          </a:p>
        </p:txBody>
      </p:sp>
      <p:sp>
        <p:nvSpPr>
          <p:cNvPr id="32" name="Rounded Rectangle 40">
            <a:extLst>
              <a:ext uri="{FF2B5EF4-FFF2-40B4-BE49-F238E27FC236}">
                <a16:creationId xmlns:a16="http://schemas.microsoft.com/office/drawing/2014/main" id="{1B42CEC4-6794-64B2-6A0D-59DB2D9986D2}"/>
              </a:ext>
            </a:extLst>
          </p:cNvPr>
          <p:cNvSpPr/>
          <p:nvPr/>
        </p:nvSpPr>
        <p:spPr>
          <a:xfrm>
            <a:off x="8214039" y="5881055"/>
            <a:ext cx="634016" cy="6223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2</a:t>
            </a:r>
          </a:p>
        </p:txBody>
      </p:sp>
      <p:sp>
        <p:nvSpPr>
          <p:cNvPr id="33" name="Rounded Rectangle 41">
            <a:extLst>
              <a:ext uri="{FF2B5EF4-FFF2-40B4-BE49-F238E27FC236}">
                <a16:creationId xmlns:a16="http://schemas.microsoft.com/office/drawing/2014/main" id="{A6BDD83A-0DA7-A0A0-B2D0-6790C4BC943D}"/>
              </a:ext>
            </a:extLst>
          </p:cNvPr>
          <p:cNvSpPr/>
          <p:nvPr/>
        </p:nvSpPr>
        <p:spPr>
          <a:xfrm>
            <a:off x="9820430" y="5881055"/>
            <a:ext cx="634016" cy="6223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3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A3E6DF17-4D4F-5DFF-A351-9AD2E92DE559}"/>
              </a:ext>
            </a:extLst>
          </p:cNvPr>
          <p:cNvSpPr/>
          <p:nvPr/>
        </p:nvSpPr>
        <p:spPr>
          <a:xfrm>
            <a:off x="9015609" y="5881055"/>
            <a:ext cx="632546" cy="635000"/>
          </a:xfrm>
          <a:prstGeom prst="ellipse">
            <a:avLst/>
          </a:prstGeom>
          <a:solidFill>
            <a:schemeClr val="bg1"/>
          </a:solidFill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x</a:t>
            </a:r>
          </a:p>
        </p:txBody>
      </p:sp>
      <p:sp>
        <p:nvSpPr>
          <p:cNvPr id="35" name="Rounded Rectangle 44">
            <a:extLst>
              <a:ext uri="{FF2B5EF4-FFF2-40B4-BE49-F238E27FC236}">
                <a16:creationId xmlns:a16="http://schemas.microsoft.com/office/drawing/2014/main" id="{4DC43639-6412-1228-C9DF-2CDC988F385D}"/>
              </a:ext>
            </a:extLst>
          </p:cNvPr>
          <p:cNvSpPr/>
          <p:nvPr/>
        </p:nvSpPr>
        <p:spPr>
          <a:xfrm>
            <a:off x="11068949" y="5881055"/>
            <a:ext cx="634016" cy="6223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6</a:t>
            </a:r>
          </a:p>
        </p:txBody>
      </p:sp>
      <p:sp>
        <p:nvSpPr>
          <p:cNvPr id="36" name="Rounded Rectangle 45">
            <a:extLst>
              <a:ext uri="{FF2B5EF4-FFF2-40B4-BE49-F238E27FC236}">
                <a16:creationId xmlns:a16="http://schemas.microsoft.com/office/drawing/2014/main" id="{891161E3-B564-E954-5F3A-89C457AC7A93}"/>
              </a:ext>
            </a:extLst>
          </p:cNvPr>
          <p:cNvSpPr/>
          <p:nvPr/>
        </p:nvSpPr>
        <p:spPr>
          <a:xfrm>
            <a:off x="8214039" y="5873028"/>
            <a:ext cx="634016" cy="6223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?</a:t>
            </a:r>
          </a:p>
        </p:txBody>
      </p:sp>
      <p:sp>
        <p:nvSpPr>
          <p:cNvPr id="37" name="Rounded Rectangle 46">
            <a:extLst>
              <a:ext uri="{FF2B5EF4-FFF2-40B4-BE49-F238E27FC236}">
                <a16:creationId xmlns:a16="http://schemas.microsoft.com/office/drawing/2014/main" id="{68F56650-A2AF-6224-2E0D-3E7D8D7E7B95}"/>
              </a:ext>
            </a:extLst>
          </p:cNvPr>
          <p:cNvSpPr/>
          <p:nvPr/>
        </p:nvSpPr>
        <p:spPr>
          <a:xfrm>
            <a:off x="9820430" y="5873028"/>
            <a:ext cx="634016" cy="6223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?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7661FDEE-8FF0-B7AB-9C7A-49AC2788D454}"/>
              </a:ext>
            </a:extLst>
          </p:cNvPr>
          <p:cNvSpPr/>
          <p:nvPr/>
        </p:nvSpPr>
        <p:spPr>
          <a:xfrm>
            <a:off x="9015609" y="5873028"/>
            <a:ext cx="632546" cy="635000"/>
          </a:xfrm>
          <a:prstGeom prst="ellipse">
            <a:avLst/>
          </a:prstGeom>
          <a:solidFill>
            <a:schemeClr val="bg1"/>
          </a:solidFill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?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D4B2E557-4002-1091-B309-8897AEDD51CA}"/>
              </a:ext>
            </a:extLst>
          </p:cNvPr>
          <p:cNvSpPr txBox="1"/>
          <p:nvPr/>
        </p:nvSpPr>
        <p:spPr>
          <a:xfrm>
            <a:off x="10538396" y="5760613"/>
            <a:ext cx="4331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=</a:t>
            </a:r>
          </a:p>
        </p:txBody>
      </p:sp>
      <p:sp>
        <p:nvSpPr>
          <p:cNvPr id="40" name="Rounded Rectangle 49">
            <a:extLst>
              <a:ext uri="{FF2B5EF4-FFF2-40B4-BE49-F238E27FC236}">
                <a16:creationId xmlns:a16="http://schemas.microsoft.com/office/drawing/2014/main" id="{12B15600-9060-8834-F2BD-B02203E71BC1}"/>
              </a:ext>
            </a:extLst>
          </p:cNvPr>
          <p:cNvSpPr/>
          <p:nvPr/>
        </p:nvSpPr>
        <p:spPr>
          <a:xfrm>
            <a:off x="11068949" y="5873028"/>
            <a:ext cx="634016" cy="6223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?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105B20D2-72A1-212F-7710-1BD62474A90E}"/>
              </a:ext>
            </a:extLst>
          </p:cNvPr>
          <p:cNvSpPr txBox="1"/>
          <p:nvPr/>
        </p:nvSpPr>
        <p:spPr>
          <a:xfrm>
            <a:off x="55519" y="5252624"/>
            <a:ext cx="39004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a) 2 được lấy 1 lần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50499FCE-4733-F1DC-A5F0-7B23D9B94AAD}"/>
              </a:ext>
            </a:extLst>
          </p:cNvPr>
          <p:cNvSpPr txBox="1"/>
          <p:nvPr/>
        </p:nvSpPr>
        <p:spPr>
          <a:xfrm>
            <a:off x="4080044" y="5268504"/>
            <a:ext cx="39004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b) 2 được lấy 2 lần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C40E4774-ED0C-FD6D-8250-7F852974FB0C}"/>
              </a:ext>
            </a:extLst>
          </p:cNvPr>
          <p:cNvSpPr txBox="1"/>
          <p:nvPr/>
        </p:nvSpPr>
        <p:spPr>
          <a:xfrm>
            <a:off x="8158631" y="5252806"/>
            <a:ext cx="388600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c) 2 được lấy 3 lần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066D5850-9F71-8303-75D2-6805FA7AE166}"/>
              </a:ext>
            </a:extLst>
          </p:cNvPr>
          <p:cNvSpPr txBox="1"/>
          <p:nvPr/>
        </p:nvSpPr>
        <p:spPr>
          <a:xfrm>
            <a:off x="484484" y="308638"/>
            <a:ext cx="91165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1. Nêu phép nhân thích hợp với mỗi tranh vẽ</a:t>
            </a:r>
          </a:p>
        </p:txBody>
      </p:sp>
    </p:spTree>
    <p:extLst>
      <p:ext uri="{BB962C8B-B14F-4D97-AF65-F5344CB8AC3E}">
        <p14:creationId xmlns:p14="http://schemas.microsoft.com/office/powerpoint/2010/main" val="4080495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20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1" fill="hold">
                      <p:stCondLst>
                        <p:cond delay="0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26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7" fill="hold">
                      <p:stCondLst>
                        <p:cond delay="0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38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" fill="hold">
                      <p:stCondLst>
                        <p:cond delay="0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2" grpId="0" animBg="1"/>
      <p:bldP spid="27" grpId="0" animBg="1"/>
      <p:bldP spid="28" grpId="0" animBg="1"/>
      <p:bldP spid="29" grpId="0" animBg="1"/>
      <p:bldP spid="31" grpId="0" animBg="1"/>
      <p:bldP spid="36" grpId="0" animBg="1"/>
      <p:bldP spid="37" grpId="0" animBg="1"/>
      <p:bldP spid="38" grpId="0" animBg="1"/>
      <p:bldP spid="40" grpId="0" animBg="1"/>
      <p:bldP spid="42" grpId="0"/>
      <p:bldP spid="43" grpId="0"/>
      <p:bldP spid="4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A9459E1-807F-75BD-83C7-E7C5027FA4B3}"/>
              </a:ext>
            </a:extLst>
          </p:cNvPr>
          <p:cNvSpPr/>
          <p:nvPr/>
        </p:nvSpPr>
        <p:spPr>
          <a:xfrm>
            <a:off x="290286" y="261257"/>
            <a:ext cx="11466285" cy="6037943"/>
          </a:xfrm>
          <a:prstGeom prst="roundRect">
            <a:avLst>
              <a:gd name="adj" fmla="val 5609"/>
            </a:avLst>
          </a:prstGeom>
          <a:solidFill>
            <a:srgbClr val="FFFFFF">
              <a:alpha val="8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picture containing diagram&#10;&#10;Description automatically generated">
            <a:extLst>
              <a:ext uri="{FF2B5EF4-FFF2-40B4-BE49-F238E27FC236}">
                <a16:creationId xmlns:a16="http://schemas.microsoft.com/office/drawing/2014/main" id="{651E3175-EE14-5672-E835-C1B9C09DC76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49" t="23707" r="70033" b="39137"/>
          <a:stretch/>
        </p:blipFill>
        <p:spPr>
          <a:xfrm>
            <a:off x="981661" y="1136269"/>
            <a:ext cx="2709401" cy="29114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F716C48-56F4-5C46-31DE-4A503AD25FDF}"/>
              </a:ext>
            </a:extLst>
          </p:cNvPr>
          <p:cNvSpPr txBox="1"/>
          <p:nvPr/>
        </p:nvSpPr>
        <p:spPr>
          <a:xfrm>
            <a:off x="484484" y="308638"/>
            <a:ext cx="91165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2. Nêu phép nhân thích hợp với mỗi tranh vẽ</a:t>
            </a:r>
          </a:p>
        </p:txBody>
      </p:sp>
      <p:sp>
        <p:nvSpPr>
          <p:cNvPr id="6" name="Rounded Rectangle 20">
            <a:extLst>
              <a:ext uri="{FF2B5EF4-FFF2-40B4-BE49-F238E27FC236}">
                <a16:creationId xmlns:a16="http://schemas.microsoft.com/office/drawing/2014/main" id="{D41ABCDB-841F-9854-49F3-3A4C3FD296A7}"/>
              </a:ext>
            </a:extLst>
          </p:cNvPr>
          <p:cNvSpPr/>
          <p:nvPr/>
        </p:nvSpPr>
        <p:spPr>
          <a:xfrm>
            <a:off x="202136" y="5170897"/>
            <a:ext cx="634016" cy="6223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5</a:t>
            </a:r>
          </a:p>
        </p:txBody>
      </p:sp>
      <p:sp>
        <p:nvSpPr>
          <p:cNvPr id="7" name="Rounded Rectangle 21">
            <a:extLst>
              <a:ext uri="{FF2B5EF4-FFF2-40B4-BE49-F238E27FC236}">
                <a16:creationId xmlns:a16="http://schemas.microsoft.com/office/drawing/2014/main" id="{DF52A509-788F-1562-9D2E-C6837B801D0C}"/>
              </a:ext>
            </a:extLst>
          </p:cNvPr>
          <p:cNvSpPr/>
          <p:nvPr/>
        </p:nvSpPr>
        <p:spPr>
          <a:xfrm>
            <a:off x="1808527" y="5170897"/>
            <a:ext cx="634016" cy="6223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1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C29EE12E-5223-0DD7-F382-55EFA484BA83}"/>
              </a:ext>
            </a:extLst>
          </p:cNvPr>
          <p:cNvSpPr/>
          <p:nvPr/>
        </p:nvSpPr>
        <p:spPr>
          <a:xfrm>
            <a:off x="1003706" y="5170897"/>
            <a:ext cx="632546" cy="635000"/>
          </a:xfrm>
          <a:prstGeom prst="ellipse">
            <a:avLst/>
          </a:prstGeom>
          <a:solidFill>
            <a:schemeClr val="bg1"/>
          </a:solidFill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x</a:t>
            </a:r>
          </a:p>
        </p:txBody>
      </p:sp>
      <p:sp>
        <p:nvSpPr>
          <p:cNvPr id="9" name="Rounded Rectangle 24">
            <a:extLst>
              <a:ext uri="{FF2B5EF4-FFF2-40B4-BE49-F238E27FC236}">
                <a16:creationId xmlns:a16="http://schemas.microsoft.com/office/drawing/2014/main" id="{49ACB32F-596E-C133-660A-532ED7203364}"/>
              </a:ext>
            </a:extLst>
          </p:cNvPr>
          <p:cNvSpPr/>
          <p:nvPr/>
        </p:nvSpPr>
        <p:spPr>
          <a:xfrm>
            <a:off x="3057046" y="5170897"/>
            <a:ext cx="634016" cy="6223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5</a:t>
            </a:r>
          </a:p>
        </p:txBody>
      </p:sp>
      <p:sp>
        <p:nvSpPr>
          <p:cNvPr id="10" name="Rounded Rectangle 25">
            <a:extLst>
              <a:ext uri="{FF2B5EF4-FFF2-40B4-BE49-F238E27FC236}">
                <a16:creationId xmlns:a16="http://schemas.microsoft.com/office/drawing/2014/main" id="{AF774716-7A58-07BA-D388-53218D9A0CFC}"/>
              </a:ext>
            </a:extLst>
          </p:cNvPr>
          <p:cNvSpPr/>
          <p:nvPr/>
        </p:nvSpPr>
        <p:spPr>
          <a:xfrm>
            <a:off x="202136" y="5162870"/>
            <a:ext cx="634016" cy="6223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?</a:t>
            </a:r>
          </a:p>
        </p:txBody>
      </p:sp>
      <p:sp>
        <p:nvSpPr>
          <p:cNvPr id="11" name="Rounded Rectangle 26">
            <a:extLst>
              <a:ext uri="{FF2B5EF4-FFF2-40B4-BE49-F238E27FC236}">
                <a16:creationId xmlns:a16="http://schemas.microsoft.com/office/drawing/2014/main" id="{B1DC5101-6969-A6B2-0408-F1668DF831EE}"/>
              </a:ext>
            </a:extLst>
          </p:cNvPr>
          <p:cNvSpPr/>
          <p:nvPr/>
        </p:nvSpPr>
        <p:spPr>
          <a:xfrm>
            <a:off x="1808527" y="5162870"/>
            <a:ext cx="634016" cy="6223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?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31A5CE51-AF17-D7B2-EE42-45DAA8788574}"/>
              </a:ext>
            </a:extLst>
          </p:cNvPr>
          <p:cNvSpPr/>
          <p:nvPr/>
        </p:nvSpPr>
        <p:spPr>
          <a:xfrm>
            <a:off x="1003706" y="5162870"/>
            <a:ext cx="632546" cy="635000"/>
          </a:xfrm>
          <a:prstGeom prst="ellipse">
            <a:avLst/>
          </a:prstGeom>
          <a:solidFill>
            <a:schemeClr val="bg1"/>
          </a:solidFill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1EBEE37-4F7C-C659-FAB3-E1342D8ED635}"/>
              </a:ext>
            </a:extLst>
          </p:cNvPr>
          <p:cNvSpPr txBox="1"/>
          <p:nvPr/>
        </p:nvSpPr>
        <p:spPr>
          <a:xfrm>
            <a:off x="2526493" y="5050455"/>
            <a:ext cx="4331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=</a:t>
            </a:r>
          </a:p>
        </p:txBody>
      </p:sp>
      <p:sp>
        <p:nvSpPr>
          <p:cNvPr id="14" name="Rounded Rectangle 29">
            <a:extLst>
              <a:ext uri="{FF2B5EF4-FFF2-40B4-BE49-F238E27FC236}">
                <a16:creationId xmlns:a16="http://schemas.microsoft.com/office/drawing/2014/main" id="{988BD271-3732-6102-1705-F35DE74590B5}"/>
              </a:ext>
            </a:extLst>
          </p:cNvPr>
          <p:cNvSpPr/>
          <p:nvPr/>
        </p:nvSpPr>
        <p:spPr>
          <a:xfrm>
            <a:off x="3057046" y="5162870"/>
            <a:ext cx="634016" cy="6223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?</a:t>
            </a:r>
          </a:p>
        </p:txBody>
      </p:sp>
      <p:sp>
        <p:nvSpPr>
          <p:cNvPr id="15" name="Rounded Rectangle 30">
            <a:extLst>
              <a:ext uri="{FF2B5EF4-FFF2-40B4-BE49-F238E27FC236}">
                <a16:creationId xmlns:a16="http://schemas.microsoft.com/office/drawing/2014/main" id="{50913FE4-4384-E3F3-7FA5-0FEFD4B46CC4}"/>
              </a:ext>
            </a:extLst>
          </p:cNvPr>
          <p:cNvSpPr/>
          <p:nvPr/>
        </p:nvSpPr>
        <p:spPr>
          <a:xfrm>
            <a:off x="4277575" y="5144068"/>
            <a:ext cx="634016" cy="6223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5</a:t>
            </a:r>
          </a:p>
        </p:txBody>
      </p:sp>
      <p:sp>
        <p:nvSpPr>
          <p:cNvPr id="16" name="Rounded Rectangle 31">
            <a:extLst>
              <a:ext uri="{FF2B5EF4-FFF2-40B4-BE49-F238E27FC236}">
                <a16:creationId xmlns:a16="http://schemas.microsoft.com/office/drawing/2014/main" id="{91C81FD7-2C8E-E97A-8AFC-414EE75CA8A8}"/>
              </a:ext>
            </a:extLst>
          </p:cNvPr>
          <p:cNvSpPr/>
          <p:nvPr/>
        </p:nvSpPr>
        <p:spPr>
          <a:xfrm>
            <a:off x="5883966" y="5144068"/>
            <a:ext cx="634016" cy="6223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2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3AF3BD35-4F4D-F7D1-BB8D-A75955E2C4E5}"/>
              </a:ext>
            </a:extLst>
          </p:cNvPr>
          <p:cNvSpPr/>
          <p:nvPr/>
        </p:nvSpPr>
        <p:spPr>
          <a:xfrm>
            <a:off x="5079145" y="5144068"/>
            <a:ext cx="632546" cy="635000"/>
          </a:xfrm>
          <a:prstGeom prst="ellipse">
            <a:avLst/>
          </a:prstGeom>
          <a:solidFill>
            <a:schemeClr val="bg1"/>
          </a:solidFill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x</a:t>
            </a:r>
          </a:p>
        </p:txBody>
      </p:sp>
      <p:sp>
        <p:nvSpPr>
          <p:cNvPr id="18" name="Rounded Rectangle 34">
            <a:extLst>
              <a:ext uri="{FF2B5EF4-FFF2-40B4-BE49-F238E27FC236}">
                <a16:creationId xmlns:a16="http://schemas.microsoft.com/office/drawing/2014/main" id="{EE314763-2497-D456-6FF1-E0DDA71EEEC1}"/>
              </a:ext>
            </a:extLst>
          </p:cNvPr>
          <p:cNvSpPr/>
          <p:nvPr/>
        </p:nvSpPr>
        <p:spPr>
          <a:xfrm>
            <a:off x="7132485" y="5144068"/>
            <a:ext cx="792820" cy="6223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10</a:t>
            </a:r>
          </a:p>
        </p:txBody>
      </p:sp>
      <p:sp>
        <p:nvSpPr>
          <p:cNvPr id="20" name="Rounded Rectangle 35">
            <a:extLst>
              <a:ext uri="{FF2B5EF4-FFF2-40B4-BE49-F238E27FC236}">
                <a16:creationId xmlns:a16="http://schemas.microsoft.com/office/drawing/2014/main" id="{F4998522-FFC7-B553-83E0-D0BFDE52AF70}"/>
              </a:ext>
            </a:extLst>
          </p:cNvPr>
          <p:cNvSpPr/>
          <p:nvPr/>
        </p:nvSpPr>
        <p:spPr>
          <a:xfrm>
            <a:off x="4277575" y="5136043"/>
            <a:ext cx="634016" cy="6223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?</a:t>
            </a:r>
          </a:p>
        </p:txBody>
      </p:sp>
      <p:sp>
        <p:nvSpPr>
          <p:cNvPr id="21" name="Rounded Rectangle 36">
            <a:extLst>
              <a:ext uri="{FF2B5EF4-FFF2-40B4-BE49-F238E27FC236}">
                <a16:creationId xmlns:a16="http://schemas.microsoft.com/office/drawing/2014/main" id="{E7E3B668-F3B1-6D82-971A-3C3730AF90ED}"/>
              </a:ext>
            </a:extLst>
          </p:cNvPr>
          <p:cNvSpPr/>
          <p:nvPr/>
        </p:nvSpPr>
        <p:spPr>
          <a:xfrm>
            <a:off x="5883966" y="5136043"/>
            <a:ext cx="634016" cy="6223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?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BB385560-2476-97D4-B6A0-020490192F77}"/>
              </a:ext>
            </a:extLst>
          </p:cNvPr>
          <p:cNvSpPr/>
          <p:nvPr/>
        </p:nvSpPr>
        <p:spPr>
          <a:xfrm>
            <a:off x="5079145" y="5136043"/>
            <a:ext cx="632546" cy="635000"/>
          </a:xfrm>
          <a:prstGeom prst="ellipse">
            <a:avLst/>
          </a:prstGeom>
          <a:solidFill>
            <a:schemeClr val="bg1"/>
          </a:solidFill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?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FA41FBA-2B8F-52BF-8C15-6EFA25426EBD}"/>
              </a:ext>
            </a:extLst>
          </p:cNvPr>
          <p:cNvSpPr txBox="1"/>
          <p:nvPr/>
        </p:nvSpPr>
        <p:spPr>
          <a:xfrm>
            <a:off x="6601932" y="5023626"/>
            <a:ext cx="4331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=</a:t>
            </a:r>
          </a:p>
        </p:txBody>
      </p:sp>
      <p:sp>
        <p:nvSpPr>
          <p:cNvPr id="24" name="Rounded Rectangle 39">
            <a:extLst>
              <a:ext uri="{FF2B5EF4-FFF2-40B4-BE49-F238E27FC236}">
                <a16:creationId xmlns:a16="http://schemas.microsoft.com/office/drawing/2014/main" id="{08EF2815-BA4E-7321-BF79-BE41B983001D}"/>
              </a:ext>
            </a:extLst>
          </p:cNvPr>
          <p:cNvSpPr/>
          <p:nvPr/>
        </p:nvSpPr>
        <p:spPr>
          <a:xfrm>
            <a:off x="7132485" y="5136043"/>
            <a:ext cx="634016" cy="6223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?</a:t>
            </a:r>
          </a:p>
        </p:txBody>
      </p:sp>
      <p:sp>
        <p:nvSpPr>
          <p:cNvPr id="26" name="Rounded Rectangle 40">
            <a:extLst>
              <a:ext uri="{FF2B5EF4-FFF2-40B4-BE49-F238E27FC236}">
                <a16:creationId xmlns:a16="http://schemas.microsoft.com/office/drawing/2014/main" id="{6239C682-11E1-8EAC-6406-51693A7BFA65}"/>
              </a:ext>
            </a:extLst>
          </p:cNvPr>
          <p:cNvSpPr/>
          <p:nvPr/>
        </p:nvSpPr>
        <p:spPr>
          <a:xfrm>
            <a:off x="8272095" y="5155339"/>
            <a:ext cx="634016" cy="6223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5</a:t>
            </a:r>
          </a:p>
        </p:txBody>
      </p:sp>
      <p:sp>
        <p:nvSpPr>
          <p:cNvPr id="27" name="Rounded Rectangle 41">
            <a:extLst>
              <a:ext uri="{FF2B5EF4-FFF2-40B4-BE49-F238E27FC236}">
                <a16:creationId xmlns:a16="http://schemas.microsoft.com/office/drawing/2014/main" id="{1E389723-A5D9-90E5-9404-9459EB0E506C}"/>
              </a:ext>
            </a:extLst>
          </p:cNvPr>
          <p:cNvSpPr/>
          <p:nvPr/>
        </p:nvSpPr>
        <p:spPr>
          <a:xfrm>
            <a:off x="9878486" y="5155339"/>
            <a:ext cx="634016" cy="6223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3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2E7D3084-E4E4-A90A-048C-8651311A2E82}"/>
              </a:ext>
            </a:extLst>
          </p:cNvPr>
          <p:cNvSpPr/>
          <p:nvPr/>
        </p:nvSpPr>
        <p:spPr>
          <a:xfrm>
            <a:off x="9073665" y="5155339"/>
            <a:ext cx="632546" cy="635000"/>
          </a:xfrm>
          <a:prstGeom prst="ellipse">
            <a:avLst/>
          </a:prstGeom>
          <a:solidFill>
            <a:schemeClr val="bg1"/>
          </a:solidFill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x</a:t>
            </a:r>
          </a:p>
        </p:txBody>
      </p:sp>
      <p:sp>
        <p:nvSpPr>
          <p:cNvPr id="29" name="Rounded Rectangle 44">
            <a:extLst>
              <a:ext uri="{FF2B5EF4-FFF2-40B4-BE49-F238E27FC236}">
                <a16:creationId xmlns:a16="http://schemas.microsoft.com/office/drawing/2014/main" id="{5BD64A2A-B43C-ECD5-1291-8B1985EB0EA1}"/>
              </a:ext>
            </a:extLst>
          </p:cNvPr>
          <p:cNvSpPr/>
          <p:nvPr/>
        </p:nvSpPr>
        <p:spPr>
          <a:xfrm>
            <a:off x="11127005" y="5155339"/>
            <a:ext cx="792820" cy="6223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15</a:t>
            </a:r>
          </a:p>
        </p:txBody>
      </p:sp>
      <p:sp>
        <p:nvSpPr>
          <p:cNvPr id="30" name="Rounded Rectangle 45">
            <a:extLst>
              <a:ext uri="{FF2B5EF4-FFF2-40B4-BE49-F238E27FC236}">
                <a16:creationId xmlns:a16="http://schemas.microsoft.com/office/drawing/2014/main" id="{15EC7C68-6346-1AB3-99DA-AEB51C08F566}"/>
              </a:ext>
            </a:extLst>
          </p:cNvPr>
          <p:cNvSpPr/>
          <p:nvPr/>
        </p:nvSpPr>
        <p:spPr>
          <a:xfrm>
            <a:off x="8272095" y="5147314"/>
            <a:ext cx="634016" cy="6223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?</a:t>
            </a:r>
          </a:p>
        </p:txBody>
      </p:sp>
      <p:sp>
        <p:nvSpPr>
          <p:cNvPr id="31" name="Rounded Rectangle 46">
            <a:extLst>
              <a:ext uri="{FF2B5EF4-FFF2-40B4-BE49-F238E27FC236}">
                <a16:creationId xmlns:a16="http://schemas.microsoft.com/office/drawing/2014/main" id="{59BD568D-466F-48A1-1047-9753EE4D8A8D}"/>
              </a:ext>
            </a:extLst>
          </p:cNvPr>
          <p:cNvSpPr/>
          <p:nvPr/>
        </p:nvSpPr>
        <p:spPr>
          <a:xfrm>
            <a:off x="9878486" y="5147314"/>
            <a:ext cx="634016" cy="6223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?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60794196-3BEA-5130-3BEC-EE7428E9AC5A}"/>
              </a:ext>
            </a:extLst>
          </p:cNvPr>
          <p:cNvSpPr/>
          <p:nvPr/>
        </p:nvSpPr>
        <p:spPr>
          <a:xfrm>
            <a:off x="9073665" y="5147314"/>
            <a:ext cx="632546" cy="635000"/>
          </a:xfrm>
          <a:prstGeom prst="ellipse">
            <a:avLst/>
          </a:prstGeom>
          <a:solidFill>
            <a:schemeClr val="bg1"/>
          </a:solidFill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?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E8F1855-267C-8E15-7779-610BFD2470DB}"/>
              </a:ext>
            </a:extLst>
          </p:cNvPr>
          <p:cNvSpPr txBox="1"/>
          <p:nvPr/>
        </p:nvSpPr>
        <p:spPr>
          <a:xfrm>
            <a:off x="10596452" y="5034897"/>
            <a:ext cx="4331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=</a:t>
            </a:r>
          </a:p>
        </p:txBody>
      </p:sp>
      <p:sp>
        <p:nvSpPr>
          <p:cNvPr id="34" name="Rounded Rectangle 49">
            <a:extLst>
              <a:ext uri="{FF2B5EF4-FFF2-40B4-BE49-F238E27FC236}">
                <a16:creationId xmlns:a16="http://schemas.microsoft.com/office/drawing/2014/main" id="{C89F4688-10D7-31C4-7B67-8D73985A1A83}"/>
              </a:ext>
            </a:extLst>
          </p:cNvPr>
          <p:cNvSpPr/>
          <p:nvPr/>
        </p:nvSpPr>
        <p:spPr>
          <a:xfrm>
            <a:off x="11127005" y="5147314"/>
            <a:ext cx="634016" cy="6223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?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5116B6F-6F6A-CF2D-DD9F-489F464A6418}"/>
              </a:ext>
            </a:extLst>
          </p:cNvPr>
          <p:cNvSpPr txBox="1"/>
          <p:nvPr/>
        </p:nvSpPr>
        <p:spPr>
          <a:xfrm>
            <a:off x="113575" y="4526908"/>
            <a:ext cx="39004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a) 5 được lấy 1 lần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421DAEF-8068-E2F1-3F94-69905A13A612}"/>
              </a:ext>
            </a:extLst>
          </p:cNvPr>
          <p:cNvSpPr txBox="1"/>
          <p:nvPr/>
        </p:nvSpPr>
        <p:spPr>
          <a:xfrm>
            <a:off x="4138100" y="4542788"/>
            <a:ext cx="39004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b) 5 được lấy 2 lần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0437CEB5-7F5E-E5B4-1E8C-133842EB8A15}"/>
              </a:ext>
            </a:extLst>
          </p:cNvPr>
          <p:cNvSpPr txBox="1"/>
          <p:nvPr/>
        </p:nvSpPr>
        <p:spPr>
          <a:xfrm>
            <a:off x="8216687" y="4527090"/>
            <a:ext cx="388600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c) 5 được lấy 3 lần</a:t>
            </a:r>
          </a:p>
        </p:txBody>
      </p:sp>
      <p:pic>
        <p:nvPicPr>
          <p:cNvPr id="38" name="Picture 37" descr="A picture containing diagram&#10;&#10;Description automatically generated">
            <a:extLst>
              <a:ext uri="{FF2B5EF4-FFF2-40B4-BE49-F238E27FC236}">
                <a16:creationId xmlns:a16="http://schemas.microsoft.com/office/drawing/2014/main" id="{4FEBA451-C602-0494-9646-3B5F65C55EC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14" t="24447" r="40280" b="38397"/>
          <a:stretch/>
        </p:blipFill>
        <p:spPr>
          <a:xfrm>
            <a:off x="4356990" y="1112374"/>
            <a:ext cx="3219467" cy="29114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9" name="Picture 38" descr="A picture containing diagram&#10;&#10;Description automatically generated">
            <a:extLst>
              <a:ext uri="{FF2B5EF4-FFF2-40B4-BE49-F238E27FC236}">
                <a16:creationId xmlns:a16="http://schemas.microsoft.com/office/drawing/2014/main" id="{471C1849-10CC-CBC3-5155-23E8F2AB601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82" t="23866" r="11793" b="38978"/>
          <a:stretch/>
        </p:blipFill>
        <p:spPr>
          <a:xfrm>
            <a:off x="8145388" y="1067661"/>
            <a:ext cx="3756326" cy="29114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519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500"/>
                            </p:stCondLst>
                            <p:childTnLst>
                              <p:par>
                                <p:cTn id="9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4" grpId="0" animBg="1"/>
      <p:bldP spid="18" grpId="0" animBg="1"/>
      <p:bldP spid="20" grpId="0" animBg="1"/>
      <p:bldP spid="21" grpId="0" animBg="1"/>
      <p:bldP spid="22" grpId="0" animBg="1"/>
      <p:bldP spid="24" grpId="0" animBg="1"/>
      <p:bldP spid="29" grpId="0" animBg="1"/>
      <p:bldP spid="30" grpId="0" animBg="1"/>
      <p:bldP spid="31" grpId="0" animBg="1"/>
      <p:bldP spid="32" grpId="0" animBg="1"/>
      <p:bldP spid="34" grpId="0" animBg="1"/>
      <p:bldP spid="35" grpId="0"/>
      <p:bldP spid="36" grpId="0"/>
      <p:bldP spid="3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able&#10;&#10;Description automatically generated">
            <a:extLst>
              <a:ext uri="{FF2B5EF4-FFF2-40B4-BE49-F238E27FC236}">
                <a16:creationId xmlns:a16="http://schemas.microsoft.com/office/drawing/2014/main" id="{F8D4C1F9-71CA-AF49-C862-E17048E02BE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28" t="42145" r="74699" b="14799"/>
          <a:stretch/>
        </p:blipFill>
        <p:spPr>
          <a:xfrm>
            <a:off x="1552574" y="962025"/>
            <a:ext cx="1381126" cy="24669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9336DB3-197B-0672-5F1D-47F3D593C5E8}"/>
              </a:ext>
            </a:extLst>
          </p:cNvPr>
          <p:cNvSpPr txBox="1"/>
          <p:nvPr/>
        </p:nvSpPr>
        <p:spPr>
          <a:xfrm>
            <a:off x="484484" y="308638"/>
            <a:ext cx="278954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3. Tính nhẩm:</a:t>
            </a:r>
          </a:p>
        </p:txBody>
      </p:sp>
      <p:pic>
        <p:nvPicPr>
          <p:cNvPr id="5" name="Picture 4" descr="Table&#10;&#10;Description automatically generated">
            <a:extLst>
              <a:ext uri="{FF2B5EF4-FFF2-40B4-BE49-F238E27FC236}">
                <a16:creationId xmlns:a16="http://schemas.microsoft.com/office/drawing/2014/main" id="{C13F8956-7525-4CBF-C535-823712DF462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46" t="42149" r="32958" b="14795"/>
          <a:stretch/>
        </p:blipFill>
        <p:spPr>
          <a:xfrm>
            <a:off x="3981449" y="3657600"/>
            <a:ext cx="1428751" cy="24669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 descr="Table&#10;&#10;Description automatically generated">
            <a:extLst>
              <a:ext uri="{FF2B5EF4-FFF2-40B4-BE49-F238E27FC236}">
                <a16:creationId xmlns:a16="http://schemas.microsoft.com/office/drawing/2014/main" id="{3EBF123A-4967-C902-FD06-09E03D6D502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31" t="42477" r="53896" b="14467"/>
          <a:stretch/>
        </p:blipFill>
        <p:spPr>
          <a:xfrm>
            <a:off x="6181724" y="1004887"/>
            <a:ext cx="1381126" cy="24669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 descr="Table&#10;&#10;Description automatically generated">
            <a:extLst>
              <a:ext uri="{FF2B5EF4-FFF2-40B4-BE49-F238E27FC236}">
                <a16:creationId xmlns:a16="http://schemas.microsoft.com/office/drawing/2014/main" id="{9E4CD83E-7B9F-67C1-6019-D7F1270F355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417" t="42564" r="11887" b="14380"/>
          <a:stretch/>
        </p:blipFill>
        <p:spPr>
          <a:xfrm>
            <a:off x="7800974" y="3567112"/>
            <a:ext cx="1428751" cy="24669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DD8D500-31C9-CE42-C7B3-F334531C3737}"/>
              </a:ext>
            </a:extLst>
          </p:cNvPr>
          <p:cNvSpPr txBox="1"/>
          <p:nvPr/>
        </p:nvSpPr>
        <p:spPr>
          <a:xfrm>
            <a:off x="2895599" y="971550"/>
            <a:ext cx="15716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= 14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8936077-EFB6-52EB-6773-97E9FC5D104A}"/>
              </a:ext>
            </a:extLst>
          </p:cNvPr>
          <p:cNvSpPr txBox="1"/>
          <p:nvPr/>
        </p:nvSpPr>
        <p:spPr>
          <a:xfrm>
            <a:off x="2914650" y="1872346"/>
            <a:ext cx="15716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= 10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B9F97F5-A76B-37CD-B3DA-84375615A0A5}"/>
              </a:ext>
            </a:extLst>
          </p:cNvPr>
          <p:cNvSpPr txBox="1"/>
          <p:nvPr/>
        </p:nvSpPr>
        <p:spPr>
          <a:xfrm>
            <a:off x="2933701" y="2773142"/>
            <a:ext cx="15716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= 4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177AFC0-F9A4-5BAC-4B41-01C076CE716C}"/>
              </a:ext>
            </a:extLst>
          </p:cNvPr>
          <p:cNvSpPr txBox="1"/>
          <p:nvPr/>
        </p:nvSpPr>
        <p:spPr>
          <a:xfrm>
            <a:off x="7467599" y="962025"/>
            <a:ext cx="15716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= 8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874C9A2-63EB-0E4E-1C59-79F8415CE0C2}"/>
              </a:ext>
            </a:extLst>
          </p:cNvPr>
          <p:cNvSpPr txBox="1"/>
          <p:nvPr/>
        </p:nvSpPr>
        <p:spPr>
          <a:xfrm>
            <a:off x="7486650" y="1862821"/>
            <a:ext cx="15716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= 18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0AB107B-9A93-3BD6-AFFB-A8DF80F77561}"/>
              </a:ext>
            </a:extLst>
          </p:cNvPr>
          <p:cNvSpPr txBox="1"/>
          <p:nvPr/>
        </p:nvSpPr>
        <p:spPr>
          <a:xfrm>
            <a:off x="7505701" y="2763617"/>
            <a:ext cx="15716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= 12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ED1B264-8D5F-411B-A99D-5909B2ECFB5D}"/>
              </a:ext>
            </a:extLst>
          </p:cNvPr>
          <p:cNvSpPr txBox="1"/>
          <p:nvPr/>
        </p:nvSpPr>
        <p:spPr>
          <a:xfrm>
            <a:off x="5248274" y="3638551"/>
            <a:ext cx="15716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= 25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A5F63D1-8EB4-E40E-307F-254C703CBFC6}"/>
              </a:ext>
            </a:extLst>
          </p:cNvPr>
          <p:cNvSpPr txBox="1"/>
          <p:nvPr/>
        </p:nvSpPr>
        <p:spPr>
          <a:xfrm>
            <a:off x="5267325" y="4539347"/>
            <a:ext cx="15716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= 35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63C9184-C097-3FA3-6AC4-CE6703630AA7}"/>
              </a:ext>
            </a:extLst>
          </p:cNvPr>
          <p:cNvSpPr txBox="1"/>
          <p:nvPr/>
        </p:nvSpPr>
        <p:spPr>
          <a:xfrm>
            <a:off x="5286376" y="5440143"/>
            <a:ext cx="15716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= 15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4B6514B-9B1E-C60E-959E-E5D107ACDEA6}"/>
              </a:ext>
            </a:extLst>
          </p:cNvPr>
          <p:cNvSpPr txBox="1"/>
          <p:nvPr/>
        </p:nvSpPr>
        <p:spPr>
          <a:xfrm>
            <a:off x="9020173" y="3558955"/>
            <a:ext cx="15716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= 30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CF28860-E080-8ED3-104F-15F7C18D13F5}"/>
              </a:ext>
            </a:extLst>
          </p:cNvPr>
          <p:cNvSpPr txBox="1"/>
          <p:nvPr/>
        </p:nvSpPr>
        <p:spPr>
          <a:xfrm>
            <a:off x="9039224" y="4440701"/>
            <a:ext cx="15716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= 40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94BDB5E-2FB7-DCB8-BF87-E4BB12BF7A02}"/>
              </a:ext>
            </a:extLst>
          </p:cNvPr>
          <p:cNvSpPr txBox="1"/>
          <p:nvPr/>
        </p:nvSpPr>
        <p:spPr>
          <a:xfrm>
            <a:off x="9048747" y="5301369"/>
            <a:ext cx="15716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= 45</a:t>
            </a:r>
          </a:p>
        </p:txBody>
      </p:sp>
    </p:spTree>
    <p:extLst>
      <p:ext uri="{BB962C8B-B14F-4D97-AF65-F5344CB8AC3E}">
        <p14:creationId xmlns:p14="http://schemas.microsoft.com/office/powerpoint/2010/main" val="662227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69496BD8-2371-814A-712F-120FC94673F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529"/>
          <a:stretch/>
        </p:blipFill>
        <p:spPr>
          <a:xfrm>
            <a:off x="227606" y="0"/>
            <a:ext cx="11634194" cy="4483100"/>
          </a:xfrm>
          <a:prstGeom prst="roundRect">
            <a:avLst>
              <a:gd name="adj" fmla="val 11845"/>
            </a:avLst>
          </a:prstGeom>
          <a:ln>
            <a:noFill/>
          </a:ln>
          <a:effectLst>
            <a:softEdge rad="112500"/>
          </a:effectLst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4222DF5-4EBE-0287-E144-B02673CA13EB}"/>
              </a:ext>
            </a:extLst>
          </p:cNvPr>
          <p:cNvCxnSpPr/>
          <p:nvPr/>
        </p:nvCxnSpPr>
        <p:spPr>
          <a:xfrm>
            <a:off x="2222500" y="2286000"/>
            <a:ext cx="2946400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EBA6CB6-51B3-CB3F-89B8-11120BEFE87F}"/>
              </a:ext>
            </a:extLst>
          </p:cNvPr>
          <p:cNvCxnSpPr>
            <a:cxnSpLocks/>
          </p:cNvCxnSpPr>
          <p:nvPr/>
        </p:nvCxnSpPr>
        <p:spPr>
          <a:xfrm>
            <a:off x="5892800" y="2273300"/>
            <a:ext cx="4622800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547B5A3-4A33-6833-392F-BD7F2CC17A24}"/>
              </a:ext>
            </a:extLst>
          </p:cNvPr>
          <p:cNvCxnSpPr>
            <a:cxnSpLocks/>
          </p:cNvCxnSpPr>
          <p:nvPr/>
        </p:nvCxnSpPr>
        <p:spPr>
          <a:xfrm>
            <a:off x="2222500" y="2667000"/>
            <a:ext cx="1473200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Text&#10;&#10;Description automatically generated">
            <a:extLst>
              <a:ext uri="{FF2B5EF4-FFF2-40B4-BE49-F238E27FC236}">
                <a16:creationId xmlns:a16="http://schemas.microsoft.com/office/drawing/2014/main" id="{642D5663-5A93-ED4B-EE66-BE66924CB0A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51" t="33566" r="651" b="50694"/>
          <a:stretch/>
        </p:blipFill>
        <p:spPr>
          <a:xfrm>
            <a:off x="151903" y="4229100"/>
            <a:ext cx="11634194" cy="2108200"/>
          </a:xfrm>
          <a:prstGeom prst="roundRect">
            <a:avLst>
              <a:gd name="adj" fmla="val 11845"/>
            </a:avLst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12175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45CA25D6-8224-6771-3B0D-000923C1B0E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7" t="55184" r="5469" b="2593"/>
          <a:stretch/>
        </p:blipFill>
        <p:spPr>
          <a:xfrm>
            <a:off x="6471151" y="1282700"/>
            <a:ext cx="5339849" cy="31623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AEF0403-9881-6EAB-7FB6-DE26BF05BC45}"/>
              </a:ext>
            </a:extLst>
          </p:cNvPr>
          <p:cNvSpPr txBox="1"/>
          <p:nvPr/>
        </p:nvSpPr>
        <p:spPr>
          <a:xfrm>
            <a:off x="484484" y="308638"/>
            <a:ext cx="1088201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Bài</a:t>
            </a:r>
            <a:r>
              <a:rPr lang="en-US" sz="3200" b="1" dirty="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toán</a:t>
            </a:r>
            <a:r>
              <a:rPr lang="en-US" sz="3200" b="1" dirty="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: </a:t>
            </a:r>
            <a:r>
              <a:rPr lang="en-US" sz="32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Mỗi</a:t>
            </a:r>
            <a:r>
              <a:rPr lang="en-US" sz="32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con </a:t>
            </a:r>
            <a:r>
              <a:rPr lang="en-US" sz="32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gà</a:t>
            </a:r>
            <a:r>
              <a:rPr lang="en-US" sz="32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có</a:t>
            </a:r>
            <a:r>
              <a:rPr lang="en-US" sz="32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2 </a:t>
            </a:r>
            <a:r>
              <a:rPr lang="en-US" sz="32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chân</a:t>
            </a:r>
            <a:r>
              <a:rPr lang="en-US" sz="32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. </a:t>
            </a:r>
            <a:r>
              <a:rPr lang="en-US" sz="32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Hỏi</a:t>
            </a:r>
            <a:r>
              <a:rPr lang="en-US" sz="32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8 con </a:t>
            </a:r>
            <a:r>
              <a:rPr lang="en-US" sz="32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gà</a:t>
            </a:r>
            <a:r>
              <a:rPr lang="en-US" sz="32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có</a:t>
            </a:r>
            <a:r>
              <a:rPr lang="en-US" sz="32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tất</a:t>
            </a:r>
            <a:r>
              <a:rPr lang="en-US" sz="32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cả</a:t>
            </a:r>
            <a:r>
              <a:rPr lang="en-US" sz="32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bao </a:t>
            </a:r>
            <a:r>
              <a:rPr lang="en-US" sz="32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nhiêu</a:t>
            </a:r>
            <a:r>
              <a:rPr lang="en-US" sz="32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chân</a:t>
            </a:r>
            <a:r>
              <a:rPr lang="en-US" sz="32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3B9D260-41C7-0E84-56CF-D6E9086C7A30}"/>
              </a:ext>
            </a:extLst>
          </p:cNvPr>
          <p:cNvSpPr txBox="1"/>
          <p:nvPr/>
        </p:nvSpPr>
        <p:spPr>
          <a:xfrm>
            <a:off x="1028700" y="1549400"/>
            <a:ext cx="4292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Bài</a:t>
            </a:r>
            <a:r>
              <a:rPr lang="en-US" sz="32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giải</a:t>
            </a:r>
            <a:endParaRPr lang="en-US" sz="3200" b="1" dirty="0"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B8506D0-9014-D508-6961-F4AD27A9731C}"/>
              </a:ext>
            </a:extLst>
          </p:cNvPr>
          <p:cNvSpPr txBox="1"/>
          <p:nvPr/>
        </p:nvSpPr>
        <p:spPr>
          <a:xfrm>
            <a:off x="1028700" y="2164369"/>
            <a:ext cx="50673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8 con gà có số chân là: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6D167F7-AB53-14B5-CF3A-696F52119346}"/>
              </a:ext>
            </a:extLst>
          </p:cNvPr>
          <p:cNvSpPr txBox="1"/>
          <p:nvPr/>
        </p:nvSpPr>
        <p:spPr>
          <a:xfrm>
            <a:off x="1028700" y="2779338"/>
            <a:ext cx="50673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2 x 8 = 16 (chân)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55331AF-6276-3953-A308-139CF98D1DE0}"/>
              </a:ext>
            </a:extLst>
          </p:cNvPr>
          <p:cNvSpPr txBox="1"/>
          <p:nvPr/>
        </p:nvSpPr>
        <p:spPr>
          <a:xfrm>
            <a:off x="1536700" y="3430818"/>
            <a:ext cx="50673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Đáp số: 16 chân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5E3410D-B407-BCCA-86CB-4EF5F42873D6}"/>
              </a:ext>
            </a:extLst>
          </p:cNvPr>
          <p:cNvCxnSpPr>
            <a:cxnSpLocks/>
          </p:cNvCxnSpPr>
          <p:nvPr/>
        </p:nvCxnSpPr>
        <p:spPr>
          <a:xfrm>
            <a:off x="2153151" y="860097"/>
            <a:ext cx="341207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CED30A9-5E2F-39A5-EEFE-6F2FEF18EF21}"/>
              </a:ext>
            </a:extLst>
          </p:cNvPr>
          <p:cNvCxnSpPr>
            <a:cxnSpLocks/>
          </p:cNvCxnSpPr>
          <p:nvPr/>
        </p:nvCxnSpPr>
        <p:spPr>
          <a:xfrm>
            <a:off x="6604000" y="860097"/>
            <a:ext cx="1247228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C1990D3-DE1F-BE82-F4FD-8A9B5992A04F}"/>
              </a:ext>
            </a:extLst>
          </p:cNvPr>
          <p:cNvCxnSpPr>
            <a:cxnSpLocks/>
          </p:cNvCxnSpPr>
          <p:nvPr/>
        </p:nvCxnSpPr>
        <p:spPr>
          <a:xfrm>
            <a:off x="609600" y="1360456"/>
            <a:ext cx="746234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91D1ECF-00C7-6E4C-F79B-E132589DB027}"/>
              </a:ext>
            </a:extLst>
          </p:cNvPr>
          <p:cNvCxnSpPr>
            <a:cxnSpLocks/>
          </p:cNvCxnSpPr>
          <p:nvPr/>
        </p:nvCxnSpPr>
        <p:spPr>
          <a:xfrm>
            <a:off x="9483835" y="860097"/>
            <a:ext cx="169391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70155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7BF57722-5DEC-4404-B1E4-2D5307CE634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115"/>
          <a:stretch/>
        </p:blipFill>
        <p:spPr>
          <a:xfrm>
            <a:off x="-471173" y="-10578"/>
            <a:ext cx="12687300" cy="2201107"/>
          </a:xfrm>
          <a:prstGeom prst="rect">
            <a:avLst/>
          </a:prstGeom>
        </p:spPr>
      </p:pic>
      <p:pic>
        <p:nvPicPr>
          <p:cNvPr id="34" name="图片 33" descr="图片包含 烟火, 户外艺术系列&#10;&#10;已生成高可信度的说明">
            <a:extLst>
              <a:ext uri="{FF2B5EF4-FFF2-40B4-BE49-F238E27FC236}">
                <a16:creationId xmlns:a16="http://schemas.microsoft.com/office/drawing/2014/main" id="{6E7A86F0-B694-4753-8995-265AAC833CC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414"/>
          <a:stretch/>
        </p:blipFill>
        <p:spPr>
          <a:xfrm>
            <a:off x="0" y="-27765"/>
            <a:ext cx="12756444" cy="3299455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0D5A6F43-7ED1-42B6-97E2-40A54245E48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56" t="30115" r="43904"/>
          <a:stretch/>
        </p:blipFill>
        <p:spPr>
          <a:xfrm rot="16200000" flipH="1">
            <a:off x="7519967" y="2295152"/>
            <a:ext cx="5067304" cy="2201107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AB379B24-BEA5-401D-B578-1B3CAE6A5CC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56" t="30115" r="43904"/>
          <a:stretch/>
        </p:blipFill>
        <p:spPr>
          <a:xfrm rot="5400000">
            <a:off x="4177312" y="2295151"/>
            <a:ext cx="5067302" cy="2201107"/>
          </a:xfrm>
          <a:prstGeom prst="rect">
            <a:avLst/>
          </a:prstGeom>
        </p:spPr>
      </p:pic>
      <p:grpSp>
        <p:nvGrpSpPr>
          <p:cNvPr id="3" name="组合 2">
            <a:extLst>
              <a:ext uri="{FF2B5EF4-FFF2-40B4-BE49-F238E27FC236}">
                <a16:creationId xmlns:a16="http://schemas.microsoft.com/office/drawing/2014/main" id="{DE9479AD-9DF7-4B42-8041-EFA5C9A405E9}"/>
              </a:ext>
            </a:extLst>
          </p:cNvPr>
          <p:cNvGrpSpPr/>
          <p:nvPr/>
        </p:nvGrpSpPr>
        <p:grpSpPr>
          <a:xfrm>
            <a:off x="6096000" y="3455445"/>
            <a:ext cx="4448638" cy="1894258"/>
            <a:chOff x="838344" y="2826776"/>
            <a:chExt cx="4448638" cy="1894258"/>
          </a:xfrm>
        </p:grpSpPr>
        <p:pic>
          <p:nvPicPr>
            <p:cNvPr id="33" name="图片 32" descr="图片包含 蛋糕, 餐桌&#10;&#10;已生成高可信度的说明">
              <a:extLst>
                <a:ext uri="{FF2B5EF4-FFF2-40B4-BE49-F238E27FC236}">
                  <a16:creationId xmlns:a16="http://schemas.microsoft.com/office/drawing/2014/main" id="{46CF0835-89A3-44B2-A37E-9C24AA9C360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344" y="2826776"/>
              <a:ext cx="4448638" cy="1894258"/>
            </a:xfrm>
            <a:prstGeom prst="rect">
              <a:avLst/>
            </a:prstGeom>
          </p:spPr>
        </p:pic>
        <p:sp>
          <p:nvSpPr>
            <p:cNvPr id="2" name="文本框 1">
              <a:extLst>
                <a:ext uri="{FF2B5EF4-FFF2-40B4-BE49-F238E27FC236}">
                  <a16:creationId xmlns:a16="http://schemas.microsoft.com/office/drawing/2014/main" id="{9A380036-9693-4F60-8ED9-F545A5094251}"/>
                </a:ext>
              </a:extLst>
            </p:cNvPr>
            <p:cNvSpPr txBox="1"/>
            <p:nvPr/>
          </p:nvSpPr>
          <p:spPr>
            <a:xfrm>
              <a:off x="1179741" y="3553735"/>
              <a:ext cx="400539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400" b="1">
                  <a:ln w="19050">
                    <a:solidFill>
                      <a:schemeClr val="tx1"/>
                    </a:solidFill>
                  </a:ln>
                  <a:solidFill>
                    <a:schemeClr val="accent3">
                      <a:lumMod val="75000"/>
                    </a:schemeClr>
                  </a:solidFill>
                  <a:latin typeface="SVN-Ziclets" panose="02000603000000000000" pitchFamily="2" charset="0"/>
                  <a:cs typeface="+mn-ea"/>
                  <a:sym typeface="+mn-lt"/>
                </a:rPr>
                <a:t>Vận dụng</a:t>
              </a:r>
              <a:endParaRPr lang="zh-CN" altLang="en-US" sz="4400" b="1" dirty="0">
                <a:ln w="19050">
                  <a:solidFill>
                    <a:schemeClr val="tx1"/>
                  </a:solidFill>
                </a:ln>
                <a:solidFill>
                  <a:schemeClr val="accent3">
                    <a:lumMod val="75000"/>
                  </a:schemeClr>
                </a:solidFill>
                <a:latin typeface="SVN-Ziclets" panose="02000603000000000000" pitchFamily="2" charset="0"/>
                <a:cs typeface="+mn-ea"/>
                <a:sym typeface="+mn-lt"/>
              </a:endParaRPr>
            </a:p>
          </p:txBody>
        </p:sp>
      </p:grpSp>
      <p:grpSp>
        <p:nvGrpSpPr>
          <p:cNvPr id="4" name="组合 3">
            <a:extLst>
              <a:ext uri="{FF2B5EF4-FFF2-40B4-BE49-F238E27FC236}">
                <a16:creationId xmlns:a16="http://schemas.microsoft.com/office/drawing/2014/main" id="{BB50CDFA-2D16-4C7E-A991-F3A0255DB2DE}"/>
              </a:ext>
            </a:extLst>
          </p:cNvPr>
          <p:cNvGrpSpPr/>
          <p:nvPr/>
        </p:nvGrpSpPr>
        <p:grpSpPr>
          <a:xfrm>
            <a:off x="5965673" y="731718"/>
            <a:ext cx="4448638" cy="1894258"/>
            <a:chOff x="683977" y="574515"/>
            <a:chExt cx="4448638" cy="1894258"/>
          </a:xfrm>
        </p:grpSpPr>
        <p:pic>
          <p:nvPicPr>
            <p:cNvPr id="25" name="图片 24" descr="图片包含 蛋糕, 餐桌&#10;&#10;已生成高可信度的说明">
              <a:extLst>
                <a:ext uri="{FF2B5EF4-FFF2-40B4-BE49-F238E27FC236}">
                  <a16:creationId xmlns:a16="http://schemas.microsoft.com/office/drawing/2014/main" id="{E436968D-67B6-4A4A-80FE-4D31A7583F0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3977" y="574515"/>
              <a:ext cx="4448638" cy="1894258"/>
            </a:xfrm>
            <a:prstGeom prst="rect">
              <a:avLst/>
            </a:prstGeom>
          </p:spPr>
        </p:pic>
        <p:sp>
          <p:nvSpPr>
            <p:cNvPr id="23" name="文本框 22">
              <a:extLst>
                <a:ext uri="{FF2B5EF4-FFF2-40B4-BE49-F238E27FC236}">
                  <a16:creationId xmlns:a16="http://schemas.microsoft.com/office/drawing/2014/main" id="{57175E9B-6442-4094-81DF-03CBB86E9077}"/>
                </a:ext>
              </a:extLst>
            </p:cNvPr>
            <p:cNvSpPr txBox="1"/>
            <p:nvPr/>
          </p:nvSpPr>
          <p:spPr>
            <a:xfrm>
              <a:off x="1712239" y="1150823"/>
              <a:ext cx="269711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6000">
                  <a:ln w="28575">
                    <a:solidFill>
                      <a:schemeClr val="bg1"/>
                    </a:solidFill>
                  </a:ln>
                  <a:solidFill>
                    <a:schemeClr val="accent3">
                      <a:lumMod val="50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SVN-Ziclets" panose="02000603000000000000" pitchFamily="2" charset="0"/>
                  <a:cs typeface="+mn-ea"/>
                  <a:sym typeface="+mn-lt"/>
                </a:rPr>
                <a:t>03</a:t>
              </a:r>
              <a:endParaRPr lang="zh-CN" altLang="en-US" sz="6000" dirty="0">
                <a:ln w="28575">
                  <a:solidFill>
                    <a:schemeClr val="bg1"/>
                  </a:solidFill>
                </a:ln>
                <a:solidFill>
                  <a:schemeClr val="accent3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VN-Ziclets" panose="02000603000000000000" pitchFamily="2" charset="0"/>
                <a:cs typeface="+mn-ea"/>
                <a:sym typeface="+mn-lt"/>
              </a:endParaRPr>
            </a:p>
          </p:txBody>
        </p:sp>
      </p:grpSp>
      <p:grpSp>
        <p:nvGrpSpPr>
          <p:cNvPr id="8" name="组合 7">
            <a:extLst>
              <a:ext uri="{FF2B5EF4-FFF2-40B4-BE49-F238E27FC236}">
                <a16:creationId xmlns:a16="http://schemas.microsoft.com/office/drawing/2014/main" id="{9D17D8BC-C2F8-4D81-8906-D3198BC01F26}"/>
              </a:ext>
            </a:extLst>
          </p:cNvPr>
          <p:cNvGrpSpPr/>
          <p:nvPr/>
        </p:nvGrpSpPr>
        <p:grpSpPr>
          <a:xfrm>
            <a:off x="530843" y="4741630"/>
            <a:ext cx="3742917" cy="1530248"/>
            <a:chOff x="7482048" y="4302689"/>
            <a:chExt cx="3742917" cy="1530248"/>
          </a:xfrm>
        </p:grpSpPr>
        <p:pic>
          <p:nvPicPr>
            <p:cNvPr id="35" name="图片 34" descr="图片包含 浅色&#10;&#10;已生成高可信度的说明">
              <a:extLst>
                <a:ext uri="{FF2B5EF4-FFF2-40B4-BE49-F238E27FC236}">
                  <a16:creationId xmlns:a16="http://schemas.microsoft.com/office/drawing/2014/main" id="{DE9F6170-A040-41BF-8442-98294FA8BE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>
              <a:off x="8191500" y="4693070"/>
              <a:ext cx="416700" cy="1002880"/>
            </a:xfrm>
            <a:prstGeom prst="rect">
              <a:avLst/>
            </a:prstGeom>
          </p:spPr>
        </p:pic>
        <p:pic>
          <p:nvPicPr>
            <p:cNvPr id="36" name="图片 35" descr="图片包含 浅色&#10;&#10;已生成高可信度的说明">
              <a:extLst>
                <a:ext uri="{FF2B5EF4-FFF2-40B4-BE49-F238E27FC236}">
                  <a16:creationId xmlns:a16="http://schemas.microsoft.com/office/drawing/2014/main" id="{915A5484-F888-4036-9DB7-A65F4C7E7C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>
              <a:off x="7915275" y="4693070"/>
              <a:ext cx="416700" cy="1002880"/>
            </a:xfrm>
            <a:prstGeom prst="rect">
              <a:avLst/>
            </a:prstGeom>
          </p:spPr>
        </p:pic>
        <p:pic>
          <p:nvPicPr>
            <p:cNvPr id="37" name="图片 36">
              <a:extLst>
                <a:ext uri="{FF2B5EF4-FFF2-40B4-BE49-F238E27FC236}">
                  <a16:creationId xmlns:a16="http://schemas.microsoft.com/office/drawing/2014/main" id="{57CF97B5-C5B1-44E8-8F78-F057D42523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>
              <a:off x="7500938" y="4641226"/>
              <a:ext cx="552450" cy="1162050"/>
            </a:xfrm>
            <a:prstGeom prst="rect">
              <a:avLst/>
            </a:prstGeom>
          </p:spPr>
        </p:pic>
        <p:pic>
          <p:nvPicPr>
            <p:cNvPr id="38" name="图片 37">
              <a:extLst>
                <a:ext uri="{FF2B5EF4-FFF2-40B4-BE49-F238E27FC236}">
                  <a16:creationId xmlns:a16="http://schemas.microsoft.com/office/drawing/2014/main" id="{69AAAF28-A361-4AAF-B2C5-F274287853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>
              <a:off x="10672515" y="4302689"/>
              <a:ext cx="552450" cy="1162050"/>
            </a:xfrm>
            <a:prstGeom prst="rect">
              <a:avLst/>
            </a:prstGeom>
          </p:spPr>
        </p:pic>
        <p:pic>
          <p:nvPicPr>
            <p:cNvPr id="39" name="图片 38" descr="图片包含 浅色&#10;&#10;已生成高可信度的说明">
              <a:extLst>
                <a:ext uri="{FF2B5EF4-FFF2-40B4-BE49-F238E27FC236}">
                  <a16:creationId xmlns:a16="http://schemas.microsoft.com/office/drawing/2014/main" id="{0331C579-EB01-4082-A76E-957296A4E0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>
              <a:off x="10532040" y="4563405"/>
              <a:ext cx="416700" cy="1002880"/>
            </a:xfrm>
            <a:prstGeom prst="rect">
              <a:avLst/>
            </a:prstGeom>
          </p:spPr>
        </p:pic>
        <p:pic>
          <p:nvPicPr>
            <p:cNvPr id="40" name="图片 39">
              <a:extLst>
                <a:ext uri="{FF2B5EF4-FFF2-40B4-BE49-F238E27FC236}">
                  <a16:creationId xmlns:a16="http://schemas.microsoft.com/office/drawing/2014/main" id="{83D82AA5-224C-4468-9BF3-2ED50FA3E7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 flipH="1">
              <a:off x="8148168" y="4483820"/>
              <a:ext cx="552450" cy="1162050"/>
            </a:xfrm>
            <a:prstGeom prst="rect">
              <a:avLst/>
            </a:prstGeom>
          </p:spPr>
        </p:pic>
        <p:pic>
          <p:nvPicPr>
            <p:cNvPr id="41" name="图片 40" descr="图片包含 浅色&#10;&#10;已生成高可信度的说明">
              <a:extLst>
                <a:ext uri="{FF2B5EF4-FFF2-40B4-BE49-F238E27FC236}">
                  <a16:creationId xmlns:a16="http://schemas.microsoft.com/office/drawing/2014/main" id="{024D778D-8C8B-42BF-937F-95FEE5BA28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 flipH="1">
              <a:off x="7482048" y="4830057"/>
              <a:ext cx="416700" cy="1002880"/>
            </a:xfrm>
            <a:prstGeom prst="rect">
              <a:avLst/>
            </a:prstGeom>
          </p:spPr>
        </p:pic>
        <p:pic>
          <p:nvPicPr>
            <p:cNvPr id="42" name="图片 41">
              <a:extLst>
                <a:ext uri="{FF2B5EF4-FFF2-40B4-BE49-F238E27FC236}">
                  <a16:creationId xmlns:a16="http://schemas.microsoft.com/office/drawing/2014/main" id="{9CC73062-F418-443A-9B32-4015322537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>
              <a:off x="9553716" y="4329737"/>
              <a:ext cx="552450" cy="1162050"/>
            </a:xfrm>
            <a:prstGeom prst="rect">
              <a:avLst/>
            </a:prstGeom>
          </p:spPr>
        </p:pic>
        <p:pic>
          <p:nvPicPr>
            <p:cNvPr id="43" name="图片 42" descr="图片包含 浅色&#10;&#10;已生成高可信度的说明">
              <a:extLst>
                <a:ext uri="{FF2B5EF4-FFF2-40B4-BE49-F238E27FC236}">
                  <a16:creationId xmlns:a16="http://schemas.microsoft.com/office/drawing/2014/main" id="{4196D6FC-F22A-4D00-B412-97B0176BB2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>
              <a:off x="9413241" y="4590453"/>
              <a:ext cx="416700" cy="1002880"/>
            </a:xfrm>
            <a:prstGeom prst="rect">
              <a:avLst/>
            </a:prstGeom>
          </p:spPr>
        </p:pic>
        <p:pic>
          <p:nvPicPr>
            <p:cNvPr id="44" name="图片 43">
              <a:extLst>
                <a:ext uri="{FF2B5EF4-FFF2-40B4-BE49-F238E27FC236}">
                  <a16:creationId xmlns:a16="http://schemas.microsoft.com/office/drawing/2014/main" id="{BD95DC27-4A86-46DF-ADC9-41EB9EBEC90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8916" b="19508"/>
            <a:stretch/>
          </p:blipFill>
          <p:spPr>
            <a:xfrm flipH="1">
              <a:off x="8751846" y="4629027"/>
              <a:ext cx="596002" cy="835712"/>
            </a:xfrm>
            <a:prstGeom prst="rect">
              <a:avLst/>
            </a:prstGeom>
          </p:spPr>
        </p:pic>
        <p:pic>
          <p:nvPicPr>
            <p:cNvPr id="45" name="图片 44" descr="图片包含 浅色&#10;&#10;已生成高可信度的说明">
              <a:extLst>
                <a:ext uri="{FF2B5EF4-FFF2-40B4-BE49-F238E27FC236}">
                  <a16:creationId xmlns:a16="http://schemas.microsoft.com/office/drawing/2014/main" id="{BAD20D00-8AB8-4F32-AA80-FCBAEE6788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 rot="20387316" flipH="1">
              <a:off x="9212117" y="4554010"/>
              <a:ext cx="416700" cy="1002880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1311514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卡通儿童教育"/>
  <p:tag name="ISPRING_FIRST_PUBLISH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3"/>
  <p:tag name="MH_CATEGORY" val="#BingLLB#"/>
  <p:tag name="MH_LAYOUT" val="SubTitleDesc"/>
  <p:tag name="MH" val="20170510154823"/>
  <p:tag name="MH_LIBRARY" val="GRAPHIC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3"/>
  <p:tag name="MH_CATEGORY" val="#BingLLB#"/>
  <p:tag name="MH_LAYOUT" val="SubTitleDesc"/>
  <p:tag name="MH" val="20170510154823"/>
  <p:tag name="MH_LIBRARY" val="GRAPHIC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3"/>
  <p:tag name="MH_CATEGORY" val="#BingLLB#"/>
  <p:tag name="MH_LAYOUT" val="SubTitleDesc"/>
  <p:tag name="MH" val="20170510154823"/>
  <p:tag name="MH_LIBRARY" val="GRAPHIC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主题​​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318C80"/>
      </a:accent1>
      <a:accent2>
        <a:srgbClr val="F2CF61"/>
      </a:accent2>
      <a:accent3>
        <a:srgbClr val="A6E582"/>
      </a:accent3>
      <a:accent4>
        <a:srgbClr val="51D9B5"/>
      </a:accent4>
      <a:accent5>
        <a:srgbClr val="D95B5B"/>
      </a:accent5>
      <a:accent6>
        <a:srgbClr val="BFBFBF"/>
      </a:accent6>
      <a:hlink>
        <a:srgbClr val="318C80"/>
      </a:hlink>
      <a:folHlink>
        <a:srgbClr val="BFBFBF"/>
      </a:folHlink>
    </a:clrScheme>
    <a:fontScheme name="ary5y2yg">
      <a:majorFont>
        <a:latin typeface="Helvetica" panose="020F0302020204030204"/>
        <a:ea typeface="Helvetica"/>
        <a:cs typeface=""/>
      </a:majorFont>
      <a:minorFont>
        <a:latin typeface="Helvetica" panose="020F0502020204030204"/>
        <a:ea typeface="Helvetica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318C80"/>
    </a:accent1>
    <a:accent2>
      <a:srgbClr val="F2CF61"/>
    </a:accent2>
    <a:accent3>
      <a:srgbClr val="A6E582"/>
    </a:accent3>
    <a:accent4>
      <a:srgbClr val="51D9B5"/>
    </a:accent4>
    <a:accent5>
      <a:srgbClr val="D95B5B"/>
    </a:accent5>
    <a:accent6>
      <a:srgbClr val="BFBFBF"/>
    </a:accent6>
    <a:hlink>
      <a:srgbClr val="318C80"/>
    </a:hlink>
    <a:folHlink>
      <a:srgbClr val="BFBFBF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318C80"/>
    </a:accent1>
    <a:accent2>
      <a:srgbClr val="F2CF61"/>
    </a:accent2>
    <a:accent3>
      <a:srgbClr val="A6E582"/>
    </a:accent3>
    <a:accent4>
      <a:srgbClr val="51D9B5"/>
    </a:accent4>
    <a:accent5>
      <a:srgbClr val="D95B5B"/>
    </a:accent5>
    <a:accent6>
      <a:srgbClr val="BFBFBF"/>
    </a:accent6>
    <a:hlink>
      <a:srgbClr val="318C80"/>
    </a:hlink>
    <a:folHlink>
      <a:srgbClr val="BFBFBF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318C80"/>
    </a:accent1>
    <a:accent2>
      <a:srgbClr val="F2CF61"/>
    </a:accent2>
    <a:accent3>
      <a:srgbClr val="A6E582"/>
    </a:accent3>
    <a:accent4>
      <a:srgbClr val="51D9B5"/>
    </a:accent4>
    <a:accent5>
      <a:srgbClr val="D95B5B"/>
    </a:accent5>
    <a:accent6>
      <a:srgbClr val="BFBFBF"/>
    </a:accent6>
    <a:hlink>
      <a:srgbClr val="318C80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485</TotalTime>
  <Words>387</Words>
  <Application>Microsoft Office PowerPoint</Application>
  <PresentationFormat>Widescreen</PresentationFormat>
  <Paragraphs>114</Paragraphs>
  <Slides>17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7" baseType="lpstr">
      <vt:lpstr>等线</vt:lpstr>
      <vt:lpstr>Arial</vt:lpstr>
      <vt:lpstr>AvantGarde</vt:lpstr>
      <vt:lpstr>Calibri</vt:lpstr>
      <vt:lpstr>Calibri Light</vt:lpstr>
      <vt:lpstr>Helvetica</vt:lpstr>
      <vt:lpstr>SVN-Poky's</vt:lpstr>
      <vt:lpstr>SVN-Ziclets</vt:lpstr>
      <vt:lpstr>Office 主题​​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卡通儿童教育</dc:title>
  <dc:creator>lenovo</dc:creator>
  <cp:lastModifiedBy>Administrator</cp:lastModifiedBy>
  <cp:revision>542</cp:revision>
  <dcterms:created xsi:type="dcterms:W3CDTF">2017-05-10T05:06:51Z</dcterms:created>
  <dcterms:modified xsi:type="dcterms:W3CDTF">2022-09-13T06:30:42Z</dcterms:modified>
</cp:coreProperties>
</file>