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2"/>
  </p:notesMasterIdLst>
  <p:sldIdLst>
    <p:sldId id="257" r:id="rId2"/>
    <p:sldId id="256" r:id="rId3"/>
    <p:sldId id="258" r:id="rId4"/>
    <p:sldId id="312" r:id="rId5"/>
    <p:sldId id="259" r:id="rId6"/>
    <p:sldId id="260" r:id="rId7"/>
    <p:sldId id="310" r:id="rId8"/>
    <p:sldId id="261" r:id="rId9"/>
    <p:sldId id="262" r:id="rId10"/>
    <p:sldId id="273" r:id="rId11"/>
    <p:sldId id="311" r:id="rId12"/>
    <p:sldId id="264" r:id="rId13"/>
    <p:sldId id="265" r:id="rId14"/>
    <p:sldId id="266" r:id="rId15"/>
    <p:sldId id="267" r:id="rId16"/>
    <p:sldId id="320" r:id="rId17"/>
    <p:sldId id="324" r:id="rId18"/>
    <p:sldId id="323" r:id="rId19"/>
    <p:sldId id="269" r:id="rId20"/>
    <p:sldId id="276" r:id="rId21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23"/>
      <p:bold r:id="rId24"/>
    </p:embeddedFont>
    <p:embeddedFont>
      <p:font typeface="Nunito" panose="020B0604020202020204" charset="0"/>
      <p:regular r:id="rId25"/>
      <p:bold r:id="rId26"/>
      <p:italic r:id="rId27"/>
      <p:boldItalic r:id="rId28"/>
    </p:embeddedFont>
    <p:embeddedFont>
      <p:font typeface="Nunito SemiBold" panose="020B0604020202020204" charset="0"/>
      <p:regular r:id="rId29"/>
      <p:bold r:id="rId30"/>
      <p:italic r:id="rId31"/>
      <p:boldItalic r:id="rId32"/>
    </p:embeddedFont>
    <p:embeddedFont>
      <p:font typeface="Roboto" panose="020B0604020202020204" charset="0"/>
      <p:regular r:id="rId33"/>
      <p:bold r:id="rId34"/>
      <p:italic r:id="rId35"/>
      <p:boldItalic r:id="rId36"/>
    </p:embeddedFont>
    <p:embeddedFont>
      <p:font typeface="Inconsolata" panose="020B0604020202020204" charset="0"/>
      <p:regular r:id="rId37"/>
    </p:embeddedFont>
    <p:embeddedFont>
      <p:font typeface="Montserrat Medium" panose="020B0604020202020204" charset="0"/>
      <p:regular r:id="rId38"/>
      <p:bold r:id="rId39"/>
      <p:italic r:id="rId40"/>
      <p:boldItalic r:id="rId41"/>
    </p:embeddedFont>
    <p:embeddedFont>
      <p:font typeface=".VnTime" panose="020B7200000000000000" pitchFamily="34" charset="0"/>
      <p:regular r:id="rId42"/>
      <p:bold r:id="rId43"/>
      <p:italic r:id="rId44"/>
      <p:boldItalic r:id="rId45"/>
    </p:embeddedFont>
    <p:embeddedFont>
      <p:font typeface="HP001 4 hàng" panose="020B0604020202020204" charset="0"/>
      <p:regular r:id="rId46"/>
      <p:bold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mbria" panose="02040503050406030204" pitchFamily="18" charset="0"/>
      <p:regular r:id="rId52"/>
      <p:bold r:id="rId53"/>
      <p:italic r:id="rId54"/>
      <p:boldItalic r:id="rId55"/>
    </p:embeddedFont>
    <p:embeddedFont>
      <p:font typeface="Montserrat" panose="020B0604020202020204" charset="0"/>
      <p:regular r:id="rId56"/>
      <p:bold r:id="rId57"/>
      <p:italic r:id="rId58"/>
      <p:boldItalic r:id="rId59"/>
    </p:embeddedFont>
  </p:embeddedFontLst>
  <p:custDataLst>
    <p:tags r:id="rId6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h nguyễn" initials="an" lastIdx="5" clrIdx="0">
    <p:extLst>
      <p:ext uri="{19B8F6BF-5375-455C-9EA6-DF929625EA0E}">
        <p15:presenceInfo xmlns:p15="http://schemas.microsoft.com/office/powerpoint/2012/main" userId="f5f47c4d7093b5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5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F054C1-0297-4CE3-97FC-651E9D74FF06}">
  <a:tblStyle styleId="{BFF054C1-0297-4CE3-97FC-651E9D74FF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8" autoAdjust="0"/>
    <p:restoredTop sz="83935" autoAdjust="0"/>
  </p:normalViewPr>
  <p:slideViewPr>
    <p:cSldViewPr snapToGrid="0">
      <p:cViewPr varScale="1">
        <p:scale>
          <a:sx n="49" d="100"/>
          <a:sy n="49" d="100"/>
        </p:scale>
        <p:origin x="162" y="42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font" Target="fonts/font28.fntdata"/><Relationship Id="rId55" Type="http://schemas.openxmlformats.org/officeDocument/2006/relationships/font" Target="fonts/font33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54" Type="http://schemas.openxmlformats.org/officeDocument/2006/relationships/font" Target="fonts/font32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3" Type="http://schemas.openxmlformats.org/officeDocument/2006/relationships/font" Target="fonts/font31.fntdata"/><Relationship Id="rId58" Type="http://schemas.openxmlformats.org/officeDocument/2006/relationships/font" Target="fonts/font3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font" Target="fonts/font27.fntdata"/><Relationship Id="rId57" Type="http://schemas.openxmlformats.org/officeDocument/2006/relationships/font" Target="fonts/font35.fntdata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font" Target="fonts/font30.fntdata"/><Relationship Id="rId60" Type="http://schemas.openxmlformats.org/officeDocument/2006/relationships/tags" Target="tags/tag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56" Type="http://schemas.openxmlformats.org/officeDocument/2006/relationships/font" Target="fonts/font34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59" Type="http://schemas.openxmlformats.org/officeDocument/2006/relationships/font" Target="fonts/font37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24T18:48:53.793" idx="1">
    <p:pos x="5589" y="818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86116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99bc3d0d5b_0_2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99bc3d0d5b_0_2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6838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9fe1004dc8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9fe1004dc8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Nhận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xét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: -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Đặt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chữ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cùng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hàng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thẳng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cột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với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nhau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ch</a:t>
            </a:r>
            <a:r>
              <a:rPr lang="vi-VN" dirty="0">
                <a:solidFill>
                  <a:schemeClr val="tx1">
                    <a:lumMod val="50000"/>
                  </a:schemeClr>
                </a:solidFill>
              </a:rPr>
              <a:t>ư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a?</a:t>
            </a:r>
          </a:p>
          <a:p>
            <a:pPr marL="285750" indent="-285750">
              <a:buFontTx/>
              <a:buChar char="-"/>
              <a:defRPr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Kết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quả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bạn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dirty="0">
                <a:solidFill>
                  <a:schemeClr val="tx1">
                    <a:lumMod val="50000"/>
                  </a:schemeClr>
                </a:solidFill>
              </a:rPr>
              <a:t>đúng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không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  <a:p>
            <a:pPr marL="285750" indent="-285750">
              <a:buFontTx/>
              <a:buChar char="-"/>
              <a:defRPr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Dấu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phẩy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ở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tổng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dirty="0">
                <a:solidFill>
                  <a:schemeClr val="tx1">
                    <a:lumMod val="50000"/>
                  </a:schemeClr>
                </a:solidFill>
              </a:rPr>
              <a:t>đặt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dirty="0">
                <a:solidFill>
                  <a:schemeClr val="tx1">
                    <a:lumMod val="50000"/>
                  </a:schemeClr>
                </a:solidFill>
              </a:rPr>
              <a:t>đã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thẳng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cột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với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dấu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phẩy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ở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hạng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ch</a:t>
            </a:r>
            <a:r>
              <a:rPr lang="vi-VN" dirty="0">
                <a:solidFill>
                  <a:schemeClr val="tx1">
                    <a:lumMod val="50000"/>
                  </a:schemeClr>
                </a:solidFill>
              </a:rPr>
              <a:t>ưa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73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b28855024d_0_1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gb28855024d_0_1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9108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b2885502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5" name="Google Shape;1385;gb2885502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875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09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39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b28855024d_0_4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b28855024d_0_4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96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b28855024d_0_4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b28855024d_0_4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214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b1f5f6b5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b1f5f6b5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7272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b28855024d_0_8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b28855024d_0_8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4121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b1f5f6b51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Google Shape;1258;gb1f5f6b51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5149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99bc3d0d5b_0_5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99bc3d0d5b_0_5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1152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99bc3d0d5b_0_27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99bc3d0d5b_0_27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875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b28855024d_0_8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b28855024d_0_8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4709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b28855024d_0_1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8" name="Google Shape;1548;gb28855024d_0_1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4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b1f5f6b51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b1f5f6b51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213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14300" y="1427688"/>
            <a:ext cx="5915400" cy="19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99375" y="3330273"/>
            <a:ext cx="5096100" cy="4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326132" y="5156246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290833" y="5183986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08725" y="92938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889150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999243" y="4538907"/>
            <a:ext cx="670994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50" y="4686288"/>
            <a:ext cx="1674825" cy="392325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2933338"/>
            <a:ext cx="696850" cy="555500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2328488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250" y="4466200"/>
            <a:ext cx="449875" cy="43485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49" y="-8"/>
            <a:ext cx="455944" cy="438063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5" y="4686300"/>
            <a:ext cx="1387600" cy="52665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500" y="2218575"/>
            <a:ext cx="522825" cy="502875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626512" y="126024"/>
            <a:ext cx="449895" cy="434869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2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3"/>
          <p:cNvSpPr txBox="1">
            <a:spLocks noGrp="1"/>
          </p:cNvSpPr>
          <p:nvPr>
            <p:ph type="ctrTitle"/>
          </p:nvPr>
        </p:nvSpPr>
        <p:spPr>
          <a:xfrm>
            <a:off x="15916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2" name="Google Shape;542;p13"/>
          <p:cNvSpPr txBox="1">
            <a:spLocks noGrp="1"/>
          </p:cNvSpPr>
          <p:nvPr>
            <p:ph type="subTitle" idx="1"/>
          </p:nvPr>
        </p:nvSpPr>
        <p:spPr>
          <a:xfrm>
            <a:off x="1599633" y="351862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3" name="Google Shape;543;p13"/>
          <p:cNvSpPr txBox="1">
            <a:spLocks noGrp="1"/>
          </p:cNvSpPr>
          <p:nvPr>
            <p:ph type="title" idx="2" hasCustomPrompt="1"/>
          </p:nvPr>
        </p:nvSpPr>
        <p:spPr>
          <a:xfrm>
            <a:off x="756850" y="35285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4" name="Google Shape;544;p13"/>
          <p:cNvSpPr txBox="1">
            <a:spLocks noGrp="1"/>
          </p:cNvSpPr>
          <p:nvPr>
            <p:ph type="ctrTitle" idx="3"/>
          </p:nvPr>
        </p:nvSpPr>
        <p:spPr>
          <a:xfrm>
            <a:off x="15916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5" name="Google Shape;545;p13"/>
          <p:cNvSpPr txBox="1">
            <a:spLocks noGrp="1"/>
          </p:cNvSpPr>
          <p:nvPr>
            <p:ph type="subTitle" idx="4"/>
          </p:nvPr>
        </p:nvSpPr>
        <p:spPr>
          <a:xfrm>
            <a:off x="1599625" y="2135825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6" name="Google Shape;546;p13"/>
          <p:cNvSpPr txBox="1">
            <a:spLocks noGrp="1"/>
          </p:cNvSpPr>
          <p:nvPr>
            <p:ph type="title" idx="5" hasCustomPrompt="1"/>
          </p:nvPr>
        </p:nvSpPr>
        <p:spPr>
          <a:xfrm>
            <a:off x="756850" y="2146413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7" name="Google Shape;547;p13"/>
          <p:cNvSpPr txBox="1">
            <a:spLocks noGrp="1"/>
          </p:cNvSpPr>
          <p:nvPr>
            <p:ph type="ctrTitle" idx="6"/>
          </p:nvPr>
        </p:nvSpPr>
        <p:spPr>
          <a:xfrm>
            <a:off x="56728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8" name="Google Shape;548;p13"/>
          <p:cNvSpPr txBox="1">
            <a:spLocks noGrp="1"/>
          </p:cNvSpPr>
          <p:nvPr>
            <p:ph type="subTitle" idx="7"/>
          </p:nvPr>
        </p:nvSpPr>
        <p:spPr>
          <a:xfrm>
            <a:off x="5672875" y="213581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9" name="Google Shape;549;p13"/>
          <p:cNvSpPr txBox="1">
            <a:spLocks noGrp="1"/>
          </p:cNvSpPr>
          <p:nvPr>
            <p:ph type="title" idx="8" hasCustomPrompt="1"/>
          </p:nvPr>
        </p:nvSpPr>
        <p:spPr>
          <a:xfrm>
            <a:off x="4838050" y="21572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0" name="Google Shape;550;p13"/>
          <p:cNvSpPr txBox="1">
            <a:spLocks noGrp="1"/>
          </p:cNvSpPr>
          <p:nvPr>
            <p:ph type="ctrTitle" idx="9"/>
          </p:nvPr>
        </p:nvSpPr>
        <p:spPr>
          <a:xfrm>
            <a:off x="56728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51" name="Google Shape;551;p13"/>
          <p:cNvSpPr txBox="1">
            <a:spLocks noGrp="1"/>
          </p:cNvSpPr>
          <p:nvPr>
            <p:ph type="subTitle" idx="13"/>
          </p:nvPr>
        </p:nvSpPr>
        <p:spPr>
          <a:xfrm>
            <a:off x="5672875" y="3518623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2" name="Google Shape;552;p13"/>
          <p:cNvSpPr txBox="1">
            <a:spLocks noGrp="1"/>
          </p:cNvSpPr>
          <p:nvPr>
            <p:ph type="title" idx="14" hasCustomPrompt="1"/>
          </p:nvPr>
        </p:nvSpPr>
        <p:spPr>
          <a:xfrm>
            <a:off x="4793875" y="3518625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3" name="Google Shape;553;p13"/>
          <p:cNvSpPr txBox="1">
            <a:spLocks noGrp="1"/>
          </p:cNvSpPr>
          <p:nvPr>
            <p:ph type="title" idx="15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3"/>
          <p:cNvSpPr/>
          <p:nvPr/>
        </p:nvSpPr>
        <p:spPr>
          <a:xfrm>
            <a:off x="8607475" y="63000"/>
            <a:ext cx="784975" cy="517525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13"/>
          <p:cNvGrpSpPr/>
          <p:nvPr/>
        </p:nvGrpSpPr>
        <p:grpSpPr>
          <a:xfrm>
            <a:off x="7008850" y="4636725"/>
            <a:ext cx="1674825" cy="392325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0" y="4367050"/>
            <a:ext cx="696850" cy="555500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825" y="239775"/>
            <a:ext cx="449875" cy="43485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63475" y="-259588"/>
            <a:ext cx="280488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9" name="Google Shape;569;p13"/>
          <p:cNvSpPr/>
          <p:nvPr/>
        </p:nvSpPr>
        <p:spPr>
          <a:xfrm>
            <a:off x="900025" y="4968900"/>
            <a:ext cx="1346533" cy="182391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3"/>
          <p:cNvSpPr txBox="1">
            <a:spLocks noGrp="1"/>
          </p:cNvSpPr>
          <p:nvPr>
            <p:ph type="ctrTitle"/>
          </p:nvPr>
        </p:nvSpPr>
        <p:spPr>
          <a:xfrm>
            <a:off x="15916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2" name="Google Shape;542;p13"/>
          <p:cNvSpPr txBox="1">
            <a:spLocks noGrp="1"/>
          </p:cNvSpPr>
          <p:nvPr>
            <p:ph type="subTitle" idx="1"/>
          </p:nvPr>
        </p:nvSpPr>
        <p:spPr>
          <a:xfrm>
            <a:off x="1599633" y="351862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3" name="Google Shape;543;p13"/>
          <p:cNvSpPr txBox="1">
            <a:spLocks noGrp="1"/>
          </p:cNvSpPr>
          <p:nvPr>
            <p:ph type="title" idx="2" hasCustomPrompt="1"/>
          </p:nvPr>
        </p:nvSpPr>
        <p:spPr>
          <a:xfrm>
            <a:off x="756850" y="35285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4" name="Google Shape;544;p13"/>
          <p:cNvSpPr txBox="1">
            <a:spLocks noGrp="1"/>
          </p:cNvSpPr>
          <p:nvPr>
            <p:ph type="ctrTitle" idx="3"/>
          </p:nvPr>
        </p:nvSpPr>
        <p:spPr>
          <a:xfrm>
            <a:off x="15916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5" name="Google Shape;545;p13"/>
          <p:cNvSpPr txBox="1">
            <a:spLocks noGrp="1"/>
          </p:cNvSpPr>
          <p:nvPr>
            <p:ph type="subTitle" idx="4"/>
          </p:nvPr>
        </p:nvSpPr>
        <p:spPr>
          <a:xfrm>
            <a:off x="1599625" y="2135825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6" name="Google Shape;546;p13"/>
          <p:cNvSpPr txBox="1">
            <a:spLocks noGrp="1"/>
          </p:cNvSpPr>
          <p:nvPr>
            <p:ph type="title" idx="5" hasCustomPrompt="1"/>
          </p:nvPr>
        </p:nvSpPr>
        <p:spPr>
          <a:xfrm>
            <a:off x="756850" y="2146413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7" name="Google Shape;547;p13"/>
          <p:cNvSpPr txBox="1">
            <a:spLocks noGrp="1"/>
          </p:cNvSpPr>
          <p:nvPr>
            <p:ph type="ctrTitle" idx="6"/>
          </p:nvPr>
        </p:nvSpPr>
        <p:spPr>
          <a:xfrm>
            <a:off x="56728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8" name="Google Shape;548;p13"/>
          <p:cNvSpPr txBox="1">
            <a:spLocks noGrp="1"/>
          </p:cNvSpPr>
          <p:nvPr>
            <p:ph type="subTitle" idx="7"/>
          </p:nvPr>
        </p:nvSpPr>
        <p:spPr>
          <a:xfrm>
            <a:off x="5672875" y="213581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9" name="Google Shape;549;p13"/>
          <p:cNvSpPr txBox="1">
            <a:spLocks noGrp="1"/>
          </p:cNvSpPr>
          <p:nvPr>
            <p:ph type="title" idx="8" hasCustomPrompt="1"/>
          </p:nvPr>
        </p:nvSpPr>
        <p:spPr>
          <a:xfrm>
            <a:off x="4838050" y="21572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0" name="Google Shape;550;p13"/>
          <p:cNvSpPr txBox="1">
            <a:spLocks noGrp="1"/>
          </p:cNvSpPr>
          <p:nvPr>
            <p:ph type="ctrTitle" idx="9"/>
          </p:nvPr>
        </p:nvSpPr>
        <p:spPr>
          <a:xfrm>
            <a:off x="56728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51" name="Google Shape;551;p13"/>
          <p:cNvSpPr txBox="1">
            <a:spLocks noGrp="1"/>
          </p:cNvSpPr>
          <p:nvPr>
            <p:ph type="subTitle" idx="13"/>
          </p:nvPr>
        </p:nvSpPr>
        <p:spPr>
          <a:xfrm>
            <a:off x="5672875" y="3518623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2" name="Google Shape;552;p13"/>
          <p:cNvSpPr txBox="1">
            <a:spLocks noGrp="1"/>
          </p:cNvSpPr>
          <p:nvPr>
            <p:ph type="title" idx="14" hasCustomPrompt="1"/>
          </p:nvPr>
        </p:nvSpPr>
        <p:spPr>
          <a:xfrm>
            <a:off x="4793875" y="3518625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3" name="Google Shape;553;p13"/>
          <p:cNvSpPr txBox="1">
            <a:spLocks noGrp="1"/>
          </p:cNvSpPr>
          <p:nvPr>
            <p:ph type="title" idx="15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3"/>
          <p:cNvSpPr/>
          <p:nvPr/>
        </p:nvSpPr>
        <p:spPr>
          <a:xfrm>
            <a:off x="8607475" y="63000"/>
            <a:ext cx="784975" cy="517525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13"/>
          <p:cNvGrpSpPr/>
          <p:nvPr/>
        </p:nvGrpSpPr>
        <p:grpSpPr>
          <a:xfrm>
            <a:off x="7008850" y="4636725"/>
            <a:ext cx="1674825" cy="392325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0" y="4367050"/>
            <a:ext cx="696850" cy="555500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825" y="239775"/>
            <a:ext cx="449875" cy="43485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63475" y="-259588"/>
            <a:ext cx="280488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9" name="Google Shape;569;p13"/>
          <p:cNvSpPr/>
          <p:nvPr/>
        </p:nvSpPr>
        <p:spPr>
          <a:xfrm>
            <a:off x="900025" y="4968900"/>
            <a:ext cx="1346533" cy="182391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058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3"/>
          <p:cNvSpPr txBox="1">
            <a:spLocks noGrp="1"/>
          </p:cNvSpPr>
          <p:nvPr>
            <p:ph type="ctrTitle"/>
          </p:nvPr>
        </p:nvSpPr>
        <p:spPr>
          <a:xfrm>
            <a:off x="15916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2" name="Google Shape;542;p13"/>
          <p:cNvSpPr txBox="1">
            <a:spLocks noGrp="1"/>
          </p:cNvSpPr>
          <p:nvPr>
            <p:ph type="subTitle" idx="1"/>
          </p:nvPr>
        </p:nvSpPr>
        <p:spPr>
          <a:xfrm>
            <a:off x="1599633" y="351862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3" name="Google Shape;543;p13"/>
          <p:cNvSpPr txBox="1">
            <a:spLocks noGrp="1"/>
          </p:cNvSpPr>
          <p:nvPr>
            <p:ph type="title" idx="2" hasCustomPrompt="1"/>
          </p:nvPr>
        </p:nvSpPr>
        <p:spPr>
          <a:xfrm>
            <a:off x="756850" y="35285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4" name="Google Shape;544;p13"/>
          <p:cNvSpPr txBox="1">
            <a:spLocks noGrp="1"/>
          </p:cNvSpPr>
          <p:nvPr>
            <p:ph type="ctrTitle" idx="3"/>
          </p:nvPr>
        </p:nvSpPr>
        <p:spPr>
          <a:xfrm>
            <a:off x="15916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5" name="Google Shape;545;p13"/>
          <p:cNvSpPr txBox="1">
            <a:spLocks noGrp="1"/>
          </p:cNvSpPr>
          <p:nvPr>
            <p:ph type="subTitle" idx="4"/>
          </p:nvPr>
        </p:nvSpPr>
        <p:spPr>
          <a:xfrm>
            <a:off x="1599625" y="2135825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6" name="Google Shape;546;p13"/>
          <p:cNvSpPr txBox="1">
            <a:spLocks noGrp="1"/>
          </p:cNvSpPr>
          <p:nvPr>
            <p:ph type="title" idx="5" hasCustomPrompt="1"/>
          </p:nvPr>
        </p:nvSpPr>
        <p:spPr>
          <a:xfrm>
            <a:off x="756850" y="2146413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7" name="Google Shape;547;p13"/>
          <p:cNvSpPr txBox="1">
            <a:spLocks noGrp="1"/>
          </p:cNvSpPr>
          <p:nvPr>
            <p:ph type="ctrTitle" idx="6"/>
          </p:nvPr>
        </p:nvSpPr>
        <p:spPr>
          <a:xfrm>
            <a:off x="56728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8" name="Google Shape;548;p13"/>
          <p:cNvSpPr txBox="1">
            <a:spLocks noGrp="1"/>
          </p:cNvSpPr>
          <p:nvPr>
            <p:ph type="subTitle" idx="7"/>
          </p:nvPr>
        </p:nvSpPr>
        <p:spPr>
          <a:xfrm>
            <a:off x="5672875" y="213581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9" name="Google Shape;549;p13"/>
          <p:cNvSpPr txBox="1">
            <a:spLocks noGrp="1"/>
          </p:cNvSpPr>
          <p:nvPr>
            <p:ph type="title" idx="8" hasCustomPrompt="1"/>
          </p:nvPr>
        </p:nvSpPr>
        <p:spPr>
          <a:xfrm>
            <a:off x="4838050" y="21572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0" name="Google Shape;550;p13"/>
          <p:cNvSpPr txBox="1">
            <a:spLocks noGrp="1"/>
          </p:cNvSpPr>
          <p:nvPr>
            <p:ph type="ctrTitle" idx="9"/>
          </p:nvPr>
        </p:nvSpPr>
        <p:spPr>
          <a:xfrm>
            <a:off x="56728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51" name="Google Shape;551;p13"/>
          <p:cNvSpPr txBox="1">
            <a:spLocks noGrp="1"/>
          </p:cNvSpPr>
          <p:nvPr>
            <p:ph type="subTitle" idx="13"/>
          </p:nvPr>
        </p:nvSpPr>
        <p:spPr>
          <a:xfrm>
            <a:off x="5672875" y="3518623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2" name="Google Shape;552;p13"/>
          <p:cNvSpPr txBox="1">
            <a:spLocks noGrp="1"/>
          </p:cNvSpPr>
          <p:nvPr>
            <p:ph type="title" idx="14" hasCustomPrompt="1"/>
          </p:nvPr>
        </p:nvSpPr>
        <p:spPr>
          <a:xfrm>
            <a:off x="4793875" y="3518625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3" name="Google Shape;553;p13"/>
          <p:cNvSpPr txBox="1">
            <a:spLocks noGrp="1"/>
          </p:cNvSpPr>
          <p:nvPr>
            <p:ph type="title" idx="15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3"/>
          <p:cNvSpPr/>
          <p:nvPr/>
        </p:nvSpPr>
        <p:spPr>
          <a:xfrm>
            <a:off x="8607475" y="63000"/>
            <a:ext cx="784975" cy="517525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13"/>
          <p:cNvGrpSpPr/>
          <p:nvPr/>
        </p:nvGrpSpPr>
        <p:grpSpPr>
          <a:xfrm>
            <a:off x="7008850" y="4636725"/>
            <a:ext cx="1674825" cy="392325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0" y="4367050"/>
            <a:ext cx="696850" cy="555500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825" y="239775"/>
            <a:ext cx="449875" cy="43485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63475" y="-259588"/>
            <a:ext cx="280488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9" name="Google Shape;569;p13"/>
          <p:cNvSpPr/>
          <p:nvPr/>
        </p:nvSpPr>
        <p:spPr>
          <a:xfrm>
            <a:off x="900025" y="4968900"/>
            <a:ext cx="1346533" cy="182391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3820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4_1_1_4_1_1_1_1_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5"/>
          <p:cNvSpPr/>
          <p:nvPr/>
        </p:nvSpPr>
        <p:spPr>
          <a:xfrm>
            <a:off x="-179250" y="3425913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5"/>
          <p:cNvSpPr/>
          <p:nvPr/>
        </p:nvSpPr>
        <p:spPr>
          <a:xfrm>
            <a:off x="7559650" y="-399475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1" name="Google Shape;591;p15"/>
          <p:cNvGrpSpPr/>
          <p:nvPr/>
        </p:nvGrpSpPr>
        <p:grpSpPr>
          <a:xfrm>
            <a:off x="8889050" y="3081700"/>
            <a:ext cx="541825" cy="544850"/>
            <a:chOff x="2391850" y="3439225"/>
            <a:chExt cx="541825" cy="544850"/>
          </a:xfrm>
        </p:grpSpPr>
        <p:sp>
          <p:nvSpPr>
            <p:cNvPr id="592" name="Google Shape;592;p15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5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5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5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5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5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8" name="Google Shape;628;p15"/>
          <p:cNvSpPr/>
          <p:nvPr/>
        </p:nvSpPr>
        <p:spPr>
          <a:xfrm>
            <a:off x="8178150" y="-549675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9" name="Google Shape;629;p15"/>
          <p:cNvGrpSpPr/>
          <p:nvPr/>
        </p:nvGrpSpPr>
        <p:grpSpPr>
          <a:xfrm>
            <a:off x="7674400" y="4717300"/>
            <a:ext cx="1674825" cy="392325"/>
            <a:chOff x="2173775" y="1420000"/>
            <a:chExt cx="1674825" cy="392325"/>
          </a:xfrm>
        </p:grpSpPr>
        <p:sp>
          <p:nvSpPr>
            <p:cNvPr id="630" name="Google Shape;630;p15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15"/>
          <p:cNvGrpSpPr/>
          <p:nvPr/>
        </p:nvGrpSpPr>
        <p:grpSpPr>
          <a:xfrm>
            <a:off x="-378225" y="242275"/>
            <a:ext cx="792600" cy="940775"/>
            <a:chOff x="4097800" y="1302400"/>
            <a:chExt cx="792600" cy="940775"/>
          </a:xfrm>
        </p:grpSpPr>
        <p:sp>
          <p:nvSpPr>
            <p:cNvPr id="633" name="Google Shape;633;p15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5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15"/>
          <p:cNvGrpSpPr/>
          <p:nvPr/>
        </p:nvGrpSpPr>
        <p:grpSpPr>
          <a:xfrm>
            <a:off x="81325" y="4662025"/>
            <a:ext cx="522825" cy="502875"/>
            <a:chOff x="7116875" y="2700800"/>
            <a:chExt cx="522825" cy="502875"/>
          </a:xfrm>
        </p:grpSpPr>
        <p:sp>
          <p:nvSpPr>
            <p:cNvPr id="636" name="Google Shape;636;p15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5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15"/>
          <p:cNvGrpSpPr/>
          <p:nvPr/>
        </p:nvGrpSpPr>
        <p:grpSpPr>
          <a:xfrm>
            <a:off x="8433099" y="150542"/>
            <a:ext cx="455944" cy="438063"/>
            <a:chOff x="4216350" y="3170125"/>
            <a:chExt cx="269025" cy="258475"/>
          </a:xfrm>
        </p:grpSpPr>
        <p:sp>
          <p:nvSpPr>
            <p:cNvPr id="643" name="Google Shape;643;p15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1" name="Google Shape;651;p15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5"/>
          <p:cNvSpPr txBox="1">
            <a:spLocks noGrp="1"/>
          </p:cNvSpPr>
          <p:nvPr>
            <p:ph type="body" idx="1"/>
          </p:nvPr>
        </p:nvSpPr>
        <p:spPr>
          <a:xfrm>
            <a:off x="1392332" y="1969050"/>
            <a:ext cx="2801100" cy="20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3" name="Google Shape;653;p15"/>
          <p:cNvSpPr txBox="1">
            <a:spLocks noGrp="1"/>
          </p:cNvSpPr>
          <p:nvPr>
            <p:ph type="body" idx="2"/>
          </p:nvPr>
        </p:nvSpPr>
        <p:spPr>
          <a:xfrm>
            <a:off x="5265245" y="1969050"/>
            <a:ext cx="2801100" cy="20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1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6"/>
          <p:cNvSpPr txBox="1">
            <a:spLocks noGrp="1"/>
          </p:cNvSpPr>
          <p:nvPr>
            <p:ph type="subTitle" idx="1"/>
          </p:nvPr>
        </p:nvSpPr>
        <p:spPr>
          <a:xfrm>
            <a:off x="3131179" y="2805575"/>
            <a:ext cx="29256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56" name="Google Shape;656;p16"/>
          <p:cNvSpPr txBox="1">
            <a:spLocks noGrp="1"/>
          </p:cNvSpPr>
          <p:nvPr>
            <p:ph type="subTitle" idx="2"/>
          </p:nvPr>
        </p:nvSpPr>
        <p:spPr>
          <a:xfrm>
            <a:off x="5667081" y="2805563"/>
            <a:ext cx="29256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57" name="Google Shape;657;p16"/>
          <p:cNvSpPr txBox="1">
            <a:spLocks noGrp="1"/>
          </p:cNvSpPr>
          <p:nvPr>
            <p:ph type="subTitle" idx="3"/>
          </p:nvPr>
        </p:nvSpPr>
        <p:spPr>
          <a:xfrm>
            <a:off x="551319" y="2805563"/>
            <a:ext cx="29256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58" name="Google Shape;658;p16"/>
          <p:cNvSpPr txBox="1">
            <a:spLocks noGrp="1"/>
          </p:cNvSpPr>
          <p:nvPr>
            <p:ph type="subTitle" idx="4"/>
          </p:nvPr>
        </p:nvSpPr>
        <p:spPr>
          <a:xfrm>
            <a:off x="837069" y="3142005"/>
            <a:ext cx="235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59" name="Google Shape;659;p16"/>
          <p:cNvSpPr txBox="1">
            <a:spLocks noGrp="1"/>
          </p:cNvSpPr>
          <p:nvPr>
            <p:ph type="subTitle" idx="5"/>
          </p:nvPr>
        </p:nvSpPr>
        <p:spPr>
          <a:xfrm>
            <a:off x="3476929" y="3140493"/>
            <a:ext cx="223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60" name="Google Shape;660;p16"/>
          <p:cNvSpPr txBox="1">
            <a:spLocks noGrp="1"/>
          </p:cNvSpPr>
          <p:nvPr>
            <p:ph type="subTitle" idx="6"/>
          </p:nvPr>
        </p:nvSpPr>
        <p:spPr>
          <a:xfrm>
            <a:off x="6012831" y="3142008"/>
            <a:ext cx="223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61" name="Google Shape;661;p16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16"/>
          <p:cNvSpPr/>
          <p:nvPr/>
        </p:nvSpPr>
        <p:spPr>
          <a:xfrm rot="-5400000">
            <a:off x="2448600" y="4291025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16"/>
          <p:cNvSpPr/>
          <p:nvPr/>
        </p:nvSpPr>
        <p:spPr>
          <a:xfrm rot="5400000">
            <a:off x="8189400" y="3733988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16"/>
          <p:cNvSpPr/>
          <p:nvPr/>
        </p:nvSpPr>
        <p:spPr>
          <a:xfrm>
            <a:off x="-547200" y="-112500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5" name="Google Shape;665;p16"/>
          <p:cNvGrpSpPr/>
          <p:nvPr/>
        </p:nvGrpSpPr>
        <p:grpSpPr>
          <a:xfrm>
            <a:off x="8713913" y="211925"/>
            <a:ext cx="671000" cy="821450"/>
            <a:chOff x="5847850" y="2941500"/>
            <a:chExt cx="671000" cy="821450"/>
          </a:xfrm>
        </p:grpSpPr>
        <p:sp>
          <p:nvSpPr>
            <p:cNvPr id="666" name="Google Shape;666;p16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6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6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" name="Google Shape;682;p16"/>
          <p:cNvGrpSpPr/>
          <p:nvPr/>
        </p:nvGrpSpPr>
        <p:grpSpPr>
          <a:xfrm>
            <a:off x="8213050" y="137700"/>
            <a:ext cx="696850" cy="555500"/>
            <a:chOff x="6610025" y="3412625"/>
            <a:chExt cx="696850" cy="555500"/>
          </a:xfrm>
        </p:grpSpPr>
        <p:sp>
          <p:nvSpPr>
            <p:cNvPr id="683" name="Google Shape;683;p16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" name="Google Shape;685;p16"/>
          <p:cNvGrpSpPr/>
          <p:nvPr/>
        </p:nvGrpSpPr>
        <p:grpSpPr>
          <a:xfrm>
            <a:off x="8257675" y="4458250"/>
            <a:ext cx="522825" cy="502875"/>
            <a:chOff x="7116875" y="2700800"/>
            <a:chExt cx="522825" cy="502875"/>
          </a:xfrm>
        </p:grpSpPr>
        <p:sp>
          <p:nvSpPr>
            <p:cNvPr id="686" name="Google Shape;686;p16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16"/>
          <p:cNvGrpSpPr/>
          <p:nvPr/>
        </p:nvGrpSpPr>
        <p:grpSpPr>
          <a:xfrm>
            <a:off x="156563" y="3876850"/>
            <a:ext cx="341975" cy="1145950"/>
            <a:chOff x="3466350" y="2417925"/>
            <a:chExt cx="341975" cy="1145950"/>
          </a:xfrm>
        </p:grpSpPr>
        <p:sp>
          <p:nvSpPr>
            <p:cNvPr id="693" name="Google Shape;693;p16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_AND_TWO_COLUMNS_1_1_1"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8"/>
          <p:cNvSpPr txBox="1">
            <a:spLocks noGrp="1"/>
          </p:cNvSpPr>
          <p:nvPr>
            <p:ph type="ctrTitle"/>
          </p:nvPr>
        </p:nvSpPr>
        <p:spPr>
          <a:xfrm>
            <a:off x="2131238" y="1986300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762" name="Google Shape;762;p18"/>
          <p:cNvSpPr txBox="1">
            <a:spLocks noGrp="1"/>
          </p:cNvSpPr>
          <p:nvPr>
            <p:ph type="subTitle" idx="1"/>
          </p:nvPr>
        </p:nvSpPr>
        <p:spPr>
          <a:xfrm>
            <a:off x="1882427" y="2363625"/>
            <a:ext cx="22779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3" name="Google Shape;763;p18"/>
          <p:cNvSpPr txBox="1">
            <a:spLocks noGrp="1"/>
          </p:cNvSpPr>
          <p:nvPr>
            <p:ph type="ctrTitle" idx="2"/>
          </p:nvPr>
        </p:nvSpPr>
        <p:spPr>
          <a:xfrm>
            <a:off x="5190862" y="1986300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764" name="Google Shape;764;p18"/>
          <p:cNvSpPr txBox="1">
            <a:spLocks noGrp="1"/>
          </p:cNvSpPr>
          <p:nvPr>
            <p:ph type="subTitle" idx="3"/>
          </p:nvPr>
        </p:nvSpPr>
        <p:spPr>
          <a:xfrm>
            <a:off x="4962848" y="2363625"/>
            <a:ext cx="22779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5" name="Google Shape;765;p18"/>
          <p:cNvSpPr txBox="1">
            <a:spLocks noGrp="1"/>
          </p:cNvSpPr>
          <p:nvPr>
            <p:ph type="ctrTitle" idx="4"/>
          </p:nvPr>
        </p:nvSpPr>
        <p:spPr>
          <a:xfrm>
            <a:off x="2131238" y="3695713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766" name="Google Shape;766;p18"/>
          <p:cNvSpPr txBox="1">
            <a:spLocks noGrp="1"/>
          </p:cNvSpPr>
          <p:nvPr>
            <p:ph type="subTitle" idx="5"/>
          </p:nvPr>
        </p:nvSpPr>
        <p:spPr>
          <a:xfrm>
            <a:off x="1882427" y="4077225"/>
            <a:ext cx="22779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7" name="Google Shape;767;p18"/>
          <p:cNvSpPr txBox="1">
            <a:spLocks noGrp="1"/>
          </p:cNvSpPr>
          <p:nvPr>
            <p:ph type="ctrTitle" idx="6"/>
          </p:nvPr>
        </p:nvSpPr>
        <p:spPr>
          <a:xfrm>
            <a:off x="5190862" y="3707963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768" name="Google Shape;768;p18"/>
          <p:cNvSpPr txBox="1">
            <a:spLocks noGrp="1"/>
          </p:cNvSpPr>
          <p:nvPr>
            <p:ph type="subTitle" idx="7"/>
          </p:nvPr>
        </p:nvSpPr>
        <p:spPr>
          <a:xfrm>
            <a:off x="4962850" y="4082150"/>
            <a:ext cx="22779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9" name="Google Shape;769;p18"/>
          <p:cNvSpPr txBox="1">
            <a:spLocks noGrp="1"/>
          </p:cNvSpPr>
          <p:nvPr>
            <p:ph type="title" idx="8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770" name="Google Shape;770;p18"/>
          <p:cNvSpPr/>
          <p:nvPr/>
        </p:nvSpPr>
        <p:spPr>
          <a:xfrm>
            <a:off x="3013825" y="-549675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8"/>
          <p:cNvSpPr/>
          <p:nvPr/>
        </p:nvSpPr>
        <p:spPr>
          <a:xfrm>
            <a:off x="-179250" y="3425913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8"/>
          <p:cNvSpPr/>
          <p:nvPr/>
        </p:nvSpPr>
        <p:spPr>
          <a:xfrm>
            <a:off x="7559650" y="-399475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3" name="Google Shape;773;p18"/>
          <p:cNvGrpSpPr/>
          <p:nvPr/>
        </p:nvGrpSpPr>
        <p:grpSpPr>
          <a:xfrm>
            <a:off x="8889050" y="3081700"/>
            <a:ext cx="541825" cy="544850"/>
            <a:chOff x="2391850" y="3439225"/>
            <a:chExt cx="541825" cy="544850"/>
          </a:xfrm>
        </p:grpSpPr>
        <p:sp>
          <p:nvSpPr>
            <p:cNvPr id="774" name="Google Shape;774;p18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8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8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18"/>
          <p:cNvSpPr/>
          <p:nvPr/>
        </p:nvSpPr>
        <p:spPr>
          <a:xfrm>
            <a:off x="8178150" y="-549675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18"/>
          <p:cNvGrpSpPr/>
          <p:nvPr/>
        </p:nvGrpSpPr>
        <p:grpSpPr>
          <a:xfrm>
            <a:off x="7674400" y="4717300"/>
            <a:ext cx="1674825" cy="392325"/>
            <a:chOff x="2173775" y="1420000"/>
            <a:chExt cx="1674825" cy="392325"/>
          </a:xfrm>
        </p:grpSpPr>
        <p:sp>
          <p:nvSpPr>
            <p:cNvPr id="812" name="Google Shape;812;p1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" name="Google Shape;814;p18"/>
          <p:cNvGrpSpPr/>
          <p:nvPr/>
        </p:nvGrpSpPr>
        <p:grpSpPr>
          <a:xfrm>
            <a:off x="-378225" y="242275"/>
            <a:ext cx="792600" cy="940775"/>
            <a:chOff x="4097800" y="1302400"/>
            <a:chExt cx="792600" cy="940775"/>
          </a:xfrm>
        </p:grpSpPr>
        <p:sp>
          <p:nvSpPr>
            <p:cNvPr id="815" name="Google Shape;815;p18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18"/>
          <p:cNvGrpSpPr/>
          <p:nvPr/>
        </p:nvGrpSpPr>
        <p:grpSpPr>
          <a:xfrm>
            <a:off x="81325" y="4662025"/>
            <a:ext cx="522825" cy="502875"/>
            <a:chOff x="7116875" y="2700800"/>
            <a:chExt cx="522825" cy="502875"/>
          </a:xfrm>
        </p:grpSpPr>
        <p:sp>
          <p:nvSpPr>
            <p:cNvPr id="818" name="Google Shape;818;p18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8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8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8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18"/>
          <p:cNvGrpSpPr/>
          <p:nvPr/>
        </p:nvGrpSpPr>
        <p:grpSpPr>
          <a:xfrm>
            <a:off x="8433099" y="150542"/>
            <a:ext cx="455944" cy="438063"/>
            <a:chOff x="4216350" y="3170125"/>
            <a:chExt cx="269025" cy="258475"/>
          </a:xfrm>
        </p:grpSpPr>
        <p:sp>
          <p:nvSpPr>
            <p:cNvPr id="825" name="Google Shape;825;p18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8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8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8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8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8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8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8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wo Content_1_1"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9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9"/>
          <p:cNvSpPr txBox="1">
            <a:spLocks noGrp="1"/>
          </p:cNvSpPr>
          <p:nvPr>
            <p:ph type="ctrTitle" idx="2"/>
          </p:nvPr>
        </p:nvSpPr>
        <p:spPr>
          <a:xfrm>
            <a:off x="1794712" y="1395550"/>
            <a:ext cx="197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36" name="Google Shape;836;p19"/>
          <p:cNvSpPr txBox="1">
            <a:spLocks noGrp="1"/>
          </p:cNvSpPr>
          <p:nvPr>
            <p:ph type="subTitle" idx="1"/>
          </p:nvPr>
        </p:nvSpPr>
        <p:spPr>
          <a:xfrm>
            <a:off x="1794662" y="1865775"/>
            <a:ext cx="16107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7" name="Google Shape;837;p19"/>
          <p:cNvSpPr txBox="1">
            <a:spLocks noGrp="1"/>
          </p:cNvSpPr>
          <p:nvPr>
            <p:ph type="ctrTitle" idx="3"/>
          </p:nvPr>
        </p:nvSpPr>
        <p:spPr>
          <a:xfrm>
            <a:off x="4381663" y="1395550"/>
            <a:ext cx="197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38" name="Google Shape;838;p19"/>
          <p:cNvSpPr txBox="1">
            <a:spLocks noGrp="1"/>
          </p:cNvSpPr>
          <p:nvPr>
            <p:ph type="subTitle" idx="4"/>
          </p:nvPr>
        </p:nvSpPr>
        <p:spPr>
          <a:xfrm>
            <a:off x="4381662" y="1865775"/>
            <a:ext cx="16107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9" name="Google Shape;839;p19"/>
          <p:cNvSpPr txBox="1">
            <a:spLocks noGrp="1"/>
          </p:cNvSpPr>
          <p:nvPr>
            <p:ph type="ctrTitle" idx="5"/>
          </p:nvPr>
        </p:nvSpPr>
        <p:spPr>
          <a:xfrm>
            <a:off x="6968662" y="1395550"/>
            <a:ext cx="1758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40" name="Google Shape;840;p19"/>
          <p:cNvSpPr txBox="1">
            <a:spLocks noGrp="1"/>
          </p:cNvSpPr>
          <p:nvPr>
            <p:ph type="subTitle" idx="6"/>
          </p:nvPr>
        </p:nvSpPr>
        <p:spPr>
          <a:xfrm>
            <a:off x="6968662" y="1865775"/>
            <a:ext cx="16107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1" name="Google Shape;841;p19"/>
          <p:cNvSpPr txBox="1">
            <a:spLocks noGrp="1"/>
          </p:cNvSpPr>
          <p:nvPr>
            <p:ph type="ctrTitle" idx="7"/>
          </p:nvPr>
        </p:nvSpPr>
        <p:spPr>
          <a:xfrm>
            <a:off x="1794662" y="2921276"/>
            <a:ext cx="197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42" name="Google Shape;842;p19"/>
          <p:cNvSpPr txBox="1">
            <a:spLocks noGrp="1"/>
          </p:cNvSpPr>
          <p:nvPr>
            <p:ph type="subTitle" idx="8"/>
          </p:nvPr>
        </p:nvSpPr>
        <p:spPr>
          <a:xfrm>
            <a:off x="1794662" y="3392750"/>
            <a:ext cx="16107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3" name="Google Shape;843;p19"/>
          <p:cNvSpPr txBox="1">
            <a:spLocks noGrp="1"/>
          </p:cNvSpPr>
          <p:nvPr>
            <p:ph type="ctrTitle" idx="9"/>
          </p:nvPr>
        </p:nvSpPr>
        <p:spPr>
          <a:xfrm>
            <a:off x="4381663" y="2921279"/>
            <a:ext cx="197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44" name="Google Shape;844;p19"/>
          <p:cNvSpPr txBox="1">
            <a:spLocks noGrp="1"/>
          </p:cNvSpPr>
          <p:nvPr>
            <p:ph type="subTitle" idx="13"/>
          </p:nvPr>
        </p:nvSpPr>
        <p:spPr>
          <a:xfrm>
            <a:off x="4381662" y="3392750"/>
            <a:ext cx="16107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5" name="Google Shape;845;p19"/>
          <p:cNvSpPr txBox="1">
            <a:spLocks noGrp="1"/>
          </p:cNvSpPr>
          <p:nvPr>
            <p:ph type="ctrTitle" idx="14"/>
          </p:nvPr>
        </p:nvSpPr>
        <p:spPr>
          <a:xfrm>
            <a:off x="6968662" y="2921300"/>
            <a:ext cx="1758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46" name="Google Shape;846;p19"/>
          <p:cNvSpPr txBox="1">
            <a:spLocks noGrp="1"/>
          </p:cNvSpPr>
          <p:nvPr>
            <p:ph type="subTitle" idx="15"/>
          </p:nvPr>
        </p:nvSpPr>
        <p:spPr>
          <a:xfrm>
            <a:off x="6968662" y="3392750"/>
            <a:ext cx="16107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7" name="Google Shape;847;p19"/>
          <p:cNvSpPr/>
          <p:nvPr/>
        </p:nvSpPr>
        <p:spPr>
          <a:xfrm flipH="1">
            <a:off x="5349675" y="-549675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9"/>
          <p:cNvSpPr/>
          <p:nvPr/>
        </p:nvSpPr>
        <p:spPr>
          <a:xfrm flipH="1">
            <a:off x="8661825" y="3349713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9"/>
          <p:cNvSpPr/>
          <p:nvPr/>
        </p:nvSpPr>
        <p:spPr>
          <a:xfrm flipH="1">
            <a:off x="-607950" y="-670587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" name="Google Shape;850;p19"/>
          <p:cNvGrpSpPr/>
          <p:nvPr/>
        </p:nvGrpSpPr>
        <p:grpSpPr>
          <a:xfrm flipH="1">
            <a:off x="-192725" y="3081700"/>
            <a:ext cx="541825" cy="544850"/>
            <a:chOff x="2391850" y="3439225"/>
            <a:chExt cx="541825" cy="544850"/>
          </a:xfrm>
        </p:grpSpPr>
        <p:sp>
          <p:nvSpPr>
            <p:cNvPr id="851" name="Google Shape;851;p1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7" name="Google Shape;887;p19"/>
          <p:cNvSpPr/>
          <p:nvPr/>
        </p:nvSpPr>
        <p:spPr>
          <a:xfrm flipH="1">
            <a:off x="-287975" y="-820787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8" name="Google Shape;888;p19"/>
          <p:cNvGrpSpPr/>
          <p:nvPr/>
        </p:nvGrpSpPr>
        <p:grpSpPr>
          <a:xfrm flipH="1">
            <a:off x="574725" y="4641100"/>
            <a:ext cx="1674825" cy="392325"/>
            <a:chOff x="2173775" y="1420000"/>
            <a:chExt cx="1674825" cy="392325"/>
          </a:xfrm>
        </p:grpSpPr>
        <p:sp>
          <p:nvSpPr>
            <p:cNvPr id="889" name="Google Shape;889;p1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19"/>
          <p:cNvGrpSpPr/>
          <p:nvPr/>
        </p:nvGrpSpPr>
        <p:grpSpPr>
          <a:xfrm flipH="1">
            <a:off x="8441625" y="211275"/>
            <a:ext cx="792600" cy="940775"/>
            <a:chOff x="4097800" y="1302400"/>
            <a:chExt cx="792600" cy="940775"/>
          </a:xfrm>
        </p:grpSpPr>
        <p:sp>
          <p:nvSpPr>
            <p:cNvPr id="892" name="Google Shape;892;p1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19"/>
          <p:cNvGrpSpPr/>
          <p:nvPr/>
        </p:nvGrpSpPr>
        <p:grpSpPr>
          <a:xfrm flipH="1">
            <a:off x="8557800" y="4585825"/>
            <a:ext cx="522825" cy="502875"/>
            <a:chOff x="7116875" y="2700800"/>
            <a:chExt cx="522825" cy="502875"/>
          </a:xfrm>
        </p:grpSpPr>
        <p:sp>
          <p:nvSpPr>
            <p:cNvPr id="895" name="Google Shape;895;p1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20"/>
          <p:cNvSpPr txBox="1">
            <a:spLocks noGrp="1"/>
          </p:cNvSpPr>
          <p:nvPr>
            <p:ph type="subTitle" idx="1"/>
          </p:nvPr>
        </p:nvSpPr>
        <p:spPr>
          <a:xfrm>
            <a:off x="1261200" y="1926575"/>
            <a:ext cx="6621600" cy="8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03" name="Google Shape;903;p20"/>
          <p:cNvSpPr txBox="1">
            <a:spLocks noGrp="1"/>
          </p:cNvSpPr>
          <p:nvPr>
            <p:ph type="subTitle" idx="2"/>
          </p:nvPr>
        </p:nvSpPr>
        <p:spPr>
          <a:xfrm>
            <a:off x="2950650" y="2751200"/>
            <a:ext cx="3242700" cy="4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04" name="Google Shape;904;p20"/>
          <p:cNvSpPr/>
          <p:nvPr/>
        </p:nvSpPr>
        <p:spPr>
          <a:xfrm rot="-254615">
            <a:off x="-245299" y="1862537"/>
            <a:ext cx="679403" cy="1642993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0"/>
          <p:cNvSpPr/>
          <p:nvPr/>
        </p:nvSpPr>
        <p:spPr>
          <a:xfrm rot="9182267">
            <a:off x="3286260" y="4570873"/>
            <a:ext cx="1904313" cy="1267442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6" name="Google Shape;906;p20"/>
          <p:cNvGrpSpPr/>
          <p:nvPr/>
        </p:nvGrpSpPr>
        <p:grpSpPr>
          <a:xfrm rot="10800000">
            <a:off x="8490688" y="4537600"/>
            <a:ext cx="541825" cy="544850"/>
            <a:chOff x="2391850" y="3439225"/>
            <a:chExt cx="541825" cy="544850"/>
          </a:xfrm>
        </p:grpSpPr>
        <p:sp>
          <p:nvSpPr>
            <p:cNvPr id="907" name="Google Shape;907;p20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0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0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0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0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0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0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0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0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0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0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0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0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0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0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0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0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0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0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0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0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0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0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0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0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0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0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20"/>
          <p:cNvGrpSpPr/>
          <p:nvPr/>
        </p:nvGrpSpPr>
        <p:grpSpPr>
          <a:xfrm rot="5400000">
            <a:off x="7945525" y="806063"/>
            <a:ext cx="1674825" cy="392325"/>
            <a:chOff x="2173775" y="1420000"/>
            <a:chExt cx="1674825" cy="392325"/>
          </a:xfrm>
        </p:grpSpPr>
        <p:sp>
          <p:nvSpPr>
            <p:cNvPr id="944" name="Google Shape;944;p20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20"/>
          <p:cNvGrpSpPr/>
          <p:nvPr/>
        </p:nvGrpSpPr>
        <p:grpSpPr>
          <a:xfrm>
            <a:off x="92300" y="47175"/>
            <a:ext cx="696850" cy="555500"/>
            <a:chOff x="6610025" y="3412625"/>
            <a:chExt cx="696850" cy="555500"/>
          </a:xfrm>
        </p:grpSpPr>
        <p:sp>
          <p:nvSpPr>
            <p:cNvPr id="947" name="Google Shape;947;p20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20"/>
          <p:cNvGrpSpPr/>
          <p:nvPr/>
        </p:nvGrpSpPr>
        <p:grpSpPr>
          <a:xfrm>
            <a:off x="420700" y="4469813"/>
            <a:ext cx="792600" cy="940775"/>
            <a:chOff x="4097800" y="1302400"/>
            <a:chExt cx="792600" cy="940775"/>
          </a:xfrm>
        </p:grpSpPr>
        <p:sp>
          <p:nvSpPr>
            <p:cNvPr id="950" name="Google Shape;950;p20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oogle Shape;952;p20"/>
          <p:cNvGrpSpPr/>
          <p:nvPr/>
        </p:nvGrpSpPr>
        <p:grpSpPr>
          <a:xfrm rot="10800000">
            <a:off x="4773350" y="-69450"/>
            <a:ext cx="1387600" cy="526650"/>
            <a:chOff x="5618350" y="3984050"/>
            <a:chExt cx="1387600" cy="526650"/>
          </a:xfrm>
        </p:grpSpPr>
        <p:sp>
          <p:nvSpPr>
            <p:cNvPr id="953" name="Google Shape;953;p20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Slide_1_1_1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22"/>
          <p:cNvSpPr txBox="1">
            <a:spLocks noGrp="1"/>
          </p:cNvSpPr>
          <p:nvPr>
            <p:ph type="title"/>
          </p:nvPr>
        </p:nvSpPr>
        <p:spPr>
          <a:xfrm>
            <a:off x="867150" y="1604925"/>
            <a:ext cx="22434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22"/>
          <p:cNvSpPr txBox="1">
            <a:spLocks noGrp="1"/>
          </p:cNvSpPr>
          <p:nvPr>
            <p:ph type="subTitle" idx="1"/>
          </p:nvPr>
        </p:nvSpPr>
        <p:spPr>
          <a:xfrm>
            <a:off x="867150" y="2519550"/>
            <a:ext cx="29208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72" name="Google Shape;972;p22"/>
          <p:cNvSpPr/>
          <p:nvPr/>
        </p:nvSpPr>
        <p:spPr>
          <a:xfrm>
            <a:off x="-160150" y="2345250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2"/>
          <p:cNvSpPr/>
          <p:nvPr/>
        </p:nvSpPr>
        <p:spPr>
          <a:xfrm>
            <a:off x="7933388" y="-176525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025" y="185338"/>
            <a:ext cx="1674825" cy="392325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570" y="3762829"/>
            <a:ext cx="387697" cy="1177693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100" y="4925275"/>
            <a:ext cx="1611072" cy="21822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39" y="-43552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238" y="-70435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00" y="3397871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5" y="4209834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685913" y="-226615"/>
            <a:ext cx="670994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575" y="55121"/>
            <a:ext cx="1674825" cy="392325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5" y="1644896"/>
            <a:ext cx="696850" cy="555500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1929821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25" y="232684"/>
            <a:ext cx="449875" cy="43485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7" y="4695678"/>
            <a:ext cx="455944" cy="438063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5" y="-79216"/>
            <a:ext cx="1387600" cy="52665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4947984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5" y="2412284"/>
            <a:ext cx="522825" cy="502875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79743" y="4572841"/>
            <a:ext cx="449895" cy="434869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subTitle" idx="1"/>
          </p:nvPr>
        </p:nvSpPr>
        <p:spPr>
          <a:xfrm>
            <a:off x="3065100" y="2565993"/>
            <a:ext cx="3013800" cy="6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subTitle" idx="2"/>
          </p:nvPr>
        </p:nvSpPr>
        <p:spPr>
          <a:xfrm>
            <a:off x="2815650" y="3405243"/>
            <a:ext cx="3512700" cy="5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hasCustomPrompt="1"/>
          </p:nvPr>
        </p:nvSpPr>
        <p:spPr>
          <a:xfrm>
            <a:off x="3334200" y="1139607"/>
            <a:ext cx="2475600" cy="11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/>
          <p:nvPr/>
        </p:nvSpPr>
        <p:spPr>
          <a:xfrm rot="10800000" flipH="1">
            <a:off x="-208725" y="3397871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150" y="4209834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3" y="-226615"/>
            <a:ext cx="670994" cy="821442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50" y="55121"/>
            <a:ext cx="1674825" cy="392325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1644896"/>
            <a:ext cx="696850" cy="555500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1929821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250" y="232684"/>
            <a:ext cx="449875" cy="43485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49" y="4695678"/>
            <a:ext cx="455944" cy="438063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5" y="-79216"/>
            <a:ext cx="1387600" cy="52665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4957759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500" y="2412284"/>
            <a:ext cx="522825" cy="502875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626512" y="4572841"/>
            <a:ext cx="449895" cy="434869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1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2" y="-43552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3" y="-70435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50" y="3500571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550" y="4209834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8" y="-216290"/>
            <a:ext cx="670994" cy="821442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499325" y="736796"/>
            <a:ext cx="1674825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5" y="166571"/>
            <a:ext cx="696850" cy="555500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2961884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25" y="4698884"/>
            <a:ext cx="449875" cy="43485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5" y="4652971"/>
            <a:ext cx="1387600" cy="52665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0" y="-22492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_1_1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2" y="-43552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3" y="-70435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5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29"/>
          <p:cNvSpPr/>
          <p:nvPr/>
        </p:nvSpPr>
        <p:spPr>
          <a:xfrm>
            <a:off x="8546100" y="4431338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29"/>
          <p:cNvSpPr/>
          <p:nvPr/>
        </p:nvSpPr>
        <p:spPr>
          <a:xfrm>
            <a:off x="7431950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29"/>
          <p:cNvSpPr/>
          <p:nvPr/>
        </p:nvSpPr>
        <p:spPr>
          <a:xfrm>
            <a:off x="29350" y="-727675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708081" y="4590532"/>
            <a:ext cx="670994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38" y="92950"/>
            <a:ext cx="308525" cy="454325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570500" y="3927400"/>
            <a:ext cx="1674825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100" y="72750"/>
            <a:ext cx="449875" cy="43485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800" y="4321425"/>
            <a:ext cx="522825" cy="502875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03D1C3D1-8D04-4894-8B17-5A6F5B35EEC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  <a:defRPr/>
              </a:pPr>
              <a:t>4/11/2021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413CC1C8-9861-4E90-94D7-E857D50097B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73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604150" y="1142825"/>
            <a:ext cx="7791000" cy="36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3013825" y="-549675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"/>
          <p:cNvSpPr/>
          <p:nvPr/>
        </p:nvSpPr>
        <p:spPr>
          <a:xfrm>
            <a:off x="-179250" y="3425913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7559650" y="-399475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25" y="4909825"/>
            <a:ext cx="541825" cy="544850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549675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400" y="4717300"/>
            <a:ext cx="1674825" cy="392325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242275"/>
            <a:ext cx="792600" cy="940775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25" y="4662025"/>
            <a:ext cx="522825" cy="502875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099" y="150542"/>
            <a:ext cx="455944" cy="438063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"/>
          <p:cNvSpPr txBox="1">
            <a:spLocks noGrp="1"/>
          </p:cNvSpPr>
          <p:nvPr>
            <p:ph type="ctrTitle"/>
          </p:nvPr>
        </p:nvSpPr>
        <p:spPr>
          <a:xfrm>
            <a:off x="1596244" y="2927500"/>
            <a:ext cx="28182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191" name="Google Shape;191;p5"/>
          <p:cNvSpPr txBox="1">
            <a:spLocks noGrp="1"/>
          </p:cNvSpPr>
          <p:nvPr>
            <p:ph type="subTitle" idx="1"/>
          </p:nvPr>
        </p:nvSpPr>
        <p:spPr>
          <a:xfrm>
            <a:off x="1822594" y="3266225"/>
            <a:ext cx="23655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2" name="Google Shape;192;p5"/>
          <p:cNvSpPr txBox="1">
            <a:spLocks noGrp="1"/>
          </p:cNvSpPr>
          <p:nvPr>
            <p:ph type="ctrTitle" idx="2"/>
          </p:nvPr>
        </p:nvSpPr>
        <p:spPr>
          <a:xfrm>
            <a:off x="4729556" y="2927500"/>
            <a:ext cx="28182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subTitle" idx="3"/>
          </p:nvPr>
        </p:nvSpPr>
        <p:spPr>
          <a:xfrm>
            <a:off x="4955906" y="3266225"/>
            <a:ext cx="23655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title" idx="4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"/>
          <p:cNvSpPr/>
          <p:nvPr/>
        </p:nvSpPr>
        <p:spPr>
          <a:xfrm rot="10800000">
            <a:off x="4654565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5"/>
          <p:cNvSpPr/>
          <p:nvPr/>
        </p:nvSpPr>
        <p:spPr>
          <a:xfrm>
            <a:off x="8546100" y="4431338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5"/>
          <p:cNvSpPr/>
          <p:nvPr/>
        </p:nvSpPr>
        <p:spPr>
          <a:xfrm>
            <a:off x="7431950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"/>
          <p:cNvSpPr/>
          <p:nvPr/>
        </p:nvSpPr>
        <p:spPr>
          <a:xfrm>
            <a:off x="29350" y="-727675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" name="Google Shape;199;p5"/>
          <p:cNvGrpSpPr/>
          <p:nvPr/>
        </p:nvGrpSpPr>
        <p:grpSpPr>
          <a:xfrm rot="2700000">
            <a:off x="2708081" y="4590532"/>
            <a:ext cx="670994" cy="821442"/>
            <a:chOff x="5847850" y="2941500"/>
            <a:chExt cx="671000" cy="821450"/>
          </a:xfrm>
        </p:grpSpPr>
        <p:sp>
          <p:nvSpPr>
            <p:cNvPr id="200" name="Google Shape;200;p5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5"/>
          <p:cNvGrpSpPr/>
          <p:nvPr/>
        </p:nvGrpSpPr>
        <p:grpSpPr>
          <a:xfrm>
            <a:off x="154538" y="92950"/>
            <a:ext cx="308525" cy="454325"/>
            <a:chOff x="5154075" y="2882225"/>
            <a:chExt cx="308525" cy="454325"/>
          </a:xfrm>
        </p:grpSpPr>
        <p:sp>
          <p:nvSpPr>
            <p:cNvPr id="217" name="Google Shape;217;p5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5"/>
          <p:cNvGrpSpPr/>
          <p:nvPr/>
        </p:nvGrpSpPr>
        <p:grpSpPr>
          <a:xfrm rot="5400000">
            <a:off x="-570500" y="3927400"/>
            <a:ext cx="1674825" cy="392325"/>
            <a:chOff x="2173775" y="1420000"/>
            <a:chExt cx="1674825" cy="392325"/>
          </a:xfrm>
        </p:grpSpPr>
        <p:sp>
          <p:nvSpPr>
            <p:cNvPr id="220" name="Google Shape;220;p5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5"/>
          <p:cNvGrpSpPr/>
          <p:nvPr/>
        </p:nvGrpSpPr>
        <p:grpSpPr>
          <a:xfrm>
            <a:off x="8289100" y="72750"/>
            <a:ext cx="449875" cy="434850"/>
            <a:chOff x="3240650" y="4150300"/>
            <a:chExt cx="449875" cy="434850"/>
          </a:xfrm>
        </p:grpSpPr>
        <p:sp>
          <p:nvSpPr>
            <p:cNvPr id="223" name="Google Shape;223;p5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5"/>
          <p:cNvGrpSpPr/>
          <p:nvPr/>
        </p:nvGrpSpPr>
        <p:grpSpPr>
          <a:xfrm>
            <a:off x="8301800" y="4321425"/>
            <a:ext cx="522825" cy="502875"/>
            <a:chOff x="7116875" y="2700800"/>
            <a:chExt cx="522825" cy="502875"/>
          </a:xfrm>
        </p:grpSpPr>
        <p:sp>
          <p:nvSpPr>
            <p:cNvPr id="226" name="Google Shape;226;p5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5"/>
          <p:cNvSpPr txBox="1">
            <a:spLocks noGrp="1"/>
          </p:cNvSpPr>
          <p:nvPr>
            <p:ph type="ctrTitle" idx="5"/>
          </p:nvPr>
        </p:nvSpPr>
        <p:spPr>
          <a:xfrm>
            <a:off x="2268860" y="1575950"/>
            <a:ext cx="14730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233" name="Google Shape;233;p5"/>
          <p:cNvSpPr txBox="1">
            <a:spLocks noGrp="1"/>
          </p:cNvSpPr>
          <p:nvPr>
            <p:ph type="ctrTitle" idx="6"/>
          </p:nvPr>
        </p:nvSpPr>
        <p:spPr>
          <a:xfrm>
            <a:off x="5402166" y="1575950"/>
            <a:ext cx="14730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6"/>
          <p:cNvSpPr/>
          <p:nvPr/>
        </p:nvSpPr>
        <p:spPr>
          <a:xfrm rot="-1643562">
            <a:off x="6929110" y="-605359"/>
            <a:ext cx="1904381" cy="1267487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00" y="-273475"/>
            <a:ext cx="541825" cy="544850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984725" y="3935338"/>
            <a:ext cx="1674825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1529475"/>
            <a:ext cx="792600" cy="940775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200" y="617075"/>
            <a:ext cx="449875" cy="43485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00" y="4935902"/>
            <a:ext cx="1532633" cy="2075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"/>
          <p:cNvSpPr txBox="1">
            <a:spLocks noGrp="1"/>
          </p:cNvSpPr>
          <p:nvPr>
            <p:ph type="title"/>
          </p:nvPr>
        </p:nvSpPr>
        <p:spPr>
          <a:xfrm>
            <a:off x="1121625" y="1867825"/>
            <a:ext cx="34719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6" name="Google Shape;286;p7"/>
          <p:cNvSpPr txBox="1">
            <a:spLocks noGrp="1"/>
          </p:cNvSpPr>
          <p:nvPr>
            <p:ph type="body" idx="1"/>
          </p:nvPr>
        </p:nvSpPr>
        <p:spPr>
          <a:xfrm>
            <a:off x="1121625" y="2413225"/>
            <a:ext cx="2984100" cy="12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7" name="Google Shape;287;p7"/>
          <p:cNvSpPr/>
          <p:nvPr/>
        </p:nvSpPr>
        <p:spPr>
          <a:xfrm flipH="1">
            <a:off x="8656900" y="92938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7"/>
          <p:cNvSpPr/>
          <p:nvPr/>
        </p:nvSpPr>
        <p:spPr>
          <a:xfrm flipH="1">
            <a:off x="-665925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4607082"/>
            <a:ext cx="670994" cy="821442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0" y="4634738"/>
            <a:ext cx="1674825" cy="392325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214100" y="20038"/>
            <a:ext cx="308525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0" y="4490150"/>
            <a:ext cx="449875" cy="43485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0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"/>
          <p:cNvSpPr txBox="1">
            <a:spLocks noGrp="1"/>
          </p:cNvSpPr>
          <p:nvPr>
            <p:ph type="title"/>
          </p:nvPr>
        </p:nvSpPr>
        <p:spPr>
          <a:xfrm>
            <a:off x="1121625" y="1867825"/>
            <a:ext cx="34719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6" name="Google Shape;286;p7"/>
          <p:cNvSpPr txBox="1">
            <a:spLocks noGrp="1"/>
          </p:cNvSpPr>
          <p:nvPr>
            <p:ph type="body" idx="1"/>
          </p:nvPr>
        </p:nvSpPr>
        <p:spPr>
          <a:xfrm>
            <a:off x="1121625" y="2413225"/>
            <a:ext cx="2984100" cy="12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7" name="Google Shape;287;p7"/>
          <p:cNvSpPr/>
          <p:nvPr/>
        </p:nvSpPr>
        <p:spPr>
          <a:xfrm flipH="1">
            <a:off x="8656900" y="92938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7"/>
          <p:cNvSpPr/>
          <p:nvPr/>
        </p:nvSpPr>
        <p:spPr>
          <a:xfrm flipH="1">
            <a:off x="-665925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4607082"/>
            <a:ext cx="670994" cy="821442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0" y="4634738"/>
            <a:ext cx="1674825" cy="392325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214100" y="20038"/>
            <a:ext cx="308525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0" y="4490150"/>
            <a:ext cx="449875" cy="43485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0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69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9"/>
          <p:cNvSpPr txBox="1">
            <a:spLocks noGrp="1"/>
          </p:cNvSpPr>
          <p:nvPr>
            <p:ph type="title"/>
          </p:nvPr>
        </p:nvSpPr>
        <p:spPr>
          <a:xfrm>
            <a:off x="2549400" y="1621175"/>
            <a:ext cx="4045200" cy="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0" name="Google Shape;390;p9"/>
          <p:cNvSpPr txBox="1">
            <a:spLocks noGrp="1"/>
          </p:cNvSpPr>
          <p:nvPr>
            <p:ph type="subTitle" idx="1"/>
          </p:nvPr>
        </p:nvSpPr>
        <p:spPr>
          <a:xfrm>
            <a:off x="2036850" y="2720275"/>
            <a:ext cx="50703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1" name="Google Shape;391;p9"/>
          <p:cNvSpPr/>
          <p:nvPr/>
        </p:nvSpPr>
        <p:spPr>
          <a:xfrm flipH="1">
            <a:off x="5349675" y="-549675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9"/>
          <p:cNvSpPr/>
          <p:nvPr/>
        </p:nvSpPr>
        <p:spPr>
          <a:xfrm flipH="1">
            <a:off x="8585625" y="2968713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9"/>
          <p:cNvSpPr/>
          <p:nvPr/>
        </p:nvSpPr>
        <p:spPr>
          <a:xfrm flipH="1">
            <a:off x="-607950" y="-670587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5" y="2441350"/>
            <a:ext cx="541825" cy="544850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820787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0" y="4486175"/>
            <a:ext cx="1674825" cy="392325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11275"/>
            <a:ext cx="792600" cy="940775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600" y="4204825"/>
            <a:ext cx="522825" cy="502875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7" y="4594368"/>
            <a:ext cx="1904283" cy="1267422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80250" y="528000"/>
            <a:ext cx="6983400" cy="9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6325" y="2615525"/>
            <a:ext cx="6897300" cy="20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83" r:id="rId7"/>
    <p:sldLayoutId id="2147483655" r:id="rId8"/>
    <p:sldLayoutId id="2147483658" r:id="rId9"/>
    <p:sldLayoutId id="2147483659" r:id="rId10"/>
    <p:sldLayoutId id="2147483682" r:id="rId11"/>
    <p:sldLayoutId id="2147483681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8" r:id="rId18"/>
    <p:sldLayoutId id="2147483673" r:id="rId19"/>
    <p:sldLayoutId id="2147483674" r:id="rId20"/>
    <p:sldLayoutId id="2147483675" r:id="rId21"/>
    <p:sldLayoutId id="214748368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gif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gif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33"/>
          <p:cNvSpPr txBox="1">
            <a:spLocks noGrp="1"/>
          </p:cNvSpPr>
          <p:nvPr>
            <p:ph type="title"/>
          </p:nvPr>
        </p:nvSpPr>
        <p:spPr>
          <a:xfrm>
            <a:off x="604150" y="364526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8" name="Google Shape;1248;p33"/>
          <p:cNvSpPr txBox="1">
            <a:spLocks noGrp="1"/>
          </p:cNvSpPr>
          <p:nvPr>
            <p:ph type="body" idx="1"/>
          </p:nvPr>
        </p:nvSpPr>
        <p:spPr>
          <a:xfrm>
            <a:off x="604150" y="1142074"/>
            <a:ext cx="7791000" cy="36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vi-VN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CBD268-9F4B-460C-AD54-23108314F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681" y="2787206"/>
            <a:ext cx="14358938" cy="57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    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vi-VN" alt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3546B0-9160-4F2F-8A98-DF15ECF11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682" y="3648513"/>
            <a:ext cx="14358937" cy="57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18km</a:t>
            </a:r>
            <a:r>
              <a:rPr lang="pt-BR" alt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7ha =              km</a:t>
            </a:r>
            <a:r>
              <a:rPr lang="pt-BR" alt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F2571B-880E-4334-A947-C8FD59D5F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423" y="1945429"/>
            <a:ext cx="13425487" cy="57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9m =                  km</a:t>
            </a:r>
            <a:endParaRPr lang="vi-VN" alt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F0F3174-151E-48C4-B1FF-6FD9FF45681F}"/>
              </a:ext>
            </a:extLst>
          </p:cNvPr>
          <p:cNvSpPr/>
          <p:nvPr/>
        </p:nvSpPr>
        <p:spPr>
          <a:xfrm>
            <a:off x="4457225" y="2417862"/>
            <a:ext cx="12712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711685-1835-42E5-9917-38DDA2699192}"/>
              </a:ext>
            </a:extLst>
          </p:cNvPr>
          <p:cNvSpPr txBox="1"/>
          <p:nvPr/>
        </p:nvSpPr>
        <p:spPr>
          <a:xfrm rot="10800000" flipV="1">
            <a:off x="2698935" y="1942401"/>
            <a:ext cx="1358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90BCA9D-ADA7-4315-A566-1BCAFD8AD817}"/>
              </a:ext>
            </a:extLst>
          </p:cNvPr>
          <p:cNvSpPr txBox="1"/>
          <p:nvPr/>
        </p:nvSpPr>
        <p:spPr>
          <a:xfrm rot="10800000" flipV="1">
            <a:off x="2839904" y="2787206"/>
            <a:ext cx="1358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F0B9C18-EA1B-4ADB-A84E-5E358281C8EF}"/>
              </a:ext>
            </a:extLst>
          </p:cNvPr>
          <p:cNvSpPr txBox="1"/>
          <p:nvPr/>
        </p:nvSpPr>
        <p:spPr>
          <a:xfrm rot="10800000" flipV="1">
            <a:off x="3402823" y="3648513"/>
            <a:ext cx="1358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20619F3-5626-4228-BB72-C9B78AC51BA9}"/>
              </a:ext>
            </a:extLst>
          </p:cNvPr>
          <p:cNvSpPr/>
          <p:nvPr/>
        </p:nvSpPr>
        <p:spPr>
          <a:xfrm>
            <a:off x="1744556" y="578902"/>
            <a:ext cx="6752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907"/>
              </a:spcBef>
              <a:defRPr/>
            </a:pP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Muốn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cộng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hai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thập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phân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ta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cộng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như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thế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?</a:t>
            </a:r>
          </a:p>
        </p:txBody>
      </p:sp>
      <p:pic>
        <p:nvPicPr>
          <p:cNvPr id="7170" name="Picture 2" descr="10 My chill ý tưởng | nghệ thuật đô thị, hình vui, tự thuật">
            <a:extLst>
              <a:ext uri="{FF2B5EF4-FFF2-40B4-BE49-F238E27FC236}">
                <a16:creationId xmlns:a16="http://schemas.microsoft.com/office/drawing/2014/main" xmlns="" id="{570F5AE2-A15D-48D6-9430-738EFC8A19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214657"/>
            <a:ext cx="853440" cy="82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" name="Rectangle: Rounded Corners 7168">
            <a:extLst>
              <a:ext uri="{FF2B5EF4-FFF2-40B4-BE49-F238E27FC236}">
                <a16:creationId xmlns:a16="http://schemas.microsoft.com/office/drawing/2014/main" xmlns="" id="{BBAB5DB9-CEFE-4C0B-8195-62DE1C63D3C2}"/>
              </a:ext>
            </a:extLst>
          </p:cNvPr>
          <p:cNvSpPr/>
          <p:nvPr/>
        </p:nvSpPr>
        <p:spPr>
          <a:xfrm>
            <a:off x="883920" y="1404812"/>
            <a:ext cx="7498080" cy="3159786"/>
          </a:xfrm>
          <a:prstGeom prst="roundRect">
            <a:avLst/>
          </a:prstGeom>
          <a:solidFill>
            <a:schemeClr val="accent4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8" name="Rectangle 7167">
            <a:extLst>
              <a:ext uri="{FF2B5EF4-FFF2-40B4-BE49-F238E27FC236}">
                <a16:creationId xmlns:a16="http://schemas.microsoft.com/office/drawing/2014/main" xmlns="" id="{8A5C70BF-5D12-4B95-9D28-33084C529474}"/>
              </a:ext>
            </a:extLst>
          </p:cNvPr>
          <p:cNvSpPr/>
          <p:nvPr/>
        </p:nvSpPr>
        <p:spPr>
          <a:xfrm>
            <a:off x="1219200" y="3369376"/>
            <a:ext cx="6918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907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Viết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dấu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phẩy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ở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tổng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thẳng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cột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với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dấu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phẩy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hạng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E65F1588-8D11-4855-B41F-71B5A3B36E8B}"/>
              </a:ext>
            </a:extLst>
          </p:cNvPr>
          <p:cNvSpPr/>
          <p:nvPr/>
        </p:nvSpPr>
        <p:spPr>
          <a:xfrm>
            <a:off x="1127760" y="1820328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907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Viết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hạng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này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dưới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hạng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kia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sao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chữ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ở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cùng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một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hàng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đặt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thẳng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cột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với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nhau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47DC28F-40E5-4A0A-8BFF-C371398A5BBC}"/>
              </a:ext>
            </a:extLst>
          </p:cNvPr>
          <p:cNvSpPr/>
          <p:nvPr/>
        </p:nvSpPr>
        <p:spPr>
          <a:xfrm>
            <a:off x="1219200" y="27538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907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Cộng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như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cộng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tự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nhiên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" grpId="0"/>
      <p:bldP spid="31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693;p54">
            <a:extLst>
              <a:ext uri="{FF2B5EF4-FFF2-40B4-BE49-F238E27FC236}">
                <a16:creationId xmlns:a16="http://schemas.microsoft.com/office/drawing/2014/main" xmlns="" id="{51EB67C6-8E1D-4FC5-8678-13B8988E62CE}"/>
              </a:ext>
            </a:extLst>
          </p:cNvPr>
          <p:cNvGrpSpPr/>
          <p:nvPr/>
        </p:nvGrpSpPr>
        <p:grpSpPr>
          <a:xfrm>
            <a:off x="866548" y="1264920"/>
            <a:ext cx="6585812" cy="2901980"/>
            <a:chOff x="500363" y="2070875"/>
            <a:chExt cx="761438" cy="760650"/>
          </a:xfrm>
        </p:grpSpPr>
        <p:sp>
          <p:nvSpPr>
            <p:cNvPr id="6" name="Google Shape;1694;p54">
              <a:extLst>
                <a:ext uri="{FF2B5EF4-FFF2-40B4-BE49-F238E27FC236}">
                  <a16:creationId xmlns:a16="http://schemas.microsoft.com/office/drawing/2014/main" xmlns="" id="{532DE7B9-133B-44E8-8430-CE153A31D09B}"/>
                </a:ext>
              </a:extLst>
            </p:cNvPr>
            <p:cNvSpPr/>
            <p:nvPr/>
          </p:nvSpPr>
          <p:spPr>
            <a:xfrm>
              <a:off x="500363" y="2134625"/>
              <a:ext cx="696900" cy="6969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695;p54">
              <a:extLst>
                <a:ext uri="{FF2B5EF4-FFF2-40B4-BE49-F238E27FC236}">
                  <a16:creationId xmlns:a16="http://schemas.microsoft.com/office/drawing/2014/main" xmlns="" id="{F0A325F3-F345-4E13-88F2-96D6B2796651}"/>
                </a:ext>
              </a:extLst>
            </p:cNvPr>
            <p:cNvSpPr/>
            <p:nvPr/>
          </p:nvSpPr>
          <p:spPr>
            <a:xfrm>
              <a:off x="564900" y="2070875"/>
              <a:ext cx="696900" cy="6969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A431A9-C2BC-48E1-AB73-0108E627C62E}"/>
              </a:ext>
            </a:extLst>
          </p:cNvPr>
          <p:cNvSpPr txBox="1"/>
          <p:nvPr/>
        </p:nvSpPr>
        <p:spPr>
          <a:xfrm>
            <a:off x="2358488" y="1821854"/>
            <a:ext cx="416011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</a:rPr>
              <a:t>Thực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</a:rPr>
              <a:t>hành</a:t>
            </a:r>
            <a:endParaRPr lang="en-US" sz="6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30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5">
            <a:extLst>
              <a:ext uri="{FF2B5EF4-FFF2-40B4-BE49-F238E27FC236}">
                <a16:creationId xmlns:a16="http://schemas.microsoft.com/office/drawing/2014/main" xmlns="" id="{3FBB4A46-AB85-4C66-B5FF-788BC8D25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525" y="312394"/>
            <a:ext cx="33924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endParaRPr lang="vi-VN" alt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573083F-40D2-4FB3-8B46-4A968F4DB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69" y="2417994"/>
            <a:ext cx="88392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		      				  </a:t>
            </a:r>
            <a:endParaRPr lang="en-US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c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 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75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d)	     0,995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24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9,19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0,868</a:t>
            </a:r>
            <a:endParaRPr lang="en-US" altLang="en-US" sz="2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039BC5DA-9911-46C7-BEDC-013CC0093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569" y="475907"/>
            <a:ext cx="8610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en-US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a)    58,2    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b) 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19,36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24,3             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4,08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BF634C70-31A0-44FE-8490-876CB12DA4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04769" y="2075094"/>
            <a:ext cx="12192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A61EA55-E998-4C46-8335-54D1EF8658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60344" y="3913419"/>
            <a:ext cx="12192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5275DC5-48E4-474B-8E6E-4E199562EF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14769" y="2075094"/>
            <a:ext cx="12192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535691F-E69F-45E7-AF64-32C0D050CF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81554" y="3913419"/>
            <a:ext cx="12192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 Box 8">
            <a:extLst>
              <a:ext uri="{FF2B5EF4-FFF2-40B4-BE49-F238E27FC236}">
                <a16:creationId xmlns:a16="http://schemas.microsoft.com/office/drawing/2014/main" xmlns="" id="{9A617775-F179-4286-9C7B-9BBB379D8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744" y="1308332"/>
            <a:ext cx="4540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xmlns="" id="{FBCCDBA2-1225-4AA3-9D41-E23080ADD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755" y="3109925"/>
            <a:ext cx="4540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xmlns="" id="{068E8E61-EA17-4B7F-9696-B3BA4DE47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199" y="3092052"/>
            <a:ext cx="4540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xmlns="" id="{B33890AF-46CD-4FFF-B4DC-949944974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344" y="1384532"/>
            <a:ext cx="4540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1D209D7-F73F-4B6E-AD54-1EDB94296589}"/>
              </a:ext>
            </a:extLst>
          </p:cNvPr>
          <p:cNvSpPr txBox="1"/>
          <p:nvPr/>
        </p:nvSpPr>
        <p:spPr>
          <a:xfrm>
            <a:off x="2104768" y="2031256"/>
            <a:ext cx="4667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82,5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66EC71F-169E-4ECB-83B0-0BBCAC85FA9F}"/>
              </a:ext>
            </a:extLst>
          </p:cNvPr>
          <p:cNvSpPr txBox="1"/>
          <p:nvPr/>
        </p:nvSpPr>
        <p:spPr>
          <a:xfrm>
            <a:off x="5922720" y="2081817"/>
            <a:ext cx="4667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23,44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2742350-F18A-4483-99A4-5547279687F5}"/>
              </a:ext>
            </a:extLst>
          </p:cNvPr>
          <p:cNvSpPr txBox="1"/>
          <p:nvPr/>
        </p:nvSpPr>
        <p:spPr>
          <a:xfrm>
            <a:off x="2104768" y="3949337"/>
            <a:ext cx="4667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324,99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C1657DF-7826-46DA-B97A-B0127616EA99}"/>
              </a:ext>
            </a:extLst>
          </p:cNvPr>
          <p:cNvSpPr txBox="1"/>
          <p:nvPr/>
        </p:nvSpPr>
        <p:spPr>
          <a:xfrm>
            <a:off x="5851350" y="3884159"/>
            <a:ext cx="4667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1,863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>
            <a:extLst>
              <a:ext uri="{FF2B5EF4-FFF2-40B4-BE49-F238E27FC236}">
                <a16:creationId xmlns:a16="http://schemas.microsoft.com/office/drawing/2014/main" xmlns="" id="{6D4F676C-4A9C-4ED6-80AF-1D610CD68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492" y="226670"/>
            <a:ext cx="495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vi-VN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Đặt tính rồi tính</a:t>
            </a:r>
            <a:endParaRPr lang="en-US" alt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54453D28-F744-4A7E-9DB1-616C3A011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70" y="957713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vi-VN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7,8 + 9,6 </a:t>
            </a:r>
            <a:endParaRPr lang="en-US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xmlns="" id="{D541BF8A-1B48-4FA5-9F81-B72ACBBB2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091" y="946601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vi-VN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34,82 + 9,75 </a:t>
            </a:r>
            <a:endParaRPr lang="en-US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D4DEB01A-EDC4-4F69-B637-51B22996C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524" y="929139"/>
            <a:ext cx="31242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vi-VN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57,648 + 35,37</a:t>
            </a:r>
            <a:endParaRPr lang="en-US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xmlns="" id="{2AE4F779-464D-47C7-91DC-32D6EC7D2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10" y="1688309"/>
            <a:ext cx="8610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en-US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a)    7,8</a:t>
            </a:r>
            <a:r>
              <a:rPr lang="vi-VN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vi-VN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34,82	     c) 57,648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9,6            </a:t>
            </a:r>
            <a:r>
              <a:rPr lang="vi-VN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9,75 		35,37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7C83584-55DC-49A9-A5DC-04689932E4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38290" y="3320297"/>
            <a:ext cx="12192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8AE794D-4383-4237-AAD1-B2FD1853E4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18657" y="3287346"/>
            <a:ext cx="12192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DF74E42-2A95-438B-83D7-44E1D3595A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88279" y="3312505"/>
            <a:ext cx="12192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FED7AD-8C43-4671-8B4B-46A66998430F}"/>
              </a:ext>
            </a:extLst>
          </p:cNvPr>
          <p:cNvSpPr txBox="1"/>
          <p:nvPr/>
        </p:nvSpPr>
        <p:spPr>
          <a:xfrm>
            <a:off x="1155212" y="3287346"/>
            <a:ext cx="1085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88329CD-9069-4AC3-B35E-9928D62C9984}"/>
              </a:ext>
            </a:extLst>
          </p:cNvPr>
          <p:cNvSpPr txBox="1"/>
          <p:nvPr/>
        </p:nvSpPr>
        <p:spPr>
          <a:xfrm>
            <a:off x="4221542" y="3213206"/>
            <a:ext cx="13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44,57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D962C48-79A3-48AE-9176-DBF44D27ADB3}"/>
              </a:ext>
            </a:extLst>
          </p:cNvPr>
          <p:cNvSpPr txBox="1"/>
          <p:nvPr/>
        </p:nvSpPr>
        <p:spPr>
          <a:xfrm>
            <a:off x="6888512" y="3287345"/>
            <a:ext cx="13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93,018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C1C3F424-7FA8-420E-A7F3-B10E4E53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16729"/>
            <a:ext cx="8991600" cy="166199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3. Nam </a:t>
            </a: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32,6kg. </a:t>
            </a: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4,8kg. </a:t>
            </a: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4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gam?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621EAA57-47D6-4225-BB24-D99655FAF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960" y="2150348"/>
            <a:ext cx="2286000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Tóm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tắt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: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xmlns="" id="{BE82A357-6BA5-477A-89B8-3179B598D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596" y="2775684"/>
            <a:ext cx="1752600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Nam :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1ECEC28C-C661-45A5-A04C-C9C961AC4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960" y="3486309"/>
            <a:ext cx="1524000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Tiến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12AAABD-2F12-42D2-826F-E8B59529AD4C}"/>
              </a:ext>
            </a:extLst>
          </p:cNvPr>
          <p:cNvGrpSpPr>
            <a:grpSpLocks/>
          </p:cNvGrpSpPr>
          <p:nvPr/>
        </p:nvGrpSpPr>
        <p:grpSpPr bwMode="auto">
          <a:xfrm>
            <a:off x="2667933" y="2281604"/>
            <a:ext cx="3928461" cy="854075"/>
            <a:chOff x="528" y="2150"/>
            <a:chExt cx="1878" cy="538"/>
          </a:xfrm>
        </p:grpSpPr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xmlns="" id="{9314FD07-5B79-4A5B-9674-E13603B65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1" y="2150"/>
              <a:ext cx="14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100" b="1" dirty="0">
                  <a:latin typeface="Arial" panose="020B0604020202020204" pitchFamily="34" charset="0"/>
                </a:rPr>
                <a:t>      </a:t>
              </a:r>
              <a:r>
                <a:rPr lang="en-US" altLang="en-US" sz="2400" b="1" dirty="0">
                  <a:latin typeface="HP001 4 hàng" panose="020B0603050302020204" pitchFamily="34" charset="0"/>
                </a:rPr>
                <a:t>32,6 kg</a:t>
              </a: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xmlns="" id="{0803DFFA-1F03-46CA-949F-3ABC9A562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2640"/>
              <a:ext cx="16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xmlns="" id="{2AF424D3-6DD3-4AAE-A843-3262C359BE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2569"/>
              <a:ext cx="0" cy="1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xmlns="" id="{AFCFE4C6-8EE4-4327-9A1F-C687F8C1E5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90" y="25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20" name="Text Box 9">
            <a:extLst>
              <a:ext uri="{FF2B5EF4-FFF2-40B4-BE49-F238E27FC236}">
                <a16:creationId xmlns:a16="http://schemas.microsoft.com/office/drawing/2014/main" xmlns="" id="{3E0CDD09-10B5-4D6D-818A-945B9FF61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360" y="304800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HP001 4 hàng" panose="020B0603050302020204" pitchFamily="34" charset="0"/>
              </a:rPr>
              <a:t>   </a:t>
            </a:r>
            <a:r>
              <a:rPr lang="en-US" altLang="en-US" sz="2400" b="1" dirty="0">
                <a:latin typeface="HP001 4 hàng" panose="020B0603050302020204" pitchFamily="34" charset="0"/>
              </a:rPr>
              <a:t>4,8kg</a:t>
            </a:r>
          </a:p>
        </p:txBody>
      </p:sp>
      <p:sp>
        <p:nvSpPr>
          <p:cNvPr id="21" name="Line 39">
            <a:extLst>
              <a:ext uri="{FF2B5EF4-FFF2-40B4-BE49-F238E27FC236}">
                <a16:creationId xmlns:a16="http://schemas.microsoft.com/office/drawing/2014/main" xmlns="" id="{FF905C76-371C-411B-AC84-A174370071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3985" y="3817938"/>
            <a:ext cx="449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48">
            <a:extLst>
              <a:ext uri="{FF2B5EF4-FFF2-40B4-BE49-F238E27FC236}">
                <a16:creationId xmlns:a16="http://schemas.microsoft.com/office/drawing/2014/main" xmlns="" id="{68355BCE-106A-4C28-8281-BF54316EE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985" y="4292600"/>
            <a:ext cx="13468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HP001 4 hàng" panose="020B0603050302020204" pitchFamily="34" charset="0"/>
              </a:rPr>
              <a:t>? kg  </a:t>
            </a:r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xmlns="" id="{55B5AEFF-3D8D-474C-A895-BD3992A2A0A3}"/>
              </a:ext>
            </a:extLst>
          </p:cNvPr>
          <p:cNvSpPr>
            <a:spLocks/>
          </p:cNvSpPr>
          <p:nvPr/>
        </p:nvSpPr>
        <p:spPr bwMode="auto">
          <a:xfrm>
            <a:off x="6122035" y="3605213"/>
            <a:ext cx="1050925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40" y="0"/>
              </a:cxn>
              <a:cxn ang="0">
                <a:pos x="432" y="144"/>
              </a:cxn>
            </a:cxnLst>
            <a:rect l="0" t="0" r="r" b="b"/>
            <a:pathLst>
              <a:path w="432" h="144">
                <a:moveTo>
                  <a:pt x="0" y="144"/>
                </a:moveTo>
                <a:cubicBezTo>
                  <a:pt x="84" y="72"/>
                  <a:pt x="168" y="0"/>
                  <a:pt x="240" y="0"/>
                </a:cubicBezTo>
                <a:cubicBezTo>
                  <a:pt x="312" y="0"/>
                  <a:pt x="400" y="128"/>
                  <a:pt x="432" y="1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627391C-6BC5-488B-87CC-8C5C25EDF4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64898" y="3733800"/>
            <a:ext cx="0" cy="17303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3C73199-800E-4DA1-9F73-3E54487CC2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72960" y="3719513"/>
            <a:ext cx="0" cy="1873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Freeform 47">
            <a:extLst>
              <a:ext uri="{FF2B5EF4-FFF2-40B4-BE49-F238E27FC236}">
                <a16:creationId xmlns:a16="http://schemas.microsoft.com/office/drawing/2014/main" xmlns="" id="{CE93A535-95D8-4847-8C13-74EDBA732B5B}"/>
              </a:ext>
            </a:extLst>
          </p:cNvPr>
          <p:cNvSpPr>
            <a:spLocks/>
          </p:cNvSpPr>
          <p:nvPr/>
        </p:nvSpPr>
        <p:spPr bwMode="auto">
          <a:xfrm>
            <a:off x="2635885" y="3810000"/>
            <a:ext cx="4575175" cy="482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40"/>
              </a:cxn>
              <a:cxn ang="0">
                <a:pos x="1680" y="0"/>
              </a:cxn>
            </a:cxnLst>
            <a:rect l="0" t="0" r="r" b="b"/>
            <a:pathLst>
              <a:path w="1680" h="240">
                <a:moveTo>
                  <a:pt x="0" y="0"/>
                </a:moveTo>
                <a:cubicBezTo>
                  <a:pt x="268" y="120"/>
                  <a:pt x="536" y="240"/>
                  <a:pt x="816" y="240"/>
                </a:cubicBezTo>
                <a:cubicBezTo>
                  <a:pt x="1096" y="240"/>
                  <a:pt x="1536" y="40"/>
                  <a:pt x="168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B752E2E3-AA93-444C-9F95-17577E6693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73985" y="3719513"/>
            <a:ext cx="0" cy="21907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06C922E0-FA50-40A6-90CA-081A8968C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73985" y="3505200"/>
            <a:ext cx="0" cy="127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A6E66460-0A1C-43A1-9488-CF15889A1D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64898" y="3530600"/>
            <a:ext cx="0" cy="127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C2AFDB9-66AA-4A82-B442-C4CAC78F853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58548" y="3340100"/>
            <a:ext cx="6350" cy="1016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6B2124E-BAB6-484C-B3F0-6CE372FDE8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77160" y="3302000"/>
            <a:ext cx="0" cy="127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Arc 2">
            <a:extLst>
              <a:ext uri="{FF2B5EF4-FFF2-40B4-BE49-F238E27FC236}">
                <a16:creationId xmlns:a16="http://schemas.microsoft.com/office/drawing/2014/main" xmlns="" id="{76BC67D2-0371-4CC5-9570-0155AFC6BB2C}"/>
              </a:ext>
            </a:extLst>
          </p:cNvPr>
          <p:cNvSpPr/>
          <p:nvPr/>
        </p:nvSpPr>
        <p:spPr>
          <a:xfrm>
            <a:off x="2677464" y="2744613"/>
            <a:ext cx="3457561" cy="398223"/>
          </a:xfrm>
          <a:prstGeom prst="arc">
            <a:avLst>
              <a:gd name="adj1" fmla="val 10880819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Box 5">
            <a:extLst>
              <a:ext uri="{FF2B5EF4-FFF2-40B4-BE49-F238E27FC236}">
                <a16:creationId xmlns:a16="http://schemas.microsoft.com/office/drawing/2014/main" xmlns="" id="{D9E8FF0B-8280-4836-B543-252180167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161" y="1168233"/>
            <a:ext cx="2286000" cy="58477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HP001 4 hàng"/>
              </a:rPr>
              <a:t>Bài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HP001 4 hàng"/>
              </a:rPr>
              <a:t>giải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HP001 4 hàng"/>
            </a:endParaRPr>
          </a:p>
        </p:txBody>
      </p:sp>
      <p:sp>
        <p:nvSpPr>
          <p:cNvPr id="66" name="Text Box 5">
            <a:extLst>
              <a:ext uri="{FF2B5EF4-FFF2-40B4-BE49-F238E27FC236}">
                <a16:creationId xmlns:a16="http://schemas.microsoft.com/office/drawing/2014/main" xmlns="" id="{DA734F66-C7D3-4216-963D-CA8BAFB5B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360" y="1826816"/>
            <a:ext cx="68935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Tiến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cân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nặng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ki-lo-gam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là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: </a:t>
            </a:r>
          </a:p>
        </p:txBody>
      </p:sp>
      <p:sp>
        <p:nvSpPr>
          <p:cNvPr id="67" name="Text Box 5">
            <a:extLst>
              <a:ext uri="{FF2B5EF4-FFF2-40B4-BE49-F238E27FC236}">
                <a16:creationId xmlns:a16="http://schemas.microsoft.com/office/drawing/2014/main" xmlns="" id="{6014D099-EC5E-475A-8FB2-C53A68164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120" y="2471420"/>
            <a:ext cx="5818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32,6 + 4,8 = 37,4( kg) </a:t>
            </a:r>
          </a:p>
        </p:txBody>
      </p:sp>
      <p:sp>
        <p:nvSpPr>
          <p:cNvPr id="68" name="Text Box 5">
            <a:extLst>
              <a:ext uri="{FF2B5EF4-FFF2-40B4-BE49-F238E27FC236}">
                <a16:creationId xmlns:a16="http://schemas.microsoft.com/office/drawing/2014/main" xmlns="" id="{85274D5F-1233-4211-A75D-9F2878130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5758" y="3112770"/>
            <a:ext cx="4654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Đáp số: 37,4 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im Hoạt Hình Nền Xanh Tươi, Trời Xanh, Mây Trắng, Không Gian Xanh Hình  nền Vector để tải xuống miễn phí">
            <a:extLst>
              <a:ext uri="{FF2B5EF4-FFF2-40B4-BE49-F238E27FC236}">
                <a16:creationId xmlns:a16="http://schemas.microsoft.com/office/drawing/2014/main" xmlns="" id="{2E350C2E-FFE6-4812-9B52-F310394CB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65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10" y="66317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xagon 7"/>
          <p:cNvSpPr/>
          <p:nvPr/>
        </p:nvSpPr>
        <p:spPr>
          <a:xfrm>
            <a:off x="-2813" y="1034414"/>
            <a:ext cx="22948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</a:rPr>
              <a:t>Vườn</a:t>
            </a:r>
            <a:endParaRPr kumimoji="0" lang="en-US" sz="4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1853945" y="148589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95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</a:rPr>
              <a:t>hoa</a:t>
            </a:r>
            <a:endParaRPr kumimoji="0" lang="en-US" sz="49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088061" y="1920239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</a:rPr>
              <a:t>vàng</a:t>
            </a:r>
            <a:endParaRPr kumimoji="0" lang="en-US" sz="47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3471003" y="1034414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95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</a:rPr>
              <a:t>ong</a:t>
            </a:r>
            <a:endParaRPr kumimoji="0" lang="en-US" sz="49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19" y="2577704"/>
            <a:ext cx="1988344" cy="199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14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3423A3-5D2C-4303-A7FB-710A1EE6E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4A3DF5-9A33-40F8-8DF4-06D41A9AF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him Hoạt Hình Nền Xanh Tươi, Trời Xanh, Mây Trắng, Không Gian Xanh Hình  nền Vector để tải xuống miễn phí">
            <a:extLst>
              <a:ext uri="{FF2B5EF4-FFF2-40B4-BE49-F238E27FC236}">
                <a16:creationId xmlns:a16="http://schemas.microsoft.com/office/drawing/2014/main" xmlns="" id="{03C235D0-17C2-4AE0-A4FC-AA9B4FFBF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65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B7FA2E-939B-4E8F-A54B-CAE57DC12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16" y="2133517"/>
            <a:ext cx="220146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EA6E61BE-7EFF-4ABB-B85A-2A63C5482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410" y="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8DE92E6-DC90-459A-BD8F-5E6BB4362C1E}"/>
              </a:ext>
            </a:extLst>
          </p:cNvPr>
          <p:cNvSpPr/>
          <p:nvPr/>
        </p:nvSpPr>
        <p:spPr>
          <a:xfrm>
            <a:off x="525042" y="4364571"/>
            <a:ext cx="2522742" cy="56204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00" kern="1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100" kern="1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1,595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B6527038-96E8-412D-B364-40BD553EF73B}"/>
              </a:ext>
            </a:extLst>
          </p:cNvPr>
          <p:cNvSpPr/>
          <p:nvPr/>
        </p:nvSpPr>
        <p:spPr>
          <a:xfrm>
            <a:off x="3346249" y="4291639"/>
            <a:ext cx="2515845" cy="6310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00" kern="1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1,001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5DDF7FF-6E94-4FFF-8206-BC51328FC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82" y="209311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853C563-253A-4C06-AF3F-8329042A5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267" y="2109820"/>
            <a:ext cx="220146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33D24B1D-88D3-4546-B44E-87F873182B10}"/>
              </a:ext>
            </a:extLst>
          </p:cNvPr>
          <p:cNvSpPr/>
          <p:nvPr/>
        </p:nvSpPr>
        <p:spPr>
          <a:xfrm>
            <a:off x="6380450" y="4310063"/>
            <a:ext cx="2081213" cy="6310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C. 0,001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E5EA9830-5293-4A71-B08E-50EBC7A8E4AD}"/>
              </a:ext>
            </a:extLst>
          </p:cNvPr>
          <p:cNvSpPr/>
          <p:nvPr/>
        </p:nvSpPr>
        <p:spPr>
          <a:xfrm>
            <a:off x="972400" y="226816"/>
            <a:ext cx="6226119" cy="176083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Câu 1: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sym typeface="Arial"/>
              </a:rPr>
              <a:t> </a:t>
            </a:r>
            <a:r>
              <a:rPr lang="en-US" sz="2400" b="1" u="sng" noProof="0" dirty="0" err="1">
                <a:solidFill>
                  <a:prstClr val="white"/>
                </a:solidFill>
                <a:latin typeface="Calibri"/>
                <a:cs typeface="Arial" charset="0"/>
              </a:rPr>
              <a:t>Tính</a:t>
            </a:r>
            <a:r>
              <a:rPr lang="en-US" sz="2400" b="1" u="sng" noProof="0" dirty="0">
                <a:solidFill>
                  <a:prstClr val="white"/>
                </a:solidFill>
                <a:latin typeface="Calibri"/>
                <a:cs typeface="Arial" charset="0"/>
              </a:rPr>
              <a:t> : </a:t>
            </a:r>
            <a:r>
              <a:rPr lang="en-US" sz="2400" b="1" noProof="0" dirty="0">
                <a:solidFill>
                  <a:prstClr val="white"/>
                </a:solidFill>
                <a:latin typeface="Calibri"/>
                <a:cs typeface="Arial" charset="0"/>
              </a:rPr>
              <a:t>0,995 + 0,6</a:t>
            </a:r>
            <a:endParaRPr kumimoji="0" lang="en-US" sz="2400" b="1" i="0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charset="0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801D318-4953-4C15-931E-8EB309476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202531"/>
            <a:ext cx="1200150" cy="1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24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3" grpId="0" animBg="1"/>
      <p:bldP spid="13" grpId="1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Phim Hoạt Hình Nền Xanh Tươi, Trời Xanh, Mây Trắng, Không Gian Xanh Hình  nền Vector để tải xuống miễn phí">
            <a:extLst>
              <a:ext uri="{FF2B5EF4-FFF2-40B4-BE49-F238E27FC236}">
                <a16:creationId xmlns:a16="http://schemas.microsoft.com/office/drawing/2014/main" xmlns="" id="{FC7C2635-32BF-4D09-8833-01190454E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65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514" y="2116682"/>
            <a:ext cx="220146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410" y="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/>
          <p:cNvSpPr/>
          <p:nvPr/>
        </p:nvSpPr>
        <p:spPr>
          <a:xfrm>
            <a:off x="882253" y="94594"/>
            <a:ext cx="6226119" cy="1927494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2: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sym typeface="Arial"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sym typeface="Arial"/>
              </a:rPr>
              <a:t>Tính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sym typeface="Arial"/>
              </a:rPr>
              <a:t>: </a:t>
            </a:r>
            <a:r>
              <a:rPr kumimoji="0" lang="en-US" sz="2400" b="1" i="0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sym typeface="Arial"/>
              </a:rPr>
              <a:t>45,008 +15,5</a:t>
            </a:r>
            <a:r>
              <a:rPr kumimoji="0" lang="en-US" sz="2400" b="1" i="0" u="sng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sym typeface="Arial"/>
              </a:rPr>
              <a:t> 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202531"/>
            <a:ext cx="1200150" cy="1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/>
          <p:cNvSpPr/>
          <p:nvPr/>
        </p:nvSpPr>
        <p:spPr>
          <a:xfrm>
            <a:off x="3575640" y="4347736"/>
            <a:ext cx="2522742" cy="56204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1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60,508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365360" y="4306300"/>
            <a:ext cx="2515845" cy="6310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.45,26</a:t>
            </a:r>
            <a:r>
              <a:rPr lang="en-US" sz="21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82" y="209311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" y="2124481"/>
            <a:ext cx="220146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/>
          <p:cNvSpPr/>
          <p:nvPr/>
        </p:nvSpPr>
        <p:spPr>
          <a:xfrm>
            <a:off x="6380450" y="4310063"/>
            <a:ext cx="2081213" cy="6310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C.45,158</a:t>
            </a:r>
          </a:p>
        </p:txBody>
      </p:sp>
    </p:spTree>
    <p:extLst>
      <p:ext uri="{BB962C8B-B14F-4D97-AF65-F5344CB8AC3E}">
        <p14:creationId xmlns:p14="http://schemas.microsoft.com/office/powerpoint/2010/main" val="359922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1" grpId="1" animBg="1"/>
      <p:bldP spid="23" grpId="0" animBg="1"/>
      <p:bldP spid="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45"/>
          <p:cNvSpPr txBox="1">
            <a:spLocks noGrp="1"/>
          </p:cNvSpPr>
          <p:nvPr>
            <p:ph type="ctrTitle"/>
          </p:nvPr>
        </p:nvSpPr>
        <p:spPr>
          <a:xfrm>
            <a:off x="1596244" y="2927500"/>
            <a:ext cx="28182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460" name="Google Shape;1460;p45"/>
          <p:cNvSpPr txBox="1">
            <a:spLocks noGrp="1"/>
          </p:cNvSpPr>
          <p:nvPr>
            <p:ph type="subTitle" idx="1"/>
          </p:nvPr>
        </p:nvSpPr>
        <p:spPr>
          <a:xfrm>
            <a:off x="1822594" y="3266225"/>
            <a:ext cx="23655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the ringed planet and a gas giant</a:t>
            </a:r>
            <a:endParaRPr/>
          </a:p>
        </p:txBody>
      </p:sp>
      <p:sp>
        <p:nvSpPr>
          <p:cNvPr id="1461" name="Google Shape;1461;p45"/>
          <p:cNvSpPr txBox="1">
            <a:spLocks noGrp="1"/>
          </p:cNvSpPr>
          <p:nvPr>
            <p:ph type="ctrTitle" idx="2"/>
          </p:nvPr>
        </p:nvSpPr>
        <p:spPr>
          <a:xfrm>
            <a:off x="4729556" y="2927500"/>
            <a:ext cx="28182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462" name="Google Shape;1462;p45"/>
          <p:cNvSpPr txBox="1">
            <a:spLocks noGrp="1"/>
          </p:cNvSpPr>
          <p:nvPr>
            <p:ph type="subTitle" idx="3"/>
          </p:nvPr>
        </p:nvSpPr>
        <p:spPr>
          <a:xfrm>
            <a:off x="4955906" y="3266225"/>
            <a:ext cx="23655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1463" name="Google Shape;1463;p45"/>
          <p:cNvSpPr txBox="1">
            <a:spLocks noGrp="1"/>
          </p:cNvSpPr>
          <p:nvPr>
            <p:ph type="title" idx="4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</a:t>
            </a:r>
            <a:endParaRPr/>
          </a:p>
        </p:txBody>
      </p:sp>
      <p:grpSp>
        <p:nvGrpSpPr>
          <p:cNvPr id="1464" name="Google Shape;1464;p45"/>
          <p:cNvGrpSpPr/>
          <p:nvPr/>
        </p:nvGrpSpPr>
        <p:grpSpPr>
          <a:xfrm>
            <a:off x="2624625" y="2083113"/>
            <a:ext cx="761437" cy="760650"/>
            <a:chOff x="500363" y="2070875"/>
            <a:chExt cx="761438" cy="760650"/>
          </a:xfrm>
        </p:grpSpPr>
        <p:sp>
          <p:nvSpPr>
            <p:cNvPr id="1465" name="Google Shape;1465;p45"/>
            <p:cNvSpPr/>
            <p:nvPr/>
          </p:nvSpPr>
          <p:spPr>
            <a:xfrm>
              <a:off x="500363" y="2134625"/>
              <a:ext cx="696900" cy="6969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564900" y="2070875"/>
              <a:ext cx="696900" cy="6969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7" name="Google Shape;1467;p45"/>
          <p:cNvGrpSpPr/>
          <p:nvPr/>
        </p:nvGrpSpPr>
        <p:grpSpPr>
          <a:xfrm>
            <a:off x="5757938" y="2083113"/>
            <a:ext cx="761438" cy="760650"/>
            <a:chOff x="500363" y="2070875"/>
            <a:chExt cx="761438" cy="760650"/>
          </a:xfrm>
        </p:grpSpPr>
        <p:sp>
          <p:nvSpPr>
            <p:cNvPr id="1468" name="Google Shape;1468;p45"/>
            <p:cNvSpPr/>
            <p:nvPr/>
          </p:nvSpPr>
          <p:spPr>
            <a:xfrm>
              <a:off x="500363" y="2134625"/>
              <a:ext cx="696900" cy="6969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564900" y="2070875"/>
              <a:ext cx="696900" cy="6969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0" name="Google Shape;1470;p45"/>
          <p:cNvSpPr txBox="1">
            <a:spLocks noGrp="1"/>
          </p:cNvSpPr>
          <p:nvPr>
            <p:ph type="ctrTitle" idx="5"/>
          </p:nvPr>
        </p:nvSpPr>
        <p:spPr>
          <a:xfrm>
            <a:off x="2268844" y="1575950"/>
            <a:ext cx="14730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am</a:t>
            </a:r>
            <a:endParaRPr/>
          </a:p>
        </p:txBody>
      </p:sp>
      <p:sp>
        <p:nvSpPr>
          <p:cNvPr id="1471" name="Google Shape;1471;p45"/>
          <p:cNvSpPr txBox="1">
            <a:spLocks noGrp="1"/>
          </p:cNvSpPr>
          <p:nvPr>
            <p:ph type="ctrTitle" idx="6"/>
          </p:nvPr>
        </p:nvSpPr>
        <p:spPr>
          <a:xfrm>
            <a:off x="5402166" y="1575950"/>
            <a:ext cx="14730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pm</a:t>
            </a:r>
            <a:endParaRPr/>
          </a:p>
        </p:txBody>
      </p:sp>
      <p:grpSp>
        <p:nvGrpSpPr>
          <p:cNvPr id="1472" name="Google Shape;1472;p45"/>
          <p:cNvGrpSpPr/>
          <p:nvPr/>
        </p:nvGrpSpPr>
        <p:grpSpPr>
          <a:xfrm>
            <a:off x="2830181" y="2235750"/>
            <a:ext cx="350326" cy="427647"/>
            <a:chOff x="-24694925" y="3518700"/>
            <a:chExt cx="242625" cy="296175"/>
          </a:xfrm>
        </p:grpSpPr>
        <p:sp>
          <p:nvSpPr>
            <p:cNvPr id="1473" name="Google Shape;1473;p45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7" name="Google Shape;1477;p45"/>
          <p:cNvSpPr/>
          <p:nvPr/>
        </p:nvSpPr>
        <p:spPr>
          <a:xfrm>
            <a:off x="5974499" y="2237035"/>
            <a:ext cx="427611" cy="425084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Picture 2" descr="Phim Hoạt Hình Nền Xanh Tươi, Trời Xanh, Mây Trắng, Không Gian Xanh Hình  nền Vector để tải xuống miễn phí">
            <a:extLst>
              <a:ext uri="{FF2B5EF4-FFF2-40B4-BE49-F238E27FC236}">
                <a16:creationId xmlns:a16="http://schemas.microsoft.com/office/drawing/2014/main" xmlns="" id="{8A4A50C7-244C-4DD3-8FF1-A1C96A94F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65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4E73365-679D-4E9E-A075-8D70D35BE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848" y="2143125"/>
            <a:ext cx="220146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xmlns="" id="{B055C76D-C3D4-449D-B870-C9B097E17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410" y="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xmlns="" id="{D630059F-364C-48D0-B527-FECE268DED62}"/>
              </a:ext>
            </a:extLst>
          </p:cNvPr>
          <p:cNvSpPr/>
          <p:nvPr/>
        </p:nvSpPr>
        <p:spPr>
          <a:xfrm>
            <a:off x="882253" y="94594"/>
            <a:ext cx="6226119" cy="1927494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3: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hàng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tuần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đầu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bán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312,75m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vải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Tuần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35,8m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charset="0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AB270EF-5BDF-4094-BFDB-AFA88F62D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202531"/>
            <a:ext cx="1200150" cy="1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A02A6130-A4F3-46F9-852A-A0C176EAF720}"/>
              </a:ext>
            </a:extLst>
          </p:cNvPr>
          <p:cNvSpPr/>
          <p:nvPr/>
        </p:nvSpPr>
        <p:spPr>
          <a:xfrm>
            <a:off x="6421974" y="4374179"/>
            <a:ext cx="2522742" cy="56204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100" kern="1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348,55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8B41CF09-50C7-49F8-BA71-37C97FA291CB}"/>
              </a:ext>
            </a:extLst>
          </p:cNvPr>
          <p:cNvSpPr/>
          <p:nvPr/>
        </p:nvSpPr>
        <p:spPr>
          <a:xfrm>
            <a:off x="365360" y="4306300"/>
            <a:ext cx="2515845" cy="6310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 276,95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D522806-CFE4-4E1D-B961-827E188FD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443" y="2014365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F8203CD-715D-4D84-BF0F-201E9201C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" y="2124481"/>
            <a:ext cx="220146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71117E77-330A-4989-AC11-5788543E81B0}"/>
              </a:ext>
            </a:extLst>
          </p:cNvPr>
          <p:cNvSpPr/>
          <p:nvPr/>
        </p:nvSpPr>
        <p:spPr>
          <a:xfrm>
            <a:off x="3740511" y="4231309"/>
            <a:ext cx="2081213" cy="6310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685800">
              <a:buClrTx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C.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276,7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7" grpId="1" animBg="1"/>
      <p:bldP spid="30" grpId="0" animBg="1"/>
      <p:bldP spid="3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AFA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8" name="Google Shape;1238;p32"/>
          <p:cNvGrpSpPr/>
          <p:nvPr/>
        </p:nvGrpSpPr>
        <p:grpSpPr>
          <a:xfrm>
            <a:off x="2165550" y="741466"/>
            <a:ext cx="4656955" cy="553204"/>
            <a:chOff x="547138" y="2070875"/>
            <a:chExt cx="714662" cy="882162"/>
          </a:xfrm>
        </p:grpSpPr>
        <p:sp>
          <p:nvSpPr>
            <p:cNvPr id="1239" name="Google Shape;1239;p32"/>
            <p:cNvSpPr/>
            <p:nvPr/>
          </p:nvSpPr>
          <p:spPr>
            <a:xfrm>
              <a:off x="547138" y="2256137"/>
              <a:ext cx="696900" cy="6969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564900" y="2070875"/>
              <a:ext cx="696900" cy="6969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1" name="Google Shape;1241;p32"/>
          <p:cNvSpPr txBox="1">
            <a:spLocks noGrp="1"/>
          </p:cNvSpPr>
          <p:nvPr>
            <p:ph type="ctrTitle"/>
          </p:nvPr>
        </p:nvSpPr>
        <p:spPr>
          <a:xfrm>
            <a:off x="1614300" y="1427688"/>
            <a:ext cx="5915400" cy="19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số</a:t>
            </a:r>
            <a:endParaRPr dirty="0"/>
          </a:p>
        </p:txBody>
      </p:sp>
      <p:sp>
        <p:nvSpPr>
          <p:cNvPr id="1242" name="Google Shape;1242;p32"/>
          <p:cNvSpPr txBox="1">
            <a:spLocks noGrp="1"/>
          </p:cNvSpPr>
          <p:nvPr>
            <p:ph type="subTitle" idx="1"/>
          </p:nvPr>
        </p:nvSpPr>
        <p:spPr>
          <a:xfrm>
            <a:off x="1888106" y="668766"/>
            <a:ext cx="5096100" cy="4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TOÁN</a:t>
            </a:r>
            <a:endParaRPr sz="280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6" name="Google Shape;1636;p52"/>
          <p:cNvGrpSpPr/>
          <p:nvPr/>
        </p:nvGrpSpPr>
        <p:grpSpPr>
          <a:xfrm>
            <a:off x="4754384" y="1541399"/>
            <a:ext cx="3455708" cy="2992397"/>
            <a:chOff x="500363" y="2070875"/>
            <a:chExt cx="761438" cy="760650"/>
          </a:xfrm>
        </p:grpSpPr>
        <p:sp>
          <p:nvSpPr>
            <p:cNvPr id="1637" name="Google Shape;1637;p52"/>
            <p:cNvSpPr/>
            <p:nvPr/>
          </p:nvSpPr>
          <p:spPr>
            <a:xfrm>
              <a:off x="500363" y="2134625"/>
              <a:ext cx="696900" cy="6969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2"/>
            <p:cNvSpPr/>
            <p:nvPr/>
          </p:nvSpPr>
          <p:spPr>
            <a:xfrm>
              <a:off x="564900" y="2070875"/>
              <a:ext cx="696900" cy="6969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9" name="Google Shape;1639;p52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CONTRAINDICATIONS &amp; INDICATIONS </a:t>
            </a:r>
            <a:endParaRPr dirty="0"/>
          </a:p>
        </p:txBody>
      </p:sp>
      <p:grpSp>
        <p:nvGrpSpPr>
          <p:cNvPr id="1640" name="Google Shape;1640;p52"/>
          <p:cNvGrpSpPr/>
          <p:nvPr/>
        </p:nvGrpSpPr>
        <p:grpSpPr>
          <a:xfrm>
            <a:off x="933909" y="1541399"/>
            <a:ext cx="3455708" cy="2992397"/>
            <a:chOff x="500363" y="2070875"/>
            <a:chExt cx="761438" cy="760650"/>
          </a:xfrm>
        </p:grpSpPr>
        <p:sp>
          <p:nvSpPr>
            <p:cNvPr id="1641" name="Google Shape;1641;p52"/>
            <p:cNvSpPr/>
            <p:nvPr/>
          </p:nvSpPr>
          <p:spPr>
            <a:xfrm>
              <a:off x="500363" y="2134625"/>
              <a:ext cx="696900" cy="6969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2"/>
            <p:cNvSpPr/>
            <p:nvPr/>
          </p:nvSpPr>
          <p:spPr>
            <a:xfrm>
              <a:off x="564900" y="2070875"/>
              <a:ext cx="696900" cy="6969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3" name="Google Shape;1643;p52"/>
          <p:cNvSpPr txBox="1">
            <a:spLocks noGrp="1"/>
          </p:cNvSpPr>
          <p:nvPr>
            <p:ph type="body" idx="1"/>
          </p:nvPr>
        </p:nvSpPr>
        <p:spPr>
          <a:xfrm>
            <a:off x="1392332" y="1969050"/>
            <a:ext cx="2801100" cy="20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● Here you can describe the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reason to stop the treatment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● Here you can describe the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reason to stop the treatment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● Here you can describe the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reason to stop the treatment</a:t>
            </a:r>
            <a:endParaRPr sz="1300"/>
          </a:p>
        </p:txBody>
      </p:sp>
      <p:sp>
        <p:nvSpPr>
          <p:cNvPr id="1644" name="Google Shape;1644;p52"/>
          <p:cNvSpPr txBox="1">
            <a:spLocks noGrp="1"/>
          </p:cNvSpPr>
          <p:nvPr>
            <p:ph type="body" idx="2"/>
          </p:nvPr>
        </p:nvSpPr>
        <p:spPr>
          <a:xfrm>
            <a:off x="5265245" y="1969050"/>
            <a:ext cx="2801100" cy="20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</a:t>
            </a:r>
            <a:r>
              <a:rPr lang="en" sz="1300"/>
              <a:t> Here you can describe the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reason to start the treatment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● Here you can describe the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reason to start the treatment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● Here you can describe the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reason to start the treatment</a:t>
            </a:r>
            <a:endParaRPr sz="1300"/>
          </a:p>
        </p:txBody>
      </p:sp>
      <p:grpSp>
        <p:nvGrpSpPr>
          <p:cNvPr id="1645" name="Google Shape;1645;p52"/>
          <p:cNvGrpSpPr/>
          <p:nvPr/>
        </p:nvGrpSpPr>
        <p:grpSpPr>
          <a:xfrm>
            <a:off x="7681264" y="1813478"/>
            <a:ext cx="251609" cy="251609"/>
            <a:chOff x="1492675" y="4992125"/>
            <a:chExt cx="481825" cy="481825"/>
          </a:xfrm>
        </p:grpSpPr>
        <p:sp>
          <p:nvSpPr>
            <p:cNvPr id="1646" name="Google Shape;1646;p52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47" name="Google Shape;1647;p52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48" name="Google Shape;1648;p52"/>
          <p:cNvGrpSpPr/>
          <p:nvPr/>
        </p:nvGrpSpPr>
        <p:grpSpPr>
          <a:xfrm>
            <a:off x="3789794" y="1661067"/>
            <a:ext cx="251609" cy="251609"/>
            <a:chOff x="2085525" y="4992125"/>
            <a:chExt cx="481825" cy="481825"/>
          </a:xfrm>
        </p:grpSpPr>
        <p:sp>
          <p:nvSpPr>
            <p:cNvPr id="1649" name="Google Shape;1649;p52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50" name="Google Shape;1650;p52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7170" name="Picture 2" descr="50++ hình nền powerpoint đẹp long lanh | Fondos para diapositivas,  Plantillas de fondo de powerpoint, Marcos para texto">
            <a:extLst>
              <a:ext uri="{FF2B5EF4-FFF2-40B4-BE49-F238E27FC236}">
                <a16:creationId xmlns:a16="http://schemas.microsoft.com/office/drawing/2014/main" xmlns="" id="{B1C3CB03-86AC-4129-9152-3173FD776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92" y="0"/>
            <a:ext cx="9152492" cy="501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B66B539-1B72-4E2D-ACB9-E8291431A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469" y="1420716"/>
            <a:ext cx="769657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&amp;"/>
            </a:pP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nhớ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đặt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phép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cộng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thập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endParaRPr lang="en-US" altLang="en-US" sz="3200" dirty="0">
              <a:latin typeface="+mj-lt"/>
            </a:endParaRPr>
          </a:p>
          <a:p>
            <a:pPr marL="457200" indent="-45720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&amp;"/>
            </a:pP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Áp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kiến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cuộc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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Chuẩn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Luyện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tập</a:t>
            </a:r>
            <a:endParaRPr lang="en-US" altLang="en-US" sz="32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920702E-D3B2-4265-86C2-8A4085BDF41B}"/>
              </a:ext>
            </a:extLst>
          </p:cNvPr>
          <p:cNvGrpSpPr/>
          <p:nvPr/>
        </p:nvGrpSpPr>
        <p:grpSpPr>
          <a:xfrm>
            <a:off x="662918" y="98395"/>
            <a:ext cx="7738263" cy="1378379"/>
            <a:chOff x="681750" y="976767"/>
            <a:chExt cx="11202987" cy="1931825"/>
          </a:xfrm>
          <a:solidFill>
            <a:schemeClr val="bg1"/>
          </a:solidFill>
        </p:grpSpPr>
        <p:sp>
          <p:nvSpPr>
            <p:cNvPr id="23" name="Rounded Rectangle 1">
              <a:extLst>
                <a:ext uri="{FF2B5EF4-FFF2-40B4-BE49-F238E27FC236}">
                  <a16:creationId xmlns:a16="http://schemas.microsoft.com/office/drawing/2014/main" xmlns="" id="{21443DA6-27A4-4087-9319-BCBD341C1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750" y="1877790"/>
              <a:ext cx="11202987" cy="1030802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24" name="Picture 2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xmlns="" id="{5AD12CA1-0738-44DC-89E6-535BC6BB25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78FBF125-7864-485E-9999-C1CCA8EB7A21}"/>
              </a:ext>
            </a:extLst>
          </p:cNvPr>
          <p:cNvSpPr txBox="1">
            <a:spLocks/>
          </p:cNvSpPr>
          <p:nvPr/>
        </p:nvSpPr>
        <p:spPr>
          <a:xfrm>
            <a:off x="820863" y="665208"/>
            <a:ext cx="7493782" cy="117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1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34"/>
          <p:cNvSpPr txBox="1">
            <a:spLocks noGrp="1"/>
          </p:cNvSpPr>
          <p:nvPr>
            <p:ph type="subTitle" idx="1"/>
          </p:nvPr>
        </p:nvSpPr>
        <p:spPr>
          <a:xfrm>
            <a:off x="759344" y="1588962"/>
            <a:ext cx="7625311" cy="6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55" name="Google Shape;1255;p34"/>
          <p:cNvSpPr txBox="1">
            <a:spLocks noGrp="1"/>
          </p:cNvSpPr>
          <p:nvPr>
            <p:ph type="title"/>
          </p:nvPr>
        </p:nvSpPr>
        <p:spPr>
          <a:xfrm>
            <a:off x="2815650" y="292442"/>
            <a:ext cx="3512700" cy="11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endParaRPr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Google Shape;1253;p34">
            <a:extLst>
              <a:ext uri="{FF2B5EF4-FFF2-40B4-BE49-F238E27FC236}">
                <a16:creationId xmlns:a16="http://schemas.microsoft.com/office/drawing/2014/main" xmlns="" id="{25E5BE03-5146-4500-9549-7D9907321FAD}"/>
              </a:ext>
            </a:extLst>
          </p:cNvPr>
          <p:cNvSpPr txBox="1">
            <a:spLocks/>
          </p:cNvSpPr>
          <p:nvPr/>
        </p:nvSpPr>
        <p:spPr>
          <a:xfrm>
            <a:off x="900121" y="2780817"/>
            <a:ext cx="7114323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 algn="just"/>
            <a:r>
              <a:rPr lang="en-US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dirty="0">
              <a:ln>
                <a:solidFill>
                  <a:srgbClr val="002060"/>
                </a:solidFill>
              </a:ln>
              <a:solidFill>
                <a:schemeClr val="accent5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693;p54">
            <a:extLst>
              <a:ext uri="{FF2B5EF4-FFF2-40B4-BE49-F238E27FC236}">
                <a16:creationId xmlns:a16="http://schemas.microsoft.com/office/drawing/2014/main" xmlns="" id="{51EB67C6-8E1D-4FC5-8678-13B8988E62CE}"/>
              </a:ext>
            </a:extLst>
          </p:cNvPr>
          <p:cNvGrpSpPr/>
          <p:nvPr/>
        </p:nvGrpSpPr>
        <p:grpSpPr>
          <a:xfrm>
            <a:off x="866548" y="1264920"/>
            <a:ext cx="6585812" cy="2901980"/>
            <a:chOff x="500363" y="2070875"/>
            <a:chExt cx="761438" cy="760650"/>
          </a:xfrm>
        </p:grpSpPr>
        <p:sp>
          <p:nvSpPr>
            <p:cNvPr id="6" name="Google Shape;1694;p54">
              <a:extLst>
                <a:ext uri="{FF2B5EF4-FFF2-40B4-BE49-F238E27FC236}">
                  <a16:creationId xmlns:a16="http://schemas.microsoft.com/office/drawing/2014/main" xmlns="" id="{532DE7B9-133B-44E8-8430-CE153A31D09B}"/>
                </a:ext>
              </a:extLst>
            </p:cNvPr>
            <p:cNvSpPr/>
            <p:nvPr/>
          </p:nvSpPr>
          <p:spPr>
            <a:xfrm>
              <a:off x="500363" y="2134625"/>
              <a:ext cx="696900" cy="6969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695;p54">
              <a:extLst>
                <a:ext uri="{FF2B5EF4-FFF2-40B4-BE49-F238E27FC236}">
                  <a16:creationId xmlns:a16="http://schemas.microsoft.com/office/drawing/2014/main" xmlns="" id="{F0A325F3-F345-4E13-88F2-96D6B2796651}"/>
                </a:ext>
              </a:extLst>
            </p:cNvPr>
            <p:cNvSpPr/>
            <p:nvPr/>
          </p:nvSpPr>
          <p:spPr>
            <a:xfrm>
              <a:off x="564900" y="2070875"/>
              <a:ext cx="696900" cy="6969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A431A9-C2BC-48E1-AB73-0108E627C62E}"/>
              </a:ext>
            </a:extLst>
          </p:cNvPr>
          <p:cNvSpPr txBox="1"/>
          <p:nvPr/>
        </p:nvSpPr>
        <p:spPr>
          <a:xfrm>
            <a:off x="2358488" y="1821854"/>
            <a:ext cx="390363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60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Khám</a:t>
            </a:r>
            <a:r>
              <a:rPr lang="en-US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0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phá</a:t>
            </a:r>
            <a:endParaRPr lang="en-US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636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9186D661-E19E-4319-A8A3-A0765A496F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0651" y="3158854"/>
            <a:ext cx="1882589" cy="17323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04A0DCB6-7B3E-43C2-98D6-C39B63B254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78682" y="2083603"/>
            <a:ext cx="1640541" cy="1092575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8A991BEE-99BE-4C41-87D9-64AEBA94EB57}"/>
              </a:ext>
            </a:extLst>
          </p:cNvPr>
          <p:cNvSpPr/>
          <p:nvPr/>
        </p:nvSpPr>
        <p:spPr>
          <a:xfrm>
            <a:off x="2232557" y="3095495"/>
            <a:ext cx="161365" cy="16136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72" name="Arc 33">
            <a:extLst>
              <a:ext uri="{FF2B5EF4-FFF2-40B4-BE49-F238E27FC236}">
                <a16:creationId xmlns:a16="http://schemas.microsoft.com/office/drawing/2014/main" xmlns="" id="{6A45B007-50D1-41D6-BB6D-66DA005E100F}"/>
              </a:ext>
            </a:extLst>
          </p:cNvPr>
          <p:cNvSpPr>
            <a:spLocks noChangeArrowheads="1"/>
          </p:cNvSpPr>
          <p:nvPr/>
        </p:nvSpPr>
        <p:spPr bwMode="auto">
          <a:xfrm rot="10317574">
            <a:off x="451961" y="2502625"/>
            <a:ext cx="3053014" cy="998762"/>
          </a:xfrm>
          <a:custGeom>
            <a:avLst/>
            <a:gdLst>
              <a:gd name="T0" fmla="*/ 2147483647 w 2792412"/>
              <a:gd name="T1" fmla="*/ 0 h 1300162"/>
              <a:gd name="T2" fmla="*/ 2147483647 w 2792412"/>
              <a:gd name="T3" fmla="*/ 145309454 h 1300162"/>
              <a:gd name="T4" fmla="*/ 2147483647 w 2792412"/>
              <a:gd name="T5" fmla="*/ 145309454 h 1300162"/>
              <a:gd name="T6" fmla="*/ 11796480 60000 65536"/>
              <a:gd name="T7" fmla="*/ 11796480 60000 65536"/>
              <a:gd name="T8" fmla="*/ 5898240 60000 65536"/>
              <a:gd name="T9" fmla="*/ 1396207 w 2792412"/>
              <a:gd name="T10" fmla="*/ 0 h 1300162"/>
              <a:gd name="T11" fmla="*/ 2792412 w 2792412"/>
              <a:gd name="T12" fmla="*/ 650081 h 1300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92412" h="1300162" stroke="0">
                <a:moveTo>
                  <a:pt x="1396207" y="0"/>
                </a:moveTo>
                <a:lnTo>
                  <a:pt x="1396206" y="0"/>
                </a:lnTo>
                <a:cubicBezTo>
                  <a:pt x="2167309" y="0"/>
                  <a:pt x="2792412" y="291051"/>
                  <a:pt x="2792412" y="650081"/>
                </a:cubicBezTo>
                <a:cubicBezTo>
                  <a:pt x="2792412" y="650081"/>
                  <a:pt x="2792411" y="650082"/>
                  <a:pt x="2792411" y="650083"/>
                </a:cubicBezTo>
                <a:lnTo>
                  <a:pt x="1396206" y="650081"/>
                </a:lnTo>
                <a:lnTo>
                  <a:pt x="1396207" y="0"/>
                </a:lnTo>
                <a:close/>
              </a:path>
              <a:path w="2792412" h="1300162" fill="none">
                <a:moveTo>
                  <a:pt x="1396207" y="0"/>
                </a:moveTo>
                <a:lnTo>
                  <a:pt x="1396206" y="0"/>
                </a:lnTo>
                <a:cubicBezTo>
                  <a:pt x="2167309" y="0"/>
                  <a:pt x="2792412" y="291051"/>
                  <a:pt x="2792412" y="650081"/>
                </a:cubicBezTo>
                <a:cubicBezTo>
                  <a:pt x="2792412" y="650081"/>
                  <a:pt x="2792411" y="650082"/>
                  <a:pt x="2792411" y="650083"/>
                </a:cubicBezTo>
              </a:path>
            </a:pathLst>
          </a:custGeom>
          <a:noFill/>
          <a:ln w="76200" algn="ctr">
            <a:solidFill>
              <a:schemeClr val="accent5">
                <a:lumMod val="9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lIns="138257" tIns="69129" rIns="138257" bIns="69129" anchor="ctr"/>
          <a:lstStyle/>
          <a:p>
            <a:endParaRPr lang="en-US"/>
          </a:p>
        </p:txBody>
      </p:sp>
      <p:sp>
        <p:nvSpPr>
          <p:cNvPr id="73" name="Arc 30">
            <a:extLst>
              <a:ext uri="{FF2B5EF4-FFF2-40B4-BE49-F238E27FC236}">
                <a16:creationId xmlns:a16="http://schemas.microsoft.com/office/drawing/2014/main" xmlns="" id="{6A1A97BB-8F78-4039-9C83-95C71932E9B7}"/>
              </a:ext>
            </a:extLst>
          </p:cNvPr>
          <p:cNvSpPr>
            <a:spLocks noChangeArrowheads="1"/>
          </p:cNvSpPr>
          <p:nvPr/>
        </p:nvSpPr>
        <p:spPr bwMode="auto">
          <a:xfrm rot="3649928">
            <a:off x="2427579" y="1471508"/>
            <a:ext cx="853682" cy="2750383"/>
          </a:xfrm>
          <a:custGeom>
            <a:avLst/>
            <a:gdLst>
              <a:gd name="T0" fmla="*/ 2147483647 w 457200"/>
              <a:gd name="T1" fmla="*/ 0 h 2759075"/>
              <a:gd name="T2" fmla="*/ 2147483647 w 457200"/>
              <a:gd name="T3" fmla="*/ 2147483647 h 2759075"/>
              <a:gd name="T4" fmla="*/ 2147483647 w 457200"/>
              <a:gd name="T5" fmla="*/ 2147483647 h 2759075"/>
              <a:gd name="T6" fmla="*/ 11796480 60000 65536"/>
              <a:gd name="T7" fmla="*/ 11796480 60000 65536"/>
              <a:gd name="T8" fmla="*/ 5898240 60000 65536"/>
              <a:gd name="T9" fmla="*/ 228602 w 457200"/>
              <a:gd name="T10" fmla="*/ 0 h 2759075"/>
              <a:gd name="T11" fmla="*/ 457200 w 457200"/>
              <a:gd name="T12" fmla="*/ 1379538 h 27590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200" h="2759075" stroke="0">
                <a:moveTo>
                  <a:pt x="228602" y="0"/>
                </a:moveTo>
                <a:lnTo>
                  <a:pt x="228601" y="0"/>
                </a:lnTo>
                <a:cubicBezTo>
                  <a:pt x="354853" y="6"/>
                  <a:pt x="457200" y="617644"/>
                  <a:pt x="457200" y="1379538"/>
                </a:cubicBezTo>
                <a:cubicBezTo>
                  <a:pt x="457200" y="1379538"/>
                  <a:pt x="457199" y="1379538"/>
                  <a:pt x="457199" y="1379538"/>
                </a:cubicBezTo>
                <a:lnTo>
                  <a:pt x="228600" y="1379538"/>
                </a:lnTo>
                <a:lnTo>
                  <a:pt x="228602" y="0"/>
                </a:lnTo>
                <a:close/>
              </a:path>
              <a:path w="457200" h="2759075" fill="none">
                <a:moveTo>
                  <a:pt x="228602" y="0"/>
                </a:moveTo>
                <a:lnTo>
                  <a:pt x="228601" y="0"/>
                </a:lnTo>
                <a:cubicBezTo>
                  <a:pt x="354853" y="6"/>
                  <a:pt x="457200" y="617644"/>
                  <a:pt x="457200" y="1379538"/>
                </a:cubicBezTo>
                <a:cubicBezTo>
                  <a:pt x="457200" y="1379538"/>
                  <a:pt x="457199" y="1379538"/>
                  <a:pt x="457199" y="1379538"/>
                </a:cubicBezTo>
              </a:path>
            </a:pathLst>
          </a:custGeom>
          <a:noFill/>
          <a:ln w="76200" algn="ctr">
            <a:solidFill>
              <a:schemeClr val="accent5">
                <a:lumMod val="9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8257" tIns="69129" rIns="138257" bIns="69129" anchor="ctr"/>
          <a:lstStyle/>
          <a:p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C2DEB10-53AA-4D19-8EFB-3F52FD45B628}"/>
              </a:ext>
            </a:extLst>
          </p:cNvPr>
          <p:cNvSpPr txBox="1">
            <a:spLocks noChangeArrowheads="1"/>
          </p:cNvSpPr>
          <p:nvPr/>
        </p:nvSpPr>
        <p:spPr bwMode="auto">
          <a:xfrm rot="20575543">
            <a:off x="2073825" y="3014384"/>
            <a:ext cx="2306637" cy="57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B3713688-9D53-4BCE-A06A-C7ABE0CE8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685" y="2502744"/>
            <a:ext cx="1167538" cy="44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1,84 m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0C0931E5-FB4F-4EF0-9B8B-64175FE71FBE}"/>
              </a:ext>
            </a:extLst>
          </p:cNvPr>
          <p:cNvSpPr txBox="1">
            <a:spLocks noChangeArrowheads="1"/>
          </p:cNvSpPr>
          <p:nvPr/>
        </p:nvSpPr>
        <p:spPr bwMode="auto">
          <a:xfrm rot="19229944">
            <a:off x="2483050" y="1847555"/>
            <a:ext cx="1167538" cy="44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2,45m</a:t>
            </a:r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xmlns="" id="{0C8629CC-0F9F-4DB1-8C1D-5C82E49557E9}"/>
              </a:ext>
            </a:extLst>
          </p:cNvPr>
          <p:cNvSpPr/>
          <p:nvPr/>
        </p:nvSpPr>
        <p:spPr>
          <a:xfrm rot="5400000">
            <a:off x="1326503" y="2132210"/>
            <a:ext cx="102130" cy="1732470"/>
          </a:xfrm>
          <a:prstGeom prst="leftBrac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Left Brace 79">
            <a:extLst>
              <a:ext uri="{FF2B5EF4-FFF2-40B4-BE49-F238E27FC236}">
                <a16:creationId xmlns:a16="http://schemas.microsoft.com/office/drawing/2014/main" xmlns="" id="{A2525861-2D07-48A8-8489-492EE21C6D96}"/>
              </a:ext>
            </a:extLst>
          </p:cNvPr>
          <p:cNvSpPr/>
          <p:nvPr/>
        </p:nvSpPr>
        <p:spPr>
          <a:xfrm rot="3249607">
            <a:off x="2976873" y="1491801"/>
            <a:ext cx="256124" cy="1945032"/>
          </a:xfrm>
          <a:prstGeom prst="leftBrac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1048AF2B-294F-461A-A386-9E8DADE4815F}"/>
              </a:ext>
            </a:extLst>
          </p:cNvPr>
          <p:cNvSpPr/>
          <p:nvPr/>
        </p:nvSpPr>
        <p:spPr>
          <a:xfrm>
            <a:off x="271552" y="315995"/>
            <a:ext cx="86145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khúc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1,84m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2,45m.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khúc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en-US" altLang="vi-VN" sz="2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0E95CA5-6C43-4E12-9855-50DE166B1E79}"/>
              </a:ext>
            </a:extLst>
          </p:cNvPr>
          <p:cNvSpPr txBox="1"/>
          <p:nvPr/>
        </p:nvSpPr>
        <p:spPr>
          <a:xfrm>
            <a:off x="3001108" y="-3399692"/>
            <a:ext cx="952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6EAA8BA7-3E5C-498A-AC6E-7B195E634F55}"/>
              </a:ext>
            </a:extLst>
          </p:cNvPr>
          <p:cNvSpPr/>
          <p:nvPr/>
        </p:nvSpPr>
        <p:spPr>
          <a:xfrm>
            <a:off x="430651" y="3095495"/>
            <a:ext cx="161365" cy="16136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B133F3B9-5B9F-4736-A5D0-995F43A95A1A}"/>
              </a:ext>
            </a:extLst>
          </p:cNvPr>
          <p:cNvSpPr/>
          <p:nvPr/>
        </p:nvSpPr>
        <p:spPr>
          <a:xfrm>
            <a:off x="3953780" y="2002921"/>
            <a:ext cx="161365" cy="16136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BC9B6F14-534F-4543-8179-D50692E9E87E}"/>
              </a:ext>
            </a:extLst>
          </p:cNvPr>
          <p:cNvCxnSpPr>
            <a:cxnSpLocks/>
          </p:cNvCxnSpPr>
          <p:nvPr/>
        </p:nvCxnSpPr>
        <p:spPr>
          <a:xfrm>
            <a:off x="2068634" y="857250"/>
            <a:ext cx="330248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D8D467B1-5DFD-4FDB-9DB2-F79F4E980E07}"/>
              </a:ext>
            </a:extLst>
          </p:cNvPr>
          <p:cNvCxnSpPr>
            <a:cxnSpLocks/>
          </p:cNvCxnSpPr>
          <p:nvPr/>
        </p:nvCxnSpPr>
        <p:spPr>
          <a:xfrm>
            <a:off x="7789495" y="822081"/>
            <a:ext cx="1084874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78DB8811-4D6E-49CC-94ED-D0A49E6ED5CF}"/>
              </a:ext>
            </a:extLst>
          </p:cNvPr>
          <p:cNvCxnSpPr>
            <a:cxnSpLocks/>
          </p:cNvCxnSpPr>
          <p:nvPr/>
        </p:nvCxnSpPr>
        <p:spPr>
          <a:xfrm>
            <a:off x="295885" y="1197220"/>
            <a:ext cx="1084874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92DEC103-8513-426E-BB35-F7E75C2D973D}"/>
              </a:ext>
            </a:extLst>
          </p:cNvPr>
          <p:cNvCxnSpPr>
            <a:cxnSpLocks/>
          </p:cNvCxnSpPr>
          <p:nvPr/>
        </p:nvCxnSpPr>
        <p:spPr>
          <a:xfrm>
            <a:off x="3971149" y="1220667"/>
            <a:ext cx="2089682" cy="1189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8577BAC5-DE13-42AE-ADF0-E897A0B97B3A}"/>
              </a:ext>
            </a:extLst>
          </p:cNvPr>
          <p:cNvCxnSpPr>
            <a:cxnSpLocks/>
          </p:cNvCxnSpPr>
          <p:nvPr/>
        </p:nvCxnSpPr>
        <p:spPr>
          <a:xfrm flipV="1">
            <a:off x="335918" y="1676712"/>
            <a:ext cx="3927343" cy="1229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2FFF73CC-52DF-4C8D-9BB9-311F77B3E25B}"/>
              </a:ext>
            </a:extLst>
          </p:cNvPr>
          <p:cNvCxnSpPr>
            <a:cxnSpLocks/>
          </p:cNvCxnSpPr>
          <p:nvPr/>
        </p:nvCxnSpPr>
        <p:spPr>
          <a:xfrm>
            <a:off x="7054318" y="1297904"/>
            <a:ext cx="1818130" cy="1035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0FE26429-9AEE-43C1-983E-A2E3119082D2}"/>
              </a:ext>
            </a:extLst>
          </p:cNvPr>
          <p:cNvSpPr txBox="1"/>
          <p:nvPr/>
        </p:nvSpPr>
        <p:spPr>
          <a:xfrm>
            <a:off x="4509210" y="1683880"/>
            <a:ext cx="380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Muốn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dài</a:t>
            </a:r>
            <a:r>
              <a:rPr lang="en-US" sz="2000" dirty="0"/>
              <a:t> đ</a:t>
            </a:r>
            <a:r>
              <a:rPr lang="vi-VN" sz="2000" dirty="0"/>
              <a:t>ư</a:t>
            </a:r>
            <a:r>
              <a:rPr lang="en-US" sz="2000" dirty="0" err="1"/>
              <a:t>ờng</a:t>
            </a:r>
            <a:r>
              <a:rPr lang="en-US" sz="2000" dirty="0"/>
              <a:t> </a:t>
            </a:r>
            <a:r>
              <a:rPr lang="en-US" sz="2000" dirty="0" err="1"/>
              <a:t>gấp</a:t>
            </a:r>
            <a:r>
              <a:rPr lang="en-US" sz="2000" dirty="0"/>
              <a:t> </a:t>
            </a:r>
            <a:r>
              <a:rPr lang="en-US" sz="2000" dirty="0" err="1"/>
              <a:t>khúc</a:t>
            </a:r>
            <a:r>
              <a:rPr lang="en-US" sz="2000" dirty="0"/>
              <a:t> ABC ta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nh</a:t>
            </a:r>
            <a:r>
              <a:rPr lang="vi-VN" sz="2000" dirty="0"/>
              <a:t>ư</a:t>
            </a:r>
            <a:r>
              <a:rPr lang="en-US" sz="2000" dirty="0"/>
              <a:t> </a:t>
            </a:r>
            <a:r>
              <a:rPr lang="en-US" sz="2000" dirty="0" err="1"/>
              <a:t>thế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CA24CAF-B88C-421F-A954-A267AB34A2CA}"/>
              </a:ext>
            </a:extLst>
          </p:cNvPr>
          <p:cNvSpPr txBox="1"/>
          <p:nvPr/>
        </p:nvSpPr>
        <p:spPr>
          <a:xfrm>
            <a:off x="4596455" y="2429924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Ta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phải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phép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cộng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06" name="Text Box 17">
            <a:extLst>
              <a:ext uri="{FF2B5EF4-FFF2-40B4-BE49-F238E27FC236}">
                <a16:creationId xmlns:a16="http://schemas.microsoft.com/office/drawing/2014/main" xmlns="" id="{FEC8EE60-C4F6-461C-BC7B-91C25927E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582" y="3028245"/>
            <a:ext cx="8909050" cy="44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1,84 m =        cm</a:t>
            </a:r>
          </a:p>
        </p:txBody>
      </p:sp>
      <p:sp>
        <p:nvSpPr>
          <p:cNvPr id="107" name="Text Box 34">
            <a:extLst>
              <a:ext uri="{FF2B5EF4-FFF2-40B4-BE49-F238E27FC236}">
                <a16:creationId xmlns:a16="http://schemas.microsoft.com/office/drawing/2014/main" xmlns="" id="{403D7473-47CC-4DC9-8426-D2D100D24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0145" y="3375862"/>
            <a:ext cx="6086475" cy="44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2,45 m =         cm</a:t>
            </a:r>
          </a:p>
        </p:txBody>
      </p:sp>
      <p:sp>
        <p:nvSpPr>
          <p:cNvPr id="108" name="Text Box 36">
            <a:extLst>
              <a:ext uri="{FF2B5EF4-FFF2-40B4-BE49-F238E27FC236}">
                <a16:creationId xmlns:a16="http://schemas.microsoft.com/office/drawing/2014/main" xmlns="" id="{ABD9DDBC-788E-420F-878F-22CBC7EF6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358" y="2709154"/>
            <a:ext cx="7872413" cy="44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indent="0"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00FF"/>
                </a:solidFill>
                <a:latin typeface="Times New Roman" panose="02020603050405020304" pitchFamily="18" charset="0"/>
              </a:rPr>
              <a:t>1,84  + 2,45 = ? (m)</a:t>
            </a:r>
            <a:endParaRPr lang="en-US" altLang="vi-VN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" name="Text Box 22">
            <a:extLst>
              <a:ext uri="{FF2B5EF4-FFF2-40B4-BE49-F238E27FC236}">
                <a16:creationId xmlns:a16="http://schemas.microsoft.com/office/drawing/2014/main" xmlns="" id="{780DDD6A-2880-4F1B-8078-D0A69EF56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757" y="4274199"/>
            <a:ext cx="6051550" cy="44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429 cm =           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945A9A6-7EA3-46D8-A701-0FCB9CB8958B}"/>
              </a:ext>
            </a:extLst>
          </p:cNvPr>
          <p:cNvGrpSpPr/>
          <p:nvPr/>
        </p:nvGrpSpPr>
        <p:grpSpPr>
          <a:xfrm>
            <a:off x="7596655" y="2837785"/>
            <a:ext cx="1864085" cy="1193512"/>
            <a:chOff x="7596655" y="2837785"/>
            <a:chExt cx="1864085" cy="1193512"/>
          </a:xfrm>
        </p:grpSpPr>
        <p:sp>
          <p:nvSpPr>
            <p:cNvPr id="111" name="Text Box 25">
              <a:extLst>
                <a:ext uri="{FF2B5EF4-FFF2-40B4-BE49-F238E27FC236}">
                  <a16:creationId xmlns:a16="http://schemas.microsoft.com/office/drawing/2014/main" xmlns="" id="{469114D7-A369-4B91-B204-CFC8D70E0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3865" y="2837785"/>
              <a:ext cx="1666875" cy="44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8239" tIns="69120" rIns="138239" bIns="691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184</a:t>
              </a:r>
            </a:p>
          </p:txBody>
        </p:sp>
        <p:sp>
          <p:nvSpPr>
            <p:cNvPr id="112" name="Text Box 26">
              <a:extLst>
                <a:ext uri="{FF2B5EF4-FFF2-40B4-BE49-F238E27FC236}">
                  <a16:creationId xmlns:a16="http://schemas.microsoft.com/office/drawing/2014/main" xmlns="" id="{E1FFC5AE-E12F-4EC6-B15F-C5D02F29F2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9819" y="3123172"/>
              <a:ext cx="663899" cy="44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239" tIns="69120" rIns="138239" bIns="691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245</a:t>
              </a:r>
            </a:p>
          </p:txBody>
        </p:sp>
        <p:sp>
          <p:nvSpPr>
            <p:cNvPr id="113" name="Text Box 27">
              <a:extLst>
                <a:ext uri="{FF2B5EF4-FFF2-40B4-BE49-F238E27FC236}">
                  <a16:creationId xmlns:a16="http://schemas.microsoft.com/office/drawing/2014/main" xmlns="" id="{A46A5913-8156-4DA7-B7FC-929F042757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6655" y="2976864"/>
              <a:ext cx="669925" cy="447367"/>
            </a:xfrm>
            <a:prstGeom prst="rect">
              <a:avLst/>
            </a:prstGeom>
            <a:noFill/>
            <a:ln w="889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8239" tIns="69120" rIns="138239" bIns="691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15" name="Text Box 30">
              <a:extLst>
                <a:ext uri="{FF2B5EF4-FFF2-40B4-BE49-F238E27FC236}">
                  <a16:creationId xmlns:a16="http://schemas.microsoft.com/office/drawing/2014/main" xmlns="" id="{BC5BE9CC-1084-42D4-95C8-2DED49255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9495" y="3583930"/>
              <a:ext cx="822570" cy="44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38239" tIns="69120" rIns="138239" bIns="691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429</a:t>
              </a:r>
            </a:p>
          </p:txBody>
        </p:sp>
        <p:sp>
          <p:nvSpPr>
            <p:cNvPr id="116" name="Line 28">
              <a:extLst>
                <a:ext uri="{FF2B5EF4-FFF2-40B4-BE49-F238E27FC236}">
                  <a16:creationId xmlns:a16="http://schemas.microsoft.com/office/drawing/2014/main" xmlns="" id="{1DA352EB-EFD1-45B8-A019-DA22516147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81205" y="3597649"/>
              <a:ext cx="582513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8257" tIns="69129" rIns="138257" bIns="69129"/>
            <a:lstStyle/>
            <a:p>
              <a:endParaRPr lang="en-US"/>
            </a:p>
          </p:txBody>
        </p:sp>
      </p:grpSp>
      <p:sp>
        <p:nvSpPr>
          <p:cNvPr id="117" name="Text Box 25">
            <a:extLst>
              <a:ext uri="{FF2B5EF4-FFF2-40B4-BE49-F238E27FC236}">
                <a16:creationId xmlns:a16="http://schemas.microsoft.com/office/drawing/2014/main" xmlns="" id="{D7A91D53-A63D-4C44-9C31-C5FAFD72A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6471" y="3027766"/>
            <a:ext cx="674151" cy="44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184</a:t>
            </a:r>
          </a:p>
        </p:txBody>
      </p:sp>
      <p:sp>
        <p:nvSpPr>
          <p:cNvPr id="118" name="Text Box 26">
            <a:extLst>
              <a:ext uri="{FF2B5EF4-FFF2-40B4-BE49-F238E27FC236}">
                <a16:creationId xmlns:a16="http://schemas.microsoft.com/office/drawing/2014/main" xmlns="" id="{9AD6AF86-CFE9-4787-AED2-B43E317B0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6770" y="3381452"/>
            <a:ext cx="663899" cy="44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245</a:t>
            </a:r>
          </a:p>
        </p:txBody>
      </p:sp>
      <p:sp>
        <p:nvSpPr>
          <p:cNvPr id="119" name="Text Box 26">
            <a:extLst>
              <a:ext uri="{FF2B5EF4-FFF2-40B4-BE49-F238E27FC236}">
                <a16:creationId xmlns:a16="http://schemas.microsoft.com/office/drawing/2014/main" xmlns="" id="{2B5F6C11-DE48-448F-BDFC-43ECFDD6E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403" y="4291645"/>
            <a:ext cx="728019" cy="44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4,29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EB9A843C-6BB9-40B0-887A-EABF9BA94A38}"/>
              </a:ext>
            </a:extLst>
          </p:cNvPr>
          <p:cNvSpPr/>
          <p:nvPr/>
        </p:nvSpPr>
        <p:spPr>
          <a:xfrm>
            <a:off x="6729903" y="4525717"/>
            <a:ext cx="2339443" cy="951993"/>
          </a:xfrm>
          <a:prstGeom prst="rect">
            <a:avLst/>
          </a:prstGeom>
          <a:solidFill>
            <a:srgbClr val="F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 Box 23">
            <a:extLst>
              <a:ext uri="{FF2B5EF4-FFF2-40B4-BE49-F238E27FC236}">
                <a16:creationId xmlns:a16="http://schemas.microsoft.com/office/drawing/2014/main" xmlns="" id="{C6E88720-29FE-4779-A19E-CDE08FD3A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230" y="4598496"/>
            <a:ext cx="10820400" cy="44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1,84 + 2,45 =           (m)</a:t>
            </a:r>
          </a:p>
        </p:txBody>
      </p:sp>
      <p:sp>
        <p:nvSpPr>
          <p:cNvPr id="120" name="Text Box 26">
            <a:extLst>
              <a:ext uri="{FF2B5EF4-FFF2-40B4-BE49-F238E27FC236}">
                <a16:creationId xmlns:a16="http://schemas.microsoft.com/office/drawing/2014/main" xmlns="" id="{A6326913-246E-4A7B-AD83-3AF9E55D6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7130" y="4585525"/>
            <a:ext cx="728019" cy="44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4,29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8E57D07B-D760-48D0-90D3-0821F31A520D}"/>
              </a:ext>
            </a:extLst>
          </p:cNvPr>
          <p:cNvSpPr/>
          <p:nvPr/>
        </p:nvSpPr>
        <p:spPr>
          <a:xfrm>
            <a:off x="3953780" y="3711078"/>
            <a:ext cx="3539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</a:t>
            </a:r>
            <a:r>
              <a:rPr lang="vi-VN" sz="20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ờng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khúc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000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5CAA22E1-F0F3-445C-A311-9E826621A0AA}"/>
              </a:ext>
            </a:extLst>
          </p:cNvPr>
          <p:cNvSpPr/>
          <p:nvPr/>
        </p:nvSpPr>
        <p:spPr>
          <a:xfrm>
            <a:off x="4362854" y="4012138"/>
            <a:ext cx="2278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184 + 245 = 429 cm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FFAAD2C-7252-4103-892B-EBA8771E90B5}"/>
              </a:ext>
            </a:extLst>
          </p:cNvPr>
          <p:cNvSpPr txBox="1"/>
          <p:nvPr/>
        </p:nvSpPr>
        <p:spPr>
          <a:xfrm>
            <a:off x="4174876" y="3027287"/>
            <a:ext cx="75024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515100" algn="l"/>
              </a:tabLst>
            </a:pPr>
            <a:r>
              <a:rPr lang="nl-NL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 xét về số hạng của  tổng trên?</a:t>
            </a:r>
            <a:endParaRPr lang="en-US" sz="2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2" grpId="0" animBg="1"/>
      <p:bldP spid="73" grpId="0" animBg="1"/>
      <p:bldP spid="74" grpId="0"/>
      <p:bldP spid="75" grpId="0"/>
      <p:bldP spid="76" grpId="0"/>
      <p:bldP spid="43" grpId="0" animBg="1"/>
      <p:bldP spid="80" grpId="0" animBg="1"/>
      <p:bldP spid="64" grpId="0" animBg="1"/>
      <p:bldP spid="71" grpId="0" animBg="1"/>
      <p:bldP spid="59" grpId="0"/>
      <p:bldP spid="60" grpId="0"/>
      <p:bldP spid="106" grpId="0"/>
      <p:bldP spid="107" grpId="0"/>
      <p:bldP spid="108" grpId="0"/>
      <p:bldP spid="109" grpId="0"/>
      <p:bldP spid="117" grpId="0"/>
      <p:bldP spid="118" grpId="0"/>
      <p:bldP spid="119" grpId="0"/>
      <p:bldP spid="110" grpId="0"/>
      <p:bldP spid="120" grpId="0"/>
      <p:bldP spid="62" grpId="0"/>
      <p:bldP spid="123" grpId="0"/>
      <p:bldP spid="42" grpId="0"/>
      <p:bldP spid="4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5">
            <a:extLst>
              <a:ext uri="{FF2B5EF4-FFF2-40B4-BE49-F238E27FC236}">
                <a16:creationId xmlns:a16="http://schemas.microsoft.com/office/drawing/2014/main" xmlns="" id="{469E9BAB-152A-442E-9ECF-AA160F203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363" y="730647"/>
            <a:ext cx="1665287" cy="57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1,84</a:t>
            </a:r>
          </a:p>
        </p:txBody>
      </p:sp>
      <p:sp>
        <p:nvSpPr>
          <p:cNvPr id="11" name="Text Box 26">
            <a:extLst>
              <a:ext uri="{FF2B5EF4-FFF2-40B4-BE49-F238E27FC236}">
                <a16:creationId xmlns:a16="http://schemas.microsoft.com/office/drawing/2014/main" xmlns="" id="{CFE31568-A70B-4D51-9B06-E1773565C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" y="1359388"/>
            <a:ext cx="907555" cy="57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2,45</a:t>
            </a:r>
          </a:p>
        </p:txBody>
      </p:sp>
      <p:sp>
        <p:nvSpPr>
          <p:cNvPr id="12" name="Text Box 27">
            <a:extLst>
              <a:ext uri="{FF2B5EF4-FFF2-40B4-BE49-F238E27FC236}">
                <a16:creationId xmlns:a16="http://schemas.microsoft.com/office/drawing/2014/main" xmlns="" id="{873D3406-E4DC-450A-915D-E32617B5D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8" y="1058865"/>
            <a:ext cx="669925" cy="570477"/>
          </a:xfrm>
          <a:prstGeom prst="rect">
            <a:avLst/>
          </a:prstGeom>
          <a:noFill/>
          <a:ln w="889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5" name="Line 28">
            <a:extLst>
              <a:ext uri="{FF2B5EF4-FFF2-40B4-BE49-F238E27FC236}">
                <a16:creationId xmlns:a16="http://schemas.microsoft.com/office/drawing/2014/main" xmlns="" id="{FC46BAF4-9802-4122-AA7F-5CECF42F02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3590" y="2048731"/>
            <a:ext cx="104518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8257" tIns="69129" rIns="138257" bIns="69129"/>
          <a:lstStyle/>
          <a:p>
            <a:endParaRPr lang="en-US" sz="240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xmlns="" id="{96E9CDA4-DF23-44F3-B78E-426EA4487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" y="2001273"/>
            <a:ext cx="907555" cy="57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4 29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481279-6648-4C2B-8A49-285B71149A29}"/>
              </a:ext>
            </a:extLst>
          </p:cNvPr>
          <p:cNvSpPr txBox="1"/>
          <p:nvPr/>
        </p:nvSpPr>
        <p:spPr>
          <a:xfrm>
            <a:off x="1097923" y="2048731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,</a:t>
            </a:r>
          </a:p>
        </p:txBody>
      </p:sp>
      <p:sp>
        <p:nvSpPr>
          <p:cNvPr id="21" name="Text Box 24">
            <a:extLst>
              <a:ext uri="{FF2B5EF4-FFF2-40B4-BE49-F238E27FC236}">
                <a16:creationId xmlns:a16="http://schemas.microsoft.com/office/drawing/2014/main" xmlns="" id="{BF8C9B8F-84B9-46FD-A75B-DD0A323D6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777" y="476186"/>
            <a:ext cx="9721850" cy="57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2" name="Text Box 37">
            <a:extLst>
              <a:ext uri="{FF2B5EF4-FFF2-40B4-BE49-F238E27FC236}">
                <a16:creationId xmlns:a16="http://schemas.microsoft.com/office/drawing/2014/main" xmlns="" id="{E4FD8C65-3346-47DA-9A47-88E509F35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777" y="1393014"/>
            <a:ext cx="6494005" cy="100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xmlns="" id="{0AAEAC13-C8D9-4506-A2F0-974F6E739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597" y="2668622"/>
            <a:ext cx="6494005" cy="100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phẩy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phẩy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hạng</a:t>
            </a:r>
            <a:r>
              <a:rPr lang="en-US" altLang="vi-V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r>
              <a:rPr lang="en-US" altLang="vi-VN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en-US" altLang="vi-VN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B2F632B-6C6B-4CC8-B896-8DC3673626EB}"/>
              </a:ext>
            </a:extLst>
          </p:cNvPr>
          <p:cNvSpPr/>
          <p:nvPr/>
        </p:nvSpPr>
        <p:spPr>
          <a:xfrm>
            <a:off x="1070059" y="202201"/>
            <a:ext cx="4798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So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21">
            <a:extLst>
              <a:ext uri="{FF2B5EF4-FFF2-40B4-BE49-F238E27FC236}">
                <a16:creationId xmlns:a16="http://schemas.microsoft.com/office/drawing/2014/main" xmlns="" id="{66A6E651-5B82-46AD-B4BA-1666A99F2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598" y="2088090"/>
            <a:ext cx="2127250" cy="69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429</a:t>
            </a:r>
            <a:r>
              <a:rPr lang="en-US" altLang="vi-VN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6" name="Group 14">
            <a:extLst>
              <a:ext uri="{FF2B5EF4-FFF2-40B4-BE49-F238E27FC236}">
                <a16:creationId xmlns:a16="http://schemas.microsoft.com/office/drawing/2014/main" xmlns="" id="{9CE0930D-C019-4485-BE8F-929FFE58CCCE}"/>
              </a:ext>
            </a:extLst>
          </p:cNvPr>
          <p:cNvGrpSpPr>
            <a:grpSpLocks/>
          </p:cNvGrpSpPr>
          <p:nvPr/>
        </p:nvGrpSpPr>
        <p:grpSpPr bwMode="auto">
          <a:xfrm>
            <a:off x="1421423" y="853591"/>
            <a:ext cx="2557463" cy="1278561"/>
            <a:chOff x="6785216" y="2938817"/>
            <a:chExt cx="1520824" cy="643644"/>
          </a:xfrm>
        </p:grpSpPr>
        <p:sp>
          <p:nvSpPr>
            <p:cNvPr id="7" name="Text Box 18">
              <a:extLst>
                <a:ext uri="{FF2B5EF4-FFF2-40B4-BE49-F238E27FC236}">
                  <a16:creationId xmlns:a16="http://schemas.microsoft.com/office/drawing/2014/main" xmlns="" id="{FEF44849-4F36-4CC2-80E2-6E3FB8BFCF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3815" y="2938817"/>
              <a:ext cx="1292225" cy="325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6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184</a:t>
              </a:r>
            </a:p>
          </p:txBody>
        </p:sp>
        <p:sp>
          <p:nvSpPr>
            <p:cNvPr id="8" name="Text Box 20">
              <a:extLst>
                <a:ext uri="{FF2B5EF4-FFF2-40B4-BE49-F238E27FC236}">
                  <a16:creationId xmlns:a16="http://schemas.microsoft.com/office/drawing/2014/main" xmlns="" id="{962FA8BC-E52E-4376-A881-D69B04E7B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5216" y="3091216"/>
              <a:ext cx="304800" cy="325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9" name="Text Box 35">
              <a:extLst>
                <a:ext uri="{FF2B5EF4-FFF2-40B4-BE49-F238E27FC236}">
                  <a16:creationId xmlns:a16="http://schemas.microsoft.com/office/drawing/2014/main" xmlns="" id="{9DD2867A-6B7E-440C-8FCA-4C0B6D246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3670" y="3257096"/>
              <a:ext cx="914400" cy="325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6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245</a:t>
              </a:r>
            </a:p>
          </p:txBody>
        </p:sp>
        <p:sp>
          <p:nvSpPr>
            <p:cNvPr id="10" name="Line 19">
              <a:extLst>
                <a:ext uri="{FF2B5EF4-FFF2-40B4-BE49-F238E27FC236}">
                  <a16:creationId xmlns:a16="http://schemas.microsoft.com/office/drawing/2014/main" xmlns="" id="{37DBC6B7-3EBB-431D-AB22-A3BD81E51E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37616" y="3568980"/>
              <a:ext cx="605725" cy="9239"/>
            </a:xfrm>
            <a:prstGeom prst="line">
              <a:avLst/>
            </a:prstGeom>
            <a:ln w="19050" cmpd="sng">
              <a:solidFill>
                <a:schemeClr val="tx1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b="1">
                <a:ln>
                  <a:solidFill>
                    <a:srgbClr val="2C0DE9"/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 Box 21">
            <a:extLst>
              <a:ext uri="{FF2B5EF4-FFF2-40B4-BE49-F238E27FC236}">
                <a16:creationId xmlns:a16="http://schemas.microsoft.com/office/drawing/2014/main" xmlns="" id="{959A7093-3CAA-4781-966C-B0A8E7F79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420" y="2149529"/>
            <a:ext cx="2419350" cy="69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4,29 </a:t>
            </a:r>
          </a:p>
        </p:txBody>
      </p:sp>
      <p:grpSp>
        <p:nvGrpSpPr>
          <p:cNvPr id="12" name="Group 58">
            <a:extLst>
              <a:ext uri="{FF2B5EF4-FFF2-40B4-BE49-F238E27FC236}">
                <a16:creationId xmlns:a16="http://schemas.microsoft.com/office/drawing/2014/main" xmlns="" id="{A7D08D51-5070-4EC9-B3FE-E697FD017995}"/>
              </a:ext>
            </a:extLst>
          </p:cNvPr>
          <p:cNvGrpSpPr>
            <a:grpSpLocks/>
          </p:cNvGrpSpPr>
          <p:nvPr/>
        </p:nvGrpSpPr>
        <p:grpSpPr bwMode="auto">
          <a:xfrm>
            <a:off x="3578784" y="887491"/>
            <a:ext cx="2584008" cy="1234437"/>
            <a:chOff x="6705183" y="3008992"/>
            <a:chExt cx="1537565" cy="557867"/>
          </a:xfrm>
        </p:grpSpPr>
        <p:sp>
          <p:nvSpPr>
            <p:cNvPr id="13" name="Text Box 18">
              <a:extLst>
                <a:ext uri="{FF2B5EF4-FFF2-40B4-BE49-F238E27FC236}">
                  <a16:creationId xmlns:a16="http://schemas.microsoft.com/office/drawing/2014/main" xmlns="" id="{649AF49E-BF7D-4BEE-8B8D-BD3EE49496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0523" y="3008992"/>
              <a:ext cx="1292225" cy="292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6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1,84</a:t>
              </a: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xmlns="" id="{217B102A-59B0-4833-96ED-1B241AAB8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5183" y="3139714"/>
              <a:ext cx="304800" cy="292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6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5" name="Text Box 35">
              <a:extLst>
                <a:ext uri="{FF2B5EF4-FFF2-40B4-BE49-F238E27FC236}">
                  <a16:creationId xmlns:a16="http://schemas.microsoft.com/office/drawing/2014/main" xmlns="" id="{E2DF2468-A217-4BAB-8E90-9520077A25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3256" y="3267293"/>
              <a:ext cx="914400" cy="292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6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2,45</a:t>
              </a:r>
            </a:p>
          </p:txBody>
        </p:sp>
        <p:sp>
          <p:nvSpPr>
            <p:cNvPr id="16" name="Line 19">
              <a:extLst>
                <a:ext uri="{FF2B5EF4-FFF2-40B4-BE49-F238E27FC236}">
                  <a16:creationId xmlns:a16="http://schemas.microsoft.com/office/drawing/2014/main" xmlns="" id="{845CBBD2-ADF1-4025-AB56-0C8B5A91FE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22622" y="3559378"/>
              <a:ext cx="705044" cy="7481"/>
            </a:xfrm>
            <a:prstGeom prst="line">
              <a:avLst/>
            </a:prstGeom>
            <a:ln w="19050" cmpd="sng">
              <a:solidFill>
                <a:schemeClr val="tx1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21DD29B-97DE-488E-BA70-0A79E5754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1" y="2783325"/>
            <a:ext cx="14943137" cy="57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B4C1E8-1B31-4862-A7A5-BA3A078F3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62" y="3512727"/>
            <a:ext cx="8628184" cy="100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6310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21">
            <a:extLst>
              <a:ext uri="{FF2B5EF4-FFF2-40B4-BE49-F238E27FC236}">
                <a16:creationId xmlns:a16="http://schemas.microsoft.com/office/drawing/2014/main" xmlns="" id="{9901EA26-A716-4574-AC0B-0194872F5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278" y="1676610"/>
            <a:ext cx="2127250" cy="69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429</a:t>
            </a:r>
            <a:r>
              <a:rPr lang="en-US" altLang="vi-VN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4" name="Group 14">
            <a:extLst>
              <a:ext uri="{FF2B5EF4-FFF2-40B4-BE49-F238E27FC236}">
                <a16:creationId xmlns:a16="http://schemas.microsoft.com/office/drawing/2014/main" xmlns="" id="{17E27257-8FA4-4071-B478-2D54443DAE3D}"/>
              </a:ext>
            </a:extLst>
          </p:cNvPr>
          <p:cNvGrpSpPr>
            <a:grpSpLocks/>
          </p:cNvGrpSpPr>
          <p:nvPr/>
        </p:nvGrpSpPr>
        <p:grpSpPr bwMode="auto">
          <a:xfrm>
            <a:off x="1909103" y="442111"/>
            <a:ext cx="2557463" cy="1278561"/>
            <a:chOff x="6785216" y="2938817"/>
            <a:chExt cx="1520824" cy="643644"/>
          </a:xfrm>
        </p:grpSpPr>
        <p:sp>
          <p:nvSpPr>
            <p:cNvPr id="45" name="Text Box 18">
              <a:extLst>
                <a:ext uri="{FF2B5EF4-FFF2-40B4-BE49-F238E27FC236}">
                  <a16:creationId xmlns:a16="http://schemas.microsoft.com/office/drawing/2014/main" xmlns="" id="{223F16FF-0837-4A51-A0B4-2309A19EA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3815" y="2938817"/>
              <a:ext cx="1292225" cy="325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6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184</a:t>
              </a:r>
            </a:p>
          </p:txBody>
        </p:sp>
        <p:sp>
          <p:nvSpPr>
            <p:cNvPr id="46" name="Text Box 20">
              <a:extLst>
                <a:ext uri="{FF2B5EF4-FFF2-40B4-BE49-F238E27FC236}">
                  <a16:creationId xmlns:a16="http://schemas.microsoft.com/office/drawing/2014/main" xmlns="" id="{1EED2D98-C995-4B13-861D-B55113225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5216" y="3091216"/>
              <a:ext cx="304800" cy="325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47" name="Text Box 35">
              <a:extLst>
                <a:ext uri="{FF2B5EF4-FFF2-40B4-BE49-F238E27FC236}">
                  <a16:creationId xmlns:a16="http://schemas.microsoft.com/office/drawing/2014/main" xmlns="" id="{BDA773FE-61D5-4AF0-8756-87249E1FB9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3670" y="3257096"/>
              <a:ext cx="914400" cy="325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6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245</a:t>
              </a:r>
            </a:p>
          </p:txBody>
        </p:sp>
        <p:sp>
          <p:nvSpPr>
            <p:cNvPr id="48" name="Line 19">
              <a:extLst>
                <a:ext uri="{FF2B5EF4-FFF2-40B4-BE49-F238E27FC236}">
                  <a16:creationId xmlns:a16="http://schemas.microsoft.com/office/drawing/2014/main" xmlns="" id="{EC12CC09-E803-4170-89DD-D208C32B1C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37616" y="3568980"/>
              <a:ext cx="605725" cy="9239"/>
            </a:xfrm>
            <a:prstGeom prst="line">
              <a:avLst/>
            </a:prstGeom>
            <a:ln w="19050" cmpd="sng">
              <a:solidFill>
                <a:schemeClr val="tx1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b="1">
                <a:ln>
                  <a:solidFill>
                    <a:srgbClr val="2C0DE9"/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9" name="Text Box 21">
            <a:extLst>
              <a:ext uri="{FF2B5EF4-FFF2-40B4-BE49-F238E27FC236}">
                <a16:creationId xmlns:a16="http://schemas.microsoft.com/office/drawing/2014/main" xmlns="" id="{39A88870-88BD-4F60-8084-682424E20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2466" y="1748273"/>
            <a:ext cx="2419350" cy="69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4,29 </a:t>
            </a:r>
          </a:p>
        </p:txBody>
      </p:sp>
      <p:grpSp>
        <p:nvGrpSpPr>
          <p:cNvPr id="50" name="Group 58">
            <a:extLst>
              <a:ext uri="{FF2B5EF4-FFF2-40B4-BE49-F238E27FC236}">
                <a16:creationId xmlns:a16="http://schemas.microsoft.com/office/drawing/2014/main" xmlns="" id="{B69F6507-AA6F-4900-A7BE-7B318522CF55}"/>
              </a:ext>
            </a:extLst>
          </p:cNvPr>
          <p:cNvGrpSpPr>
            <a:grpSpLocks/>
          </p:cNvGrpSpPr>
          <p:nvPr/>
        </p:nvGrpSpPr>
        <p:grpSpPr bwMode="auto">
          <a:xfrm>
            <a:off x="5241830" y="486235"/>
            <a:ext cx="2584008" cy="1234437"/>
            <a:chOff x="6705183" y="3008992"/>
            <a:chExt cx="1537565" cy="557867"/>
          </a:xfrm>
        </p:grpSpPr>
        <p:sp>
          <p:nvSpPr>
            <p:cNvPr id="51" name="Text Box 18">
              <a:extLst>
                <a:ext uri="{FF2B5EF4-FFF2-40B4-BE49-F238E27FC236}">
                  <a16:creationId xmlns:a16="http://schemas.microsoft.com/office/drawing/2014/main" xmlns="" id="{D9FE6793-F3AF-4CA9-906F-A759FF897F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0523" y="3008992"/>
              <a:ext cx="1292225" cy="292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6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1,84</a:t>
              </a:r>
            </a:p>
          </p:txBody>
        </p:sp>
        <p:sp>
          <p:nvSpPr>
            <p:cNvPr id="52" name="Text Box 20">
              <a:extLst>
                <a:ext uri="{FF2B5EF4-FFF2-40B4-BE49-F238E27FC236}">
                  <a16:creationId xmlns:a16="http://schemas.microsoft.com/office/drawing/2014/main" xmlns="" id="{A0E8B5E3-5DC7-490F-B237-40E878C46D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5183" y="3139714"/>
              <a:ext cx="304800" cy="292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6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53" name="Text Box 35">
              <a:extLst>
                <a:ext uri="{FF2B5EF4-FFF2-40B4-BE49-F238E27FC236}">
                  <a16:creationId xmlns:a16="http://schemas.microsoft.com/office/drawing/2014/main" xmlns="" id="{A5906A79-7AF8-41A7-B03F-523F5CD654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3256" y="3267293"/>
              <a:ext cx="914400" cy="292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6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2,45</a:t>
              </a:r>
            </a:p>
          </p:txBody>
        </p:sp>
        <p:sp>
          <p:nvSpPr>
            <p:cNvPr id="54" name="Line 19">
              <a:extLst>
                <a:ext uri="{FF2B5EF4-FFF2-40B4-BE49-F238E27FC236}">
                  <a16:creationId xmlns:a16="http://schemas.microsoft.com/office/drawing/2014/main" xmlns="" id="{F781288C-C822-47A3-A2F2-46020425FD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22622" y="3559378"/>
              <a:ext cx="705044" cy="7481"/>
            </a:xfrm>
            <a:prstGeom prst="line">
              <a:avLst/>
            </a:prstGeom>
            <a:ln w="19050" cmpd="sng">
              <a:solidFill>
                <a:schemeClr val="tx1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75A15C0-3231-4B3C-B727-5DDD851F5B0C}"/>
              </a:ext>
            </a:extLst>
          </p:cNvPr>
          <p:cNvSpPr txBox="1"/>
          <p:nvPr/>
        </p:nvSpPr>
        <p:spPr>
          <a:xfrm>
            <a:off x="4212326" y="1109118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và</a:t>
            </a:r>
            <a:endParaRPr lang="en-US" sz="32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7448D3A-CD4F-4267-AC50-E47DBA0B7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2672930"/>
            <a:ext cx="8553450" cy="161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PHIẾU TOÁN - CHỦ ĐỀ 1 | Mathematics - Quizizz">
            <a:extLst>
              <a:ext uri="{FF2B5EF4-FFF2-40B4-BE49-F238E27FC236}">
                <a16:creationId xmlns:a16="http://schemas.microsoft.com/office/drawing/2014/main" xmlns="" id="{8D27D3C9-35A2-4F84-86DC-CB7A7AC48B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69" y="2294203"/>
            <a:ext cx="977388" cy="80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94810A4-5237-4C38-9F77-45E9FB33669C}"/>
              </a:ext>
            </a:extLst>
          </p:cNvPr>
          <p:cNvSpPr/>
          <p:nvPr/>
        </p:nvSpPr>
        <p:spPr>
          <a:xfrm>
            <a:off x="1027423" y="2699709"/>
            <a:ext cx="7604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20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  <p:bldP spid="16" grpId="0"/>
      <p:bldP spid="56" grpId="0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>
            <a:extLst>
              <a:ext uri="{FF2B5EF4-FFF2-40B4-BE49-F238E27FC236}">
                <a16:creationId xmlns:a16="http://schemas.microsoft.com/office/drawing/2014/main" xmlns="" id="{ADC1F990-BF32-4BC3-A30C-7B462EC36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3" y="867409"/>
            <a:ext cx="2154237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449FF586-C7F5-482B-8C49-9CBCD542D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3" y="1489223"/>
            <a:ext cx="3322637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xmlns="" id="{F654D7B3-2EEE-4B92-A253-407554C29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1152647"/>
            <a:ext cx="639763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xmlns="" id="{CC3AA189-77FD-4B82-8433-021770F38E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7456" y="2092769"/>
            <a:ext cx="1204119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8257" tIns="69129" rIns="138257" bIns="69129"/>
          <a:lstStyle/>
          <a:p>
            <a:endParaRPr lang="en-US" sz="3200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xmlns="" id="{F8492A0F-F5D9-438E-A75B-37AF49D3C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334" y="2036295"/>
            <a:ext cx="717550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xmlns="" id="{E46216E0-E550-4A59-8DF9-C8FC027D6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456" y="2005646"/>
            <a:ext cx="615950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xmlns="" id="{2DC0AB30-0EE8-4E39-997C-DDEB03B00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841" y="2069504"/>
            <a:ext cx="347980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xmlns="" id="{2CE52393-7CD8-4748-B105-92AE43B36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873" y="2036425"/>
            <a:ext cx="490538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xmlns="" id="{36C5A4F0-6652-43A9-AFDD-95385D4EC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363" y="2026206"/>
            <a:ext cx="436563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D5FDD5D-DB43-43E4-8B40-D7830D488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56" y="145317"/>
            <a:ext cx="11961812" cy="69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vi-VN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15,9 + 8,75 = ?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91B8D2F-F3D3-4625-B6D2-CEC8AAA24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678" y="1024147"/>
            <a:ext cx="10729912" cy="6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945A471-2867-4C75-A01B-5CCF4CBC5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482" y="1910321"/>
            <a:ext cx="6326859" cy="106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C914BDC-D43A-4C9E-8B2F-414891111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204" y="3119452"/>
            <a:ext cx="6326859" cy="106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vi-VN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FF1CC0C-51F3-4AE6-B271-C1DDAFD7BABE}"/>
              </a:ext>
            </a:extLst>
          </p:cNvPr>
          <p:cNvSpPr txBox="1"/>
          <p:nvPr/>
        </p:nvSpPr>
        <p:spPr>
          <a:xfrm>
            <a:off x="3603507" y="867409"/>
            <a:ext cx="5798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146" name="Picture 2" descr="Gif cute">
            <a:extLst>
              <a:ext uri="{FF2B5EF4-FFF2-40B4-BE49-F238E27FC236}">
                <a16:creationId xmlns:a16="http://schemas.microsoft.com/office/drawing/2014/main" xmlns="" id="{B0C0E3B9-7628-42CE-BC03-4C263784EE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678" y="729885"/>
            <a:ext cx="845104" cy="68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44">
            <a:extLst>
              <a:ext uri="{FF2B5EF4-FFF2-40B4-BE49-F238E27FC236}">
                <a16:creationId xmlns:a16="http://schemas.microsoft.com/office/drawing/2014/main" xmlns="" id="{ED5B507E-12C6-4F80-BD91-4A5E95122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210" y="1056795"/>
            <a:ext cx="579860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8,75 d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15,9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6" grpId="0"/>
      <p:bldP spid="6" grpId="1"/>
      <p:bldP spid="22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8652339"/>
</p:tagLst>
</file>

<file path=ppt/theme/theme1.xml><?xml version="1.0" encoding="utf-8"?>
<a:theme xmlns:a="http://schemas.openxmlformats.org/drawingml/2006/main" name=" Clinical Case 02-2021 by Slidesgo">
  <a:themeElements>
    <a:clrScheme name="Simple Light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898</Words>
  <Application>Microsoft Office PowerPoint</Application>
  <PresentationFormat>On-screen Show (16:9)</PresentationFormat>
  <Paragraphs>174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Times New Roman</vt:lpstr>
      <vt:lpstr>Arial</vt:lpstr>
      <vt:lpstr>Tahoma</vt:lpstr>
      <vt:lpstr>Nunito</vt:lpstr>
      <vt:lpstr>Wingdings</vt:lpstr>
      <vt:lpstr>Nunito SemiBold</vt:lpstr>
      <vt:lpstr>Roboto</vt:lpstr>
      <vt:lpstr>Inconsolata</vt:lpstr>
      <vt:lpstr>Montserrat Medium</vt:lpstr>
      <vt:lpstr>.VnTime</vt:lpstr>
      <vt:lpstr>HP001 4 hàng</vt:lpstr>
      <vt:lpstr>Calibri</vt:lpstr>
      <vt:lpstr>Cambria</vt:lpstr>
      <vt:lpstr>Montserrat</vt:lpstr>
      <vt:lpstr> Clinical Case 02-2021 by Slidesgo</vt:lpstr>
      <vt:lpstr>Khởi Động</vt:lpstr>
      <vt:lpstr>Cộng hai phân số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Saturn</vt:lpstr>
      <vt:lpstr>CONTRAINDICATIONS &amp; INDICATIONS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Cộng hai phân số</dc:title>
  <dc:creator>anh nguyễn</dc:creator>
  <cp:lastModifiedBy>Admin</cp:lastModifiedBy>
  <cp:revision>25</cp:revision>
  <dcterms:modified xsi:type="dcterms:W3CDTF">2021-11-04T08:28:05Z</dcterms:modified>
</cp:coreProperties>
</file>