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3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98" r:id="rId3"/>
  </p:sldMasterIdLst>
  <p:notesMasterIdLst>
    <p:notesMasterId r:id="rId21"/>
  </p:notesMasterIdLst>
  <p:sldIdLst>
    <p:sldId id="2007577140" r:id="rId4"/>
    <p:sldId id="2007577158" r:id="rId5"/>
    <p:sldId id="2007577141" r:id="rId6"/>
    <p:sldId id="2007577144" r:id="rId7"/>
    <p:sldId id="2007577147" r:id="rId8"/>
    <p:sldId id="2007577146" r:id="rId9"/>
    <p:sldId id="2007577145" r:id="rId10"/>
    <p:sldId id="2007577150" r:id="rId11"/>
    <p:sldId id="2007577151" r:id="rId12"/>
    <p:sldId id="2007577160" r:id="rId13"/>
    <p:sldId id="2007577156" r:id="rId14"/>
    <p:sldId id="2007577162" r:id="rId15"/>
    <p:sldId id="2007577163" r:id="rId16"/>
    <p:sldId id="2007577164" r:id="rId17"/>
    <p:sldId id="2007577165" r:id="rId18"/>
    <p:sldId id="2007577166" r:id="rId19"/>
    <p:sldId id="200757714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7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6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1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5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1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1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3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5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62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9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1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8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3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9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0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3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40636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674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644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4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10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394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0713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422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1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32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21" r:id="rId8"/>
    <p:sldLayoutId id="2147483720" r:id="rId9"/>
    <p:sldLayoutId id="2147483719" r:id="rId10"/>
    <p:sldLayoutId id="214748371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717" r:id="rId20"/>
    <p:sldLayoutId id="2147483716" r:id="rId21"/>
    <p:sldLayoutId id="2147483715" r:id="rId22"/>
    <p:sldLayoutId id="2147483714" r:id="rId23"/>
    <p:sldLayoutId id="2147483713" r:id="rId24"/>
    <p:sldLayoutId id="2147483712" r:id="rId25"/>
    <p:sldLayoutId id="2147483711" r:id="rId26"/>
    <p:sldLayoutId id="2147483710" r:id="rId27"/>
    <p:sldLayoutId id="2147483709" r:id="rId28"/>
    <p:sldLayoutId id="2147483708" r:id="rId29"/>
    <p:sldLayoutId id="2147483697" r:id="rId30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65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7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4127050"/>
            <a:ext cx="12209444" cy="2730950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29" y="72054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739645" y="4280996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97" y="295339"/>
            <a:ext cx="3947815" cy="20587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773224" y="1701570"/>
            <a:ext cx="768297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thầy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cô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63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4681983" y="236896"/>
            <a:ext cx="2605921" cy="2219701"/>
            <a:chOff x="4681983" y="236896"/>
            <a:chExt cx="2865504" cy="251416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t="10317" b="17146"/>
            <a:stretch/>
          </p:blipFill>
          <p:spPr>
            <a:xfrm>
              <a:off x="4681983" y="236896"/>
              <a:ext cx="2865504" cy="2078560"/>
            </a:xfrm>
            <a:prstGeom prst="rect">
              <a:avLst/>
            </a:prstGeom>
          </p:spPr>
        </p:pic>
        <p:sp>
          <p:nvSpPr>
            <p:cNvPr id="15" name="Rectangle: Rounded Corners 22">
              <a:extLst>
                <a:ext uri="{FF2B5EF4-FFF2-40B4-BE49-F238E27FC236}">
                  <a16:creationId xmlns:a16="http://schemas.microsoft.com/office/drawing/2014/main" id="{0464818E-BC6F-4A98-9591-1C54790D21DA}"/>
                </a:ext>
              </a:extLst>
            </p:cNvPr>
            <p:cNvSpPr/>
            <p:nvPr/>
          </p:nvSpPr>
          <p:spPr>
            <a:xfrm>
              <a:off x="4913376" y="2064193"/>
              <a:ext cx="1850481" cy="68687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7828" y="96838"/>
            <a:ext cx="2263074" cy="2359759"/>
            <a:chOff x="747828" y="246962"/>
            <a:chExt cx="2863969" cy="3029788"/>
          </a:xfrm>
        </p:grpSpPr>
        <p:pic>
          <p:nvPicPr>
            <p:cNvPr id="9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59F9B635-E090-4E6E-8CC6-4A1D175B2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0" t="55840" r="53779" b="9479"/>
            <a:stretch/>
          </p:blipFill>
          <p:spPr bwMode="auto">
            <a:xfrm>
              <a:off x="747828" y="246962"/>
              <a:ext cx="2863969" cy="183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33">
              <a:extLst>
                <a:ext uri="{FF2B5EF4-FFF2-40B4-BE49-F238E27FC236}">
                  <a16:creationId xmlns:a16="http://schemas.microsoft.com/office/drawing/2014/main" id="{B0AF1E0D-E7A3-4103-BF37-ABE1724F26DC}"/>
                </a:ext>
              </a:extLst>
            </p:cNvPr>
            <p:cNvSpPr/>
            <p:nvPr/>
          </p:nvSpPr>
          <p:spPr>
            <a:xfrm>
              <a:off x="941695" y="2305388"/>
              <a:ext cx="2504034" cy="97136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chóc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E3F16-BEF4-4A44-A295-0A1EA5F065E2}"/>
              </a:ext>
            </a:extLst>
          </p:cNvPr>
          <p:cNvSpPr/>
          <p:nvPr/>
        </p:nvSpPr>
        <p:spPr>
          <a:xfrm>
            <a:off x="10882795" y="92347"/>
            <a:ext cx="69850" cy="40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370942" y="246962"/>
            <a:ext cx="3545544" cy="2359759"/>
            <a:chOff x="8370942" y="246962"/>
            <a:chExt cx="3545544" cy="280631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464818E-BC6F-4A98-9591-1C54790D21DA}"/>
                </a:ext>
              </a:extLst>
            </p:cNvPr>
            <p:cNvSpPr/>
            <p:nvPr/>
          </p:nvSpPr>
          <p:spPr>
            <a:xfrm>
              <a:off x="9349174" y="2315455"/>
              <a:ext cx="1850481" cy="737824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0942" y="246962"/>
              <a:ext cx="3545544" cy="211355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501463" y="3854579"/>
            <a:ext cx="1758114" cy="15129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7659" y="5614343"/>
            <a:ext cx="2920621" cy="527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4263370" y="3854579"/>
            <a:ext cx="1758114" cy="151299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438337" y="5600696"/>
            <a:ext cx="4745821" cy="540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9309248" y="3811350"/>
            <a:ext cx="1758114" cy="15129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84216" y="5557467"/>
            <a:ext cx="3707784" cy="5840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bơi dưới hồ nước.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7546" y="6373504"/>
            <a:ext cx="635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GHI CHÚ: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62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463 C 0.00494 -0.01157 0.02239 -0.01782 0.02877 -0.01782 C 0.06836 -0.01782 0.10924 0.08773 0.10924 0.19398 C 0.10924 0.14028 0.12955 0.08773 0.14869 0.08773 C 0.16901 0.08773 0.18802 0.14097 0.18802 0.19398 C 0.18802 0.16713 0.19817 0.14028 0.20846 0.14028 C 0.21862 0.14028 0.2289 0.16644 0.2289 0.19398 C 0.2289 0.17986 0.23411 0.16713 0.23906 0.16713 C 0.24401 0.16713 0.24909 0.18056 0.24909 0.19398 C 0.24909 0.18658 0.25156 0.17986 0.25416 0.17986 C 0.2556 0.17986 0.25937 0.18658 0.25937 0.19398 C 0.25937 0.19005 0.26067 0.18658 0.26185 0.18658 C 0.26185 0.1875 0.26432 0.18982 0.26432 0.19398 C 0.26432 0.19167 0.26432 0.19005 0.26562 0.19005 C 0.26562 0.19097 0.26705 0.19167 0.26705 0.19398 C 0.26705 0.19259 0.26705 0.19167 0.26705 0.19097 C 0.26849 0.19097 0.26849 0.19167 0.26849 0.19259 C 0.26953 0.19259 0.26953 0.19167 0.26953 0.19097 C 0.27109 0.19097 0.27109 0.19167 0.27109 0.1925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7 0.03055 C -0.15547 0.02453 -0.16823 0.01898 -0.17292 0.01898 C -0.20144 0.01898 -0.23086 0.11018 -0.23086 0.20162 C -0.23086 0.15555 -0.24558 0.11018 -0.25938 0.11018 C -0.27409 0.11018 -0.2879 0.15625 -0.2879 0.20162 C -0.2879 0.17893 -0.29519 0.15555 -0.30261 0.15555 C -0.3099 0.15555 -0.31732 0.17824 -0.31732 0.20162 C -0.31732 0.18981 -0.32097 0.17893 -0.32461 0.17893 C -0.32839 0.17893 -0.33191 0.19051 -0.33191 0.20162 C -0.33191 0.1956 -0.33373 0.18981 -0.33568 0.18981 C -0.33659 0.18981 -0.33933 0.19583 -0.33933 0.20162 C -0.33933 0.19861 -0.34024 0.1956 -0.34115 0.1956 C -0.34115 0.1949 -0.34297 0.19838 -0.34297 0.20162 C -0.34297 0.2 -0.34297 0.19861 -0.34388 0.19861 C -0.34388 0.1993 -0.3448 0.20023 -0.3448 0.20162 C -0.3448 0.20092 -0.3448 0.2 -0.3448 0.1993 C -0.34584 0.1993 -0.34584 0.2 -0.34584 0.20092 C -0.34675 0.20092 -0.34675 0.20023 -0.34675 0.1993 C -0.34766 0.1993 -0.34766 0.2 -0.34766 0.20092 " pathEditMode="relative" rAng="0" ptsTypes="AAAAAAAAAAAAAAAAA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 -0.02407 C -0.09805 0.00093 -0.03698 0.02292 0.03998 0.02384 C 0.10104 0.02593 0.15104 0.01389 0.15195 -0.00116 C 0.15195 -0.01597 0.103 -0.03009 0.04102 -0.03102 C 0.01003 -0.03102 -0.01797 -0.02916 -0.03802 -0.02407 C -0.06706 -0.01713 -0.08398 -0.00602 -0.08398 0.00695 C -0.08398 0.01389 -0.07904 0.02084 -0.07005 0.02685 C -0.04896 0.03982 -0.00794 0.04884 0.03893 0.05 C 0.09401 0.05185 0.13893 0.04097 0.13893 0.02801 C 0.13998 0.01389 0.09505 0.00185 0.03998 -1.85185E-6 C 0.01198 -1.85185E-6 -0.01302 0.00185 -0.03203 0.00602 C -0.05703 0.01296 -0.07305 0.02384 -0.07305 0.03496 C -0.07305 0.04097 -0.06797 0.04699 -0.06002 0.05301 C -0.04101 0.06389 -0.00495 0.07292 0.03802 0.07384 C 0.08802 0.075 0.128 0.06482 0.128 0.05301 C 0.12904 0.04097 0.08893 0.02986 0.03893 0.02894 C 0.01393 0.02801 -0.00898 0.02986 -0.02604 0.03403 C -0.04896 0.03982 -0.06198 0.04884 -0.06198 0.05996 C -0.06198 0.06482 -0.05794 0.07084 -0.05104 0.07593 C -0.03398 0.08588 -0.00104 0.09398 0.03698 0.09491 C 0.08203 0.09491 0.11797 0.08704 0.11797 0.07593 C 0.11797 0.06482 0.08294 0.05486 0.03802 0.05394 C 0.01602 0.05394 -0.00495 0.05602 -0.02005 0.05903 C -0.04101 0.06389 -0.05299 0.07292 -0.05404 0.08195 C -0.05404 0.08704 -0.04896 0.0919 -0.04297 0.09584 C -0.02799 0.10602 0.00195 0.11296 0.03594 0.11296 C 0.07604 0.11389 0.10899 0.10695 0.10899 0.09699 C 0.11003 0.08704 0.07695 0.07801 0.03698 0.07685 C 0.01706 0.07685 -0.00195 0.07801 -0.01497 0.08195 C -0.03398 0.08588 -0.04505 0.09398 -0.04505 0.10185 C -0.04505 0.10695 -0.04206 0.11088 -0.03607 0.11482 C -0.022 0.12384 0.00404 0.12986 0.03503 0.13102 C 0.07201 0.13102 0.10104 0.125 0.10104 0.11597 C 0.10195 0.10695 0.07305 0.09884 0.03594 0.09792 C 0.01797 0.09792 0.00195 0.09884 -0.01002 0.10185 C -0.02695 0.10602 -0.03698 0.11296 -0.03698 0.12084 C -0.03698 0.125 -0.03398 0.12801 -0.02904 0.13195 C -0.01706 0.13982 0.00703 0.14491 0.03503 0.14584 C 0.06797 0.14699 0.09401 0.14097 0.09401 0.13195 C 0.09401 0.125 0.06901 0.1169 0.03594 0.1169 C 0.01901 0.11597 0.00404 0.11783 -0.00703 0.11991 C -0.022 0.12384 -0.03099 0.12986 -0.03099 0.13704 C -0.03099 0.14097 -0.02799 0.14398 -0.02305 0.14699 C -0.01198 0.15394 0.01003 0.15903 0.03399 0.15996 C 0.06393 0.16088 0.08802 0.15486 0.08802 0.14792 C 0.08802 0.13982 0.06393 0.13403 0.03503 0.13287 C 0.02096 0.13287 0.00703 0.13403 -0.00299 0.13704 C -0.01706 0.13982 -0.025 0.14491 -0.025 0.15185 C -0.025 0.15486 -0.022 0.15787 -0.01797 0.16088 C -0.00794 0.1669 0.01094 0.17199 0.03399 0.17199 C 0.06003 0.17292 0.08203 0.16783 0.08203 0.16088 C 0.08203 0.15486 0.06094 0.14884 0.03399 0.14884 C 0.02201 0.14792 0.00899 0.14884 -1.04167E-6 0.15093 C -0.01198 0.15486 -0.01901 0.15996 -0.01901 0.16482 C -0.01901 0.16783 -0.01706 0.17084 -0.01302 0.17292 C -0.00404 0.17894 0.01302 0.18287 0.03399 0.18403 C 0.05794 0.18403 0.07695 0.17894 0.07695 0.17384 C 0.07695 0.16783 0.05794 0.16204 0.03399 0.16204 C 0.02201 0.16204 0.01094 0.16296 0.00404 0.16482 C -0.00794 0.1669 -0.01406 0.17199 -0.01406 0.17685 C -0.01406 0.17894 -0.01198 0.18195 -0.00898 0.18403 C -0.00104 0.18982 0.01498 0.19283 0.03294 0.19398 C 0.05495 0.19398 0.07201 0.18982 0.07201 0.18496 C 0.07201 0.17894 0.05495 0.175 0.03399 0.17384 C 0.02305 0.17384 0.01302 0.175 0.00599 0.17685 C -0.00404 0.17894 -0.01002 0.18287 -0.01002 0.18796 C -0.01002 0.18982 -0.00794 0.1919 -0.00495 0.19398 " pathEditMode="relative" rAng="0" ptsTypes="AAAAAAAAAAA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212476" y="4462623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1338" y="4577382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ight Arrow 4"/>
          <p:cNvSpPr/>
          <p:nvPr/>
        </p:nvSpPr>
        <p:spPr>
          <a:xfrm>
            <a:off x="805218" y="5584812"/>
            <a:ext cx="535577" cy="30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6207" y="5442648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Câu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nêu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hoạt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76" y="1686228"/>
            <a:ext cx="3608897" cy="2536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098" y="1589090"/>
            <a:ext cx="3550287" cy="2560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110" y="1686228"/>
            <a:ext cx="3903260" cy="25369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0164" y="0"/>
            <a:ext cx="8102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0164" y="493439"/>
            <a:ext cx="4485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10239" y="1004315"/>
            <a:ext cx="4684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2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️⃣】 Tổng hợp đáp án game Đuổi hình bắt chữ (2710 câu) mới và đầy đủ nhất -  Tin Công Nghệ - Trường Thịnh ™">
            <a:extLst>
              <a:ext uri="{FF2B5EF4-FFF2-40B4-BE49-F238E27FC236}">
                <a16:creationId xmlns:a16="http://schemas.microsoft.com/office/drawing/2014/main" id="{1BA4A692-54F6-4BF7-8C0C-C7971AC89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966967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1E6B83A8-847A-4B66-990C-2E3D1541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35578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1: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76C7E3C2-4B92-46F0-ABF4-E92593D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118" y="5284857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Chúc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Tết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33" name="Picture 8" descr="tht25788865">
            <a:extLst>
              <a:ext uri="{FF2B5EF4-FFF2-40B4-BE49-F238E27FC236}">
                <a16:creationId xmlns:a16="http://schemas.microsoft.com/office/drawing/2014/main" id="{C89EDD20-F3F4-4645-B9FA-5FF57D95A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tht25788865">
            <a:extLst>
              <a:ext uri="{FF2B5EF4-FFF2-40B4-BE49-F238E27FC236}">
                <a16:creationId xmlns:a16="http://schemas.microsoft.com/office/drawing/2014/main" id="{CBF89B1B-3906-4FF6-950E-7E744953C1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tht25788865">
            <a:extLst>
              <a:ext uri="{FF2B5EF4-FFF2-40B4-BE49-F238E27FC236}">
                <a16:creationId xmlns:a16="http://schemas.microsoft.com/office/drawing/2014/main" id="{0603BD82-1C6A-4BDF-906C-8D61A30C4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tht25788865">
            <a:extLst>
              <a:ext uri="{FF2B5EF4-FFF2-40B4-BE49-F238E27FC236}">
                <a16:creationId xmlns:a16="http://schemas.microsoft.com/office/drawing/2014/main" id="{FE878D1D-110E-42A4-B1F6-C581A5FD8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F9849DCFA90C473196ECD16214E77005">
            <a:extLst>
              <a:ext uri="{FF2B5EF4-FFF2-40B4-BE49-F238E27FC236}">
                <a16:creationId xmlns:a16="http://schemas.microsoft.com/office/drawing/2014/main" id="{D117C044-90F8-4EBD-AD85-83CDF28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38">
            <a:extLst>
              <a:ext uri="{FF2B5EF4-FFF2-40B4-BE49-F238E27FC236}">
                <a16:creationId xmlns:a16="http://schemas.microsoft.com/office/drawing/2014/main" id="{81A08EC1-88FA-4046-A28D-8CBC4441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id="{27B0FE45-9729-4034-A8C3-3064A52A4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4859CD73-7940-4271-B996-4DBBDC28B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FDFB79EA-244B-48AC-A8F3-12BA8A67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42" name="AutoShape 75">
            <a:extLst>
              <a:ext uri="{FF2B5EF4-FFF2-40B4-BE49-F238E27FC236}">
                <a16:creationId xmlns:a16="http://schemas.microsoft.com/office/drawing/2014/main" id="{6F4FC47B-B0DF-4397-80D1-EACC5024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43" name="AutoShape 76">
            <a:extLst>
              <a:ext uri="{FF2B5EF4-FFF2-40B4-BE49-F238E27FC236}">
                <a16:creationId xmlns:a16="http://schemas.microsoft.com/office/drawing/2014/main" id="{E64EAB3B-ED0F-4398-8280-07F64AB3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44" name="AutoShape 77">
            <a:extLst>
              <a:ext uri="{FF2B5EF4-FFF2-40B4-BE49-F238E27FC236}">
                <a16:creationId xmlns:a16="http://schemas.microsoft.com/office/drawing/2014/main" id="{83719523-6030-4B89-B82C-118C1E84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45" name="AutoShape 78">
            <a:extLst>
              <a:ext uri="{FF2B5EF4-FFF2-40B4-BE49-F238E27FC236}">
                <a16:creationId xmlns:a16="http://schemas.microsoft.com/office/drawing/2014/main" id="{3F04C00C-9C0E-468B-8C78-D2C3A24A2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46" name="AutoShape 79">
            <a:extLst>
              <a:ext uri="{FF2B5EF4-FFF2-40B4-BE49-F238E27FC236}">
                <a16:creationId xmlns:a16="http://schemas.microsoft.com/office/drawing/2014/main" id="{360FB143-D9BB-44BD-83DA-6955F7EA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68" name="AutoShape 80">
            <a:extLst>
              <a:ext uri="{FF2B5EF4-FFF2-40B4-BE49-F238E27FC236}">
                <a16:creationId xmlns:a16="http://schemas.microsoft.com/office/drawing/2014/main" id="{4FC6BBCC-CE0C-4FAA-931A-D0C84536A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9" name="AutoShape 81">
            <a:extLst>
              <a:ext uri="{FF2B5EF4-FFF2-40B4-BE49-F238E27FC236}">
                <a16:creationId xmlns:a16="http://schemas.microsoft.com/office/drawing/2014/main" id="{B13EA978-D1F9-40FC-AF18-8CCD02BD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70" name="AutoShape 82">
            <a:extLst>
              <a:ext uri="{FF2B5EF4-FFF2-40B4-BE49-F238E27FC236}">
                <a16:creationId xmlns:a16="http://schemas.microsoft.com/office/drawing/2014/main" id="{3DBB8BC3-9F07-4BBE-9FCA-F07EB4C5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71" name="AutoShape 83">
            <a:extLst>
              <a:ext uri="{FF2B5EF4-FFF2-40B4-BE49-F238E27FC236}">
                <a16:creationId xmlns:a16="http://schemas.microsoft.com/office/drawing/2014/main" id="{FE16FA01-C313-49B9-87D5-89D87F0D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72" name="AutoShape 84">
            <a:extLst>
              <a:ext uri="{FF2B5EF4-FFF2-40B4-BE49-F238E27FC236}">
                <a16:creationId xmlns:a16="http://schemas.microsoft.com/office/drawing/2014/main" id="{6DA8B3F9-892B-4393-9FB7-FFD2CB3F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73" name="AutoShape 85">
            <a:extLst>
              <a:ext uri="{FF2B5EF4-FFF2-40B4-BE49-F238E27FC236}">
                <a16:creationId xmlns:a16="http://schemas.microsoft.com/office/drawing/2014/main" id="{BFC8FF47-8DBB-425C-97D1-87591920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74" name="AutoShape 86">
            <a:extLst>
              <a:ext uri="{FF2B5EF4-FFF2-40B4-BE49-F238E27FC236}">
                <a16:creationId xmlns:a16="http://schemas.microsoft.com/office/drawing/2014/main" id="{0CC92E75-5055-44DF-9CB4-9374649A5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D4A3DC3-7200-4077-9B1B-037823622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6" y="504825"/>
            <a:ext cx="4676775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5529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">
            <a:extLst>
              <a:ext uri="{FF2B5EF4-FFF2-40B4-BE49-F238E27FC236}">
                <a16:creationId xmlns:a16="http://schemas.microsoft.com/office/drawing/2014/main" id="{62144F74-6E4A-422E-A23B-CD28F637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2: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53F137A5-3373-4F64-B1E5-2D6F547B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đào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9" name="Picture 8" descr="tht25788865">
            <a:extLst>
              <a:ext uri="{FF2B5EF4-FFF2-40B4-BE49-F238E27FC236}">
                <a16:creationId xmlns:a16="http://schemas.microsoft.com/office/drawing/2014/main" id="{795F9270-8B3A-474B-9398-3D369311F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tht25788865">
            <a:extLst>
              <a:ext uri="{FF2B5EF4-FFF2-40B4-BE49-F238E27FC236}">
                <a16:creationId xmlns:a16="http://schemas.microsoft.com/office/drawing/2014/main" id="{E7A9BDE3-EDB4-4624-8B30-C43BD03B9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tht25788865">
            <a:extLst>
              <a:ext uri="{FF2B5EF4-FFF2-40B4-BE49-F238E27FC236}">
                <a16:creationId xmlns:a16="http://schemas.microsoft.com/office/drawing/2014/main" id="{BACE0167-CC78-41A9-BECB-95D062057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tht25788865">
            <a:extLst>
              <a:ext uri="{FF2B5EF4-FFF2-40B4-BE49-F238E27FC236}">
                <a16:creationId xmlns:a16="http://schemas.microsoft.com/office/drawing/2014/main" id="{595844F4-19FA-4302-9D51-C56CCFA8F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F9849DCFA90C473196ECD16214E77005">
            <a:extLst>
              <a:ext uri="{FF2B5EF4-FFF2-40B4-BE49-F238E27FC236}">
                <a16:creationId xmlns:a16="http://schemas.microsoft.com/office/drawing/2014/main" id="{79BF3438-6C72-4482-A631-9B8AD10B5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8">
            <a:extLst>
              <a:ext uri="{FF2B5EF4-FFF2-40B4-BE49-F238E27FC236}">
                <a16:creationId xmlns:a16="http://schemas.microsoft.com/office/drawing/2014/main" id="{61546E42-70E3-47FA-9333-482EAB18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51" name="AutoShape 39">
            <a:extLst>
              <a:ext uri="{FF2B5EF4-FFF2-40B4-BE49-F238E27FC236}">
                <a16:creationId xmlns:a16="http://schemas.microsoft.com/office/drawing/2014/main" id="{B95C13E1-0889-4EC9-8FA2-69205A62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52" name="AutoShape 40">
            <a:extLst>
              <a:ext uri="{FF2B5EF4-FFF2-40B4-BE49-F238E27FC236}">
                <a16:creationId xmlns:a16="http://schemas.microsoft.com/office/drawing/2014/main" id="{F08EA19F-BC16-447A-BE6C-0C718FC6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AutoShape 41">
            <a:extLst>
              <a:ext uri="{FF2B5EF4-FFF2-40B4-BE49-F238E27FC236}">
                <a16:creationId xmlns:a16="http://schemas.microsoft.com/office/drawing/2014/main" id="{58A5FA56-DDAA-4132-96A9-A55E917A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54" name="AutoShape 75">
            <a:extLst>
              <a:ext uri="{FF2B5EF4-FFF2-40B4-BE49-F238E27FC236}">
                <a16:creationId xmlns:a16="http://schemas.microsoft.com/office/drawing/2014/main" id="{DE000E8D-FA91-4E5B-B8F9-2397BE67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55" name="AutoShape 76">
            <a:extLst>
              <a:ext uri="{FF2B5EF4-FFF2-40B4-BE49-F238E27FC236}">
                <a16:creationId xmlns:a16="http://schemas.microsoft.com/office/drawing/2014/main" id="{F9897ED9-AD67-4DBE-84FF-9AE08091F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56" name="AutoShape 77">
            <a:extLst>
              <a:ext uri="{FF2B5EF4-FFF2-40B4-BE49-F238E27FC236}">
                <a16:creationId xmlns:a16="http://schemas.microsoft.com/office/drawing/2014/main" id="{1FF82CCB-B842-4B0A-8A7E-C902D65C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57" name="AutoShape 78">
            <a:extLst>
              <a:ext uri="{FF2B5EF4-FFF2-40B4-BE49-F238E27FC236}">
                <a16:creationId xmlns:a16="http://schemas.microsoft.com/office/drawing/2014/main" id="{C1996F82-5C49-471A-B169-F17CFF6E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58" name="AutoShape 79">
            <a:extLst>
              <a:ext uri="{FF2B5EF4-FFF2-40B4-BE49-F238E27FC236}">
                <a16:creationId xmlns:a16="http://schemas.microsoft.com/office/drawing/2014/main" id="{ADEAA3F0-EECD-4F44-B2DB-593068C5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59" name="AutoShape 80">
            <a:extLst>
              <a:ext uri="{FF2B5EF4-FFF2-40B4-BE49-F238E27FC236}">
                <a16:creationId xmlns:a16="http://schemas.microsoft.com/office/drawing/2014/main" id="{62163E91-8481-45B1-A15D-4A592CEF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0" name="AutoShape 81">
            <a:extLst>
              <a:ext uri="{FF2B5EF4-FFF2-40B4-BE49-F238E27FC236}">
                <a16:creationId xmlns:a16="http://schemas.microsoft.com/office/drawing/2014/main" id="{D794CF04-694C-4142-9563-EF39BDA6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61" name="AutoShape 82">
            <a:extLst>
              <a:ext uri="{FF2B5EF4-FFF2-40B4-BE49-F238E27FC236}">
                <a16:creationId xmlns:a16="http://schemas.microsoft.com/office/drawing/2014/main" id="{CF38A77F-D71E-4E13-AA6A-C56733DD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62" name="AutoShape 83">
            <a:extLst>
              <a:ext uri="{FF2B5EF4-FFF2-40B4-BE49-F238E27FC236}">
                <a16:creationId xmlns:a16="http://schemas.microsoft.com/office/drawing/2014/main" id="{772CDBBE-2BB6-4C74-B3BF-2B7702AB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63" name="AutoShape 84">
            <a:extLst>
              <a:ext uri="{FF2B5EF4-FFF2-40B4-BE49-F238E27FC236}">
                <a16:creationId xmlns:a16="http://schemas.microsoft.com/office/drawing/2014/main" id="{061DA309-343C-4E0E-9548-8C257A61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64" name="AutoShape 85">
            <a:extLst>
              <a:ext uri="{FF2B5EF4-FFF2-40B4-BE49-F238E27FC236}">
                <a16:creationId xmlns:a16="http://schemas.microsoft.com/office/drawing/2014/main" id="{84ACB6B7-D9E1-4219-9482-E8D6E3DF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65" name="AutoShape 86">
            <a:extLst>
              <a:ext uri="{FF2B5EF4-FFF2-40B4-BE49-F238E27FC236}">
                <a16:creationId xmlns:a16="http://schemas.microsoft.com/office/drawing/2014/main" id="{51196DCD-3D7C-4437-85BC-8B138446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4C0F8A-7D46-436C-9B42-4018F6DA46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123700"/>
            <a:ext cx="4667808" cy="2373567"/>
          </a:xfrm>
          <a:prstGeom prst="rect">
            <a:avLst/>
          </a:prstGeom>
        </p:spPr>
      </p:pic>
      <p:pic>
        <p:nvPicPr>
          <p:cNvPr id="67" name="Picture 2" descr="Món ăn thuốc từ quả đào">
            <a:extLst>
              <a:ext uri="{FF2B5EF4-FFF2-40B4-BE49-F238E27FC236}">
                <a16:creationId xmlns:a16="http://schemas.microsoft.com/office/drawing/2014/main" id="{33DAD74A-6BD8-4B95-B024-12D21E5B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9750" l="0" r="97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19" y="1439367"/>
            <a:ext cx="4069712" cy="349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01200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14377" eaLnBrk="1" hangingPunct="1"/>
            <a:r>
              <a:rPr lang="en-US" sz="4400" b="1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3:</a:t>
            </a:r>
            <a:endParaRPr lang="en-US" sz="36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Pháo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endParaRPr lang="en-US" sz="40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377"/>
            <a:r>
              <a:rPr lang="en-US" sz="4400" b="1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560" y="1628864"/>
            <a:ext cx="5826080" cy="296254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1D5F2E0-F265-4987-B1E6-2DEE676B4A0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2" y="786583"/>
            <a:ext cx="5142858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699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79035" y="615016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8714" y="844535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,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36" y="1658829"/>
            <a:ext cx="10479814" cy="48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13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11" grpId="0" bldLvl="0" animBg="1"/>
      <p:bldP spid="11" grpId="1" bldLvl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2696" y="753628"/>
            <a:ext cx="7695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…. 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…..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…..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2022</a:t>
            </a:r>
          </a:p>
        </p:txBody>
      </p:sp>
      <p:sp>
        <p:nvSpPr>
          <p:cNvPr id="3" name="Rectangle 2"/>
          <p:cNvSpPr/>
          <p:nvPr/>
        </p:nvSpPr>
        <p:spPr>
          <a:xfrm>
            <a:off x="2692792" y="1440716"/>
            <a:ext cx="6754836" cy="75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9916" y="2127804"/>
            <a:ext cx="5501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ngữ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chỉ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vật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hoạt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động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;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3157" y="2814892"/>
            <a:ext cx="6149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giới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thiệu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nêu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hoạt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động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814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495" y="-94654"/>
            <a:ext cx="9789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81" y="1173633"/>
            <a:ext cx="8629650" cy="513303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720822" y="494731"/>
            <a:ext cx="2209733" cy="102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229597" y="504967"/>
            <a:ext cx="14657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413847" y="494731"/>
            <a:ext cx="33107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1086" cy="684058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315018"/>
              </p:ext>
            </p:extLst>
          </p:nvPr>
        </p:nvGraphicFramePr>
        <p:xfrm>
          <a:off x="5421086" y="431072"/>
          <a:ext cx="6770913" cy="4990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6971">
                  <a:extLst>
                    <a:ext uri="{9D8B030D-6E8A-4147-A177-3AD203B41FA5}">
                      <a16:colId xmlns:a16="http://schemas.microsoft.com/office/drawing/2014/main" val="3357709529"/>
                    </a:ext>
                  </a:extLst>
                </a:gridCol>
                <a:gridCol w="2256971">
                  <a:extLst>
                    <a:ext uri="{9D8B030D-6E8A-4147-A177-3AD203B41FA5}">
                      <a16:colId xmlns:a16="http://schemas.microsoft.com/office/drawing/2014/main" val="1432440648"/>
                    </a:ext>
                  </a:extLst>
                </a:gridCol>
                <a:gridCol w="2256971">
                  <a:extLst>
                    <a:ext uri="{9D8B030D-6E8A-4147-A177-3AD203B41FA5}">
                      <a16:colId xmlns:a16="http://schemas.microsoft.com/office/drawing/2014/main" val="129103153"/>
                    </a:ext>
                  </a:extLst>
                </a:gridCol>
              </a:tblGrid>
              <a:tr h="9980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527691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400" b="1" dirty="0">
                          <a:effectLst/>
                          <a:latin typeface="+mj-lt"/>
                        </a:rPr>
                        <a:t>Chỉ người</a:t>
                      </a:r>
                      <a:endParaRPr lang="vi-VN" sz="2400" b="0" dirty="0"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40518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87799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03270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r>
                        <a:rPr lang="en-US" dirty="0"/>
                        <a:t>   </a:t>
                      </a:r>
                    </a:p>
                    <a:p>
                      <a:r>
                        <a:rPr lang="en-US" dirty="0"/>
                        <a:t>      (………….)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</a:t>
                      </a:r>
                    </a:p>
                    <a:p>
                      <a:r>
                        <a:rPr lang="en-US" dirty="0"/>
                        <a:t>      (………….)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797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17028" y="2595937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65943" y="1658983"/>
            <a:ext cx="1068251" cy="1824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8085" y="3850351"/>
            <a:ext cx="1068251" cy="77525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38075" y="361951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69255" y="1595847"/>
            <a:ext cx="1068251" cy="1824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429214" y="2613358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21416" y="3633670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Oval 15"/>
          <p:cNvSpPr/>
          <p:nvPr/>
        </p:nvSpPr>
        <p:spPr>
          <a:xfrm>
            <a:off x="4000137" y="2433475"/>
            <a:ext cx="1068251" cy="99345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669"/>
            <a:ext cx="4767943" cy="5264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2" y="2606005"/>
            <a:ext cx="7302137" cy="4251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056" y="163149"/>
            <a:ext cx="4022263" cy="2305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090F9-6494-465A-8746-56E1D89B3B6F}"/>
              </a:ext>
            </a:extLst>
          </p:cNvPr>
          <p:cNvSpPr txBox="1"/>
          <p:nvPr/>
        </p:nvSpPr>
        <p:spPr>
          <a:xfrm>
            <a:off x="4598123" y="270991"/>
            <a:ext cx="458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VN-Gretoon" panose="02040603050506020204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2572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85072"/>
              </p:ext>
            </p:extLst>
          </p:nvPr>
        </p:nvGraphicFramePr>
        <p:xfrm>
          <a:off x="4767609" y="331152"/>
          <a:ext cx="7436441" cy="64745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1385">
                  <a:extLst>
                    <a:ext uri="{9D8B030D-6E8A-4147-A177-3AD203B41FA5}">
                      <a16:colId xmlns:a16="http://schemas.microsoft.com/office/drawing/2014/main" val="3357709529"/>
                    </a:ext>
                  </a:extLst>
                </a:gridCol>
                <a:gridCol w="1886855">
                  <a:extLst>
                    <a:ext uri="{9D8B030D-6E8A-4147-A177-3AD203B41FA5}">
                      <a16:colId xmlns:a16="http://schemas.microsoft.com/office/drawing/2014/main" val="1432440648"/>
                    </a:ext>
                  </a:extLst>
                </a:gridCol>
                <a:gridCol w="3668201">
                  <a:extLst>
                    <a:ext uri="{9D8B030D-6E8A-4147-A177-3AD203B41FA5}">
                      <a16:colId xmlns:a16="http://schemas.microsoft.com/office/drawing/2014/main" val="129103153"/>
                    </a:ext>
                  </a:extLst>
                </a:gridCol>
              </a:tblGrid>
              <a:tr h="56612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527691"/>
                  </a:ext>
                </a:extLst>
              </a:tr>
              <a:tr h="49638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400" b="1" dirty="0">
                          <a:effectLst/>
                          <a:latin typeface="+mj-lt"/>
                        </a:rPr>
                        <a:t>Chỉ người</a:t>
                      </a:r>
                      <a:endParaRPr lang="vi-VN" sz="2400" b="0" dirty="0"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40518"/>
                  </a:ext>
                </a:extLst>
              </a:tr>
              <a:tr h="668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87799"/>
                  </a:ext>
                </a:extLst>
              </a:tr>
              <a:tr h="885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03270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r>
                        <a:rPr lang="en-US" dirty="0"/>
                        <a:t>   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</a:t>
                      </a:r>
                    </a:p>
                    <a:p>
                      <a:r>
                        <a:rPr lang="en-US" dirty="0"/>
                        <a:t>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7978"/>
                  </a:ext>
                </a:extLst>
              </a:tr>
              <a:tr h="888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027379"/>
                  </a:ext>
                </a:extLst>
              </a:tr>
              <a:tr h="591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33766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678624"/>
                  </a:ext>
                </a:extLst>
              </a:tr>
              <a:tr h="888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9268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67609" y="1444672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2863" y="461020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4778" y="143622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55881" y="453588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661416" cy="6662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5824" y="213377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7609" y="3100195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(………….)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6111" y="306661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2863" y="5309041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5347" y="6013064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(………….)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0890" y="5828397"/>
            <a:ext cx="2048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0161" y="290420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57960" y="1420910"/>
            <a:ext cx="1952559" cy="461665"/>
            <a:chOff x="10718126" y="3450885"/>
            <a:chExt cx="1952559" cy="461665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10718126" y="3520815"/>
              <a:ext cx="85998" cy="36933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724320" y="3450885"/>
              <a:ext cx="1946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643529" y="1420333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0576483" y="1490840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758893" y="2022002"/>
            <a:ext cx="221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05520" y="2474391"/>
            <a:ext cx="207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10605936" y="2023396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793217" y="3268522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065583" y="2953623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32720" y="3717967"/>
            <a:ext cx="194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58893" y="3808087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33328" y="3808086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9893575" y="3863692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0118" y="5309041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324024" y="5309041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9172328" y="5339437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590978" y="5990782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284884" y="5990782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9133188" y="6021178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9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8" grpId="0"/>
      <p:bldP spid="22" grpId="0"/>
      <p:bldP spid="31" grpId="0"/>
      <p:bldP spid="32" grpId="0"/>
      <p:bldP spid="23" grpId="0"/>
      <p:bldP spid="28" grpId="0"/>
      <p:bldP spid="34" grpId="0"/>
      <p:bldP spid="35" grpId="0"/>
      <p:bldP spid="41" grpId="0"/>
      <p:bldP spid="42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21" y="229696"/>
            <a:ext cx="9949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888E1"/>
                </a:solidFill>
                <a:latin typeface="+mj-lt"/>
              </a:rPr>
              <a:t>Câu 2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Dựa vào từ ngữ tìm được ở bài tập 1, đặt câu</a:t>
            </a:r>
            <a:r>
              <a:rPr lang="en-US" sz="3200" b="1" dirty="0">
                <a:solidFill>
                  <a:srgbClr val="000000"/>
                </a:solidFill>
                <a:latin typeface="+mj-lt"/>
              </a:rPr>
              <a:t>.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166" y="1128929"/>
            <a:ext cx="3661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165" y="1641981"/>
            <a:ext cx="10481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Các cô bác nông dân là những người làm ra lúa gạo.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166" y="3522614"/>
            <a:ext cx="4637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165" y="4164294"/>
            <a:ext cx="7670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434" y="228366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rgbClr val="0070C0"/>
                </a:solidFill>
                <a:latin typeface="+mj-lt"/>
              </a:rPr>
              <a:t>- Thả diều là trò chơi của tuổi thơ.</a:t>
            </a:r>
          </a:p>
          <a:p>
            <a:pPr algn="just"/>
            <a:r>
              <a:rPr lang="vi-VN" sz="3200" b="1" i="1" dirty="0">
                <a:solidFill>
                  <a:srgbClr val="0070C0"/>
                </a:solidFill>
                <a:latin typeface="+mj-lt"/>
              </a:rPr>
              <a:t>- Chuồn chuồn là một loài động vật nhỏ bé.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2165" y="4844598"/>
            <a:ext cx="9621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xa, bạn nhỏ đang thả diều.</a:t>
            </a:r>
          </a:p>
          <a:p>
            <a:pPr algn="just"/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Đàn vịt đang bơi lội dưới con sông nhỏ.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8354" y="834863"/>
            <a:ext cx="6165669" cy="365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151223" y="838566"/>
            <a:ext cx="1123406" cy="125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3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772" y="173083"/>
            <a:ext cx="113685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46" y="1762977"/>
            <a:ext cx="9253181" cy="39827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567543" y="795676"/>
            <a:ext cx="82426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267405" y="795676"/>
            <a:ext cx="10319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9979" y="1301394"/>
            <a:ext cx="23764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8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454078"/>
  <p:tag name="VIOLETTITLE" val="Từ ngữ chỉ sự vật, hoạt động;câu giới thiệu, nêu hoạt động"/>
  <p:tag name="VIOLETLESSON" val="-1"/>
  <p:tag name="VIOLETCATID" val="8617649"/>
  <p:tag name="VIOLETSUBJECT" val="Tiếng Việt 3"/>
  <p:tag name="VIOLETAUTHORID" val="1052031"/>
  <p:tag name="VIOLETAUTHORNAME" val="Nguyễn Quyền"/>
  <p:tag name="VIOLETAUTHORAVATAR" val="no_avatar.jpg"/>
  <p:tag name="VIOLETAUTHORADDRESS" val="THPT Nguyễn Trãi - Daklak"/>
  <p:tag name="VIOLETDATE" val="2022-08-20 22:14:48"/>
  <p:tag name="VIOLETHIT" val="242"/>
  <p:tag name="VIOLETLIKE" val="2"/>
  <p:tag name="INKNOELEADERBOARD" val="-19681515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445</Words>
  <Application>Microsoft Office PowerPoint</Application>
  <PresentationFormat>Widescreen</PresentationFormat>
  <Paragraphs>134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Calibri Light</vt:lpstr>
      <vt:lpstr>HP001 4 hàng</vt:lpstr>
      <vt:lpstr>HP001 5 hàng</vt:lpstr>
      <vt:lpstr>Montserrat Medium</vt:lpstr>
      <vt:lpstr>SVN-Gretoon</vt:lpstr>
      <vt:lpstr>Times New Roman</vt:lpstr>
      <vt:lpstr>Office Theme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11</cp:lastModifiedBy>
  <cp:revision>62</cp:revision>
  <dcterms:created xsi:type="dcterms:W3CDTF">2021-07-20T01:55:21Z</dcterms:created>
  <dcterms:modified xsi:type="dcterms:W3CDTF">2023-09-08T08:03:26Z</dcterms:modified>
</cp:coreProperties>
</file>