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7"/>
  </p:notesMasterIdLst>
  <p:sldIdLst>
    <p:sldId id="295" r:id="rId3"/>
    <p:sldId id="294" r:id="rId4"/>
    <p:sldId id="353" r:id="rId5"/>
    <p:sldId id="348" r:id="rId6"/>
    <p:sldId id="354" r:id="rId7"/>
    <p:sldId id="355" r:id="rId8"/>
    <p:sldId id="356" r:id="rId9"/>
    <p:sldId id="357" r:id="rId10"/>
    <p:sldId id="358" r:id="rId11"/>
    <p:sldId id="364" r:id="rId12"/>
    <p:sldId id="360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userId="cba0cd64cfb218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25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7214" y="1937462"/>
            <a:ext cx="7725177" cy="7136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341997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341997"/>
                </a:solidFill>
                <a:cs typeface="+mn-cs"/>
              </a:rPr>
              <a:t>ĐẾN VỚI </a:t>
            </a:r>
            <a:r>
              <a:rPr lang="en-US" sz="9600" b="1" dirty="0" smtClean="0">
                <a:ln/>
                <a:solidFill>
                  <a:srgbClr val="341997"/>
                </a:solidFill>
                <a:cs typeface="+mn-cs"/>
              </a:rPr>
              <a:t>MÔN</a:t>
            </a:r>
            <a:r>
              <a:rPr lang="vi-VN" sz="9600" b="1" dirty="0" smtClean="0">
                <a:ln/>
                <a:solidFill>
                  <a:srgbClr val="341997"/>
                </a:solidFill>
                <a:cs typeface="+mn-cs"/>
              </a:rPr>
              <a:t> HỌC</a:t>
            </a:r>
            <a:r>
              <a:rPr lang="en-US" sz="9600" b="1" dirty="0" smtClean="0">
                <a:ln/>
                <a:solidFill>
                  <a:srgbClr val="341997"/>
                </a:solidFill>
                <a:cs typeface="+mn-cs"/>
              </a:rPr>
              <a:t> TỰ NHIÊN VÀ XÃ HỘI</a:t>
            </a:r>
            <a:r>
              <a:rPr lang="en-US" sz="8000" b="1" dirty="0" smtClean="0">
                <a:ln/>
                <a:solidFill>
                  <a:srgbClr val="341997"/>
                </a:solidFill>
                <a:cs typeface="+mn-cs"/>
              </a:rPr>
              <a:t> </a:t>
            </a:r>
            <a:endParaRPr lang="en-US" sz="8000" b="1" dirty="0">
              <a:ln/>
              <a:solidFill>
                <a:srgbClr val="3419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7218" t="4713" r="6970"/>
          <a:stretch/>
        </p:blipFill>
        <p:spPr>
          <a:xfrm>
            <a:off x="1" y="0"/>
            <a:ext cx="1231490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4"/>
          <p:cNvSpPr/>
          <p:nvPr/>
        </p:nvSpPr>
        <p:spPr>
          <a:xfrm>
            <a:off x="1856841" y="2149148"/>
            <a:ext cx="923318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78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9593" y="2556453"/>
            <a:ext cx="105128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4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761" y="2305737"/>
            <a:ext cx="10366941" cy="1328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UYEN THI MINH\Desktop\z2730874125454_001fb68230ebe390619a7afb405a13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8" b="16666"/>
          <a:stretch/>
        </p:blipFill>
        <p:spPr bwMode="auto">
          <a:xfrm>
            <a:off x="0" y="1111696"/>
            <a:ext cx="12191999" cy="57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1999" cy="1111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939" y="-24521"/>
            <a:ext cx="1208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08" r="10358" b="96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9306" y="2430679"/>
            <a:ext cx="840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14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06640" y="1375040"/>
            <a:ext cx="7670209" cy="1732767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07155" y="1387039"/>
            <a:ext cx="1680211" cy="13050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flipH="1" flipV="1">
            <a:off x="9929609" y="4661841"/>
            <a:ext cx="2262389" cy="18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13" y="18811"/>
            <a:ext cx="1879420" cy="1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275463" y="1903087"/>
            <a:ext cx="7401386" cy="512567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thế hệ trong gia đình (tiết 1)</a:t>
            </a:r>
          </a:p>
        </p:txBody>
      </p:sp>
    </p:spTree>
    <p:extLst>
      <p:ext uri="{BB962C8B-B14F-4D97-AF65-F5344CB8AC3E}">
        <p14:creationId xmlns:p14="http://schemas.microsoft.com/office/powerpoint/2010/main" val="15369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"/>
          <p:cNvGrpSpPr/>
          <p:nvPr/>
        </p:nvGrpSpPr>
        <p:grpSpPr>
          <a:xfrm>
            <a:off x="-71057" y="4452255"/>
            <a:ext cx="12282473" cy="2403510"/>
            <a:chOff x="-53293" y="2190760"/>
            <a:chExt cx="9211855" cy="2951064"/>
          </a:xfrm>
        </p:grpSpPr>
        <p:pic>
          <p:nvPicPr>
            <p:cNvPr id="4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6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6005" y="32982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49" y="1244393"/>
            <a:ext cx="1099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3200" dirty="0">
              <a:solidFill>
                <a:srgbClr val="3419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49" y="2321611"/>
            <a:ext cx="11376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39941" descr="1-47"/>
          <p:cNvPicPr>
            <a:picLocks noChangeAspect="1"/>
          </p:cNvPicPr>
          <p:nvPr/>
        </p:nvPicPr>
        <p:blipFill rotWithShape="1">
          <a:blip r:embed="rId3"/>
          <a:srcRect l="6367" t="5591" r="63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826044" y="525430"/>
            <a:ext cx="10412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2598">
            <a:off x="-592541" y="3295675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39" t="3143" r="3052" b="3490"/>
          <a:stretch/>
        </p:blipFill>
        <p:spPr>
          <a:xfrm>
            <a:off x="4837471" y="1814247"/>
            <a:ext cx="6032090" cy="33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Vertical Scroll 5"/>
          <p:cNvSpPr/>
          <p:nvPr/>
        </p:nvSpPr>
        <p:spPr>
          <a:xfrm>
            <a:off x="4444182" y="752154"/>
            <a:ext cx="28956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228" y="2288276"/>
            <a:ext cx="998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9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30815558565_6fad576edc817d43959d9cb20cc6a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z2730815578103_d727521a8031b81c34ec1e24a4e6c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9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96808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516" y="3406320"/>
            <a:ext cx="1059641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475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08320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31" y="3200609"/>
            <a:ext cx="1061883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.</a:t>
            </a:r>
          </a:p>
        </p:txBody>
      </p:sp>
    </p:spTree>
    <p:extLst>
      <p:ext uri="{BB962C8B-B14F-4D97-AF65-F5344CB8AC3E}">
        <p14:creationId xmlns:p14="http://schemas.microsoft.com/office/powerpoint/2010/main" val="36277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372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Helvetica-Narrow</vt:lpstr>
      <vt:lpstr>Times New Roman</vt:lpstr>
      <vt:lpstr>等线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90</cp:revision>
  <dcterms:created xsi:type="dcterms:W3CDTF">2021-05-27T09:39:36Z</dcterms:created>
  <dcterms:modified xsi:type="dcterms:W3CDTF">2022-09-05T08:17:25Z</dcterms:modified>
</cp:coreProperties>
</file>