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291" r:id="rId13"/>
    <p:sldId id="350" r:id="rId14"/>
    <p:sldId id="349" r:id="rId15"/>
    <p:sldId id="275" r:id="rId16"/>
    <p:sldId id="353" r:id="rId17"/>
    <p:sldId id="354" r:id="rId18"/>
    <p:sldId id="351" r:id="rId19"/>
    <p:sldId id="352" r:id="rId20"/>
    <p:sldId id="355" r:id="rId21"/>
    <p:sldId id="356" r:id="rId22"/>
    <p:sldId id="357" r:id="rId23"/>
    <p:sldId id="26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553" autoAdjust="0"/>
  </p:normalViewPr>
  <p:slideViewPr>
    <p:cSldViewPr snapToGrid="0">
      <p:cViewPr varScale="1">
        <p:scale>
          <a:sx n="108" d="100"/>
          <a:sy n="108" d="100"/>
        </p:scale>
        <p:origin x="5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4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9/4/2023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AE1342-729E-43B0-8B41-9BCD1F7E3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3EBF2-9341-F0AE-1C71-27F531EE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2210082"/>
            <a:ext cx="10162913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9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278942" y="1666528"/>
            <a:ext cx="12224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12 315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30 820.</a:t>
            </a: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chia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7283" y="1029221"/>
            <a:ext cx="4301807" cy="725156"/>
            <a:chOff x="3676989" y="6113005"/>
            <a:chExt cx="4301807" cy="1438587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76989" y="611300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98254" y="617011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FD692B-203C-CC62-3F85-FB4785CB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4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879C78D-9140-EEF1-2BEE-95E7D9D8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991E6-17FF-695B-9FEF-FC5F0AF7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814" y="416680"/>
            <a:ext cx="7056990" cy="11888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081AD9-C9C2-5098-79EB-1627C61B50B0}"/>
              </a:ext>
            </a:extLst>
          </p:cNvPr>
          <p:cNvSpPr/>
          <p:nvPr/>
        </p:nvSpPr>
        <p:spPr>
          <a:xfrm>
            <a:off x="0" y="457200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554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679E447C-5753-3BB6-E71F-D021BAE4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67B3D18C-ED6A-24A7-D285-033D4FD66F87}"/>
              </a:ext>
            </a:extLst>
          </p:cNvPr>
          <p:cNvSpPr/>
          <p:nvPr/>
        </p:nvSpPr>
        <p:spPr>
          <a:xfrm>
            <a:off x="241287" y="203360"/>
            <a:ext cx="11773220" cy="6458697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EB585-0EE7-D8BD-ACB4-3284C11FDD5B}"/>
              </a:ext>
            </a:extLst>
          </p:cNvPr>
          <p:cNvSpPr txBox="1"/>
          <p:nvPr/>
        </p:nvSpPr>
        <p:spPr>
          <a:xfrm>
            <a:off x="1420426" y="195855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43 135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F5DBD-B44C-283E-233C-B94CB63448E1}"/>
              </a:ext>
            </a:extLst>
          </p:cNvPr>
          <p:cNvGrpSpPr/>
          <p:nvPr/>
        </p:nvGrpSpPr>
        <p:grpSpPr>
          <a:xfrm>
            <a:off x="525940" y="237144"/>
            <a:ext cx="3069692" cy="1863229"/>
            <a:chOff x="1159463" y="590073"/>
            <a:chExt cx="3069692" cy="186322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A8D59-FFF1-FD62-DC8D-7771ADF72C8A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10FD08-E763-A65E-3260-69E8371AC461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FC369B-5F3E-6EBA-651D-387AE38EE5B9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7096B4-57A0-80CC-2B13-4794BA3533B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EAA3A64-62C7-BAD6-0A12-C5E51391C8F1}"/>
              </a:ext>
            </a:extLst>
          </p:cNvPr>
          <p:cNvSpPr txBox="1"/>
          <p:nvPr/>
        </p:nvSpPr>
        <p:spPr>
          <a:xfrm>
            <a:off x="4876008" y="1990447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18 505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15E9-B474-CC61-0E22-9E8046E8F3B1}"/>
              </a:ext>
            </a:extLst>
          </p:cNvPr>
          <p:cNvGrpSpPr/>
          <p:nvPr/>
        </p:nvGrpSpPr>
        <p:grpSpPr>
          <a:xfrm>
            <a:off x="3981522" y="269041"/>
            <a:ext cx="3069692" cy="1863229"/>
            <a:chOff x="1159463" y="590073"/>
            <a:chExt cx="3069692" cy="18632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D80484-FC51-4DC9-BB3C-5CAA40827F5C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5CCDF3E-A6D0-A60D-D709-3E68AFC28D33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0470E7-5023-B4F2-7C14-54E55A1C306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E1066CC-CA9A-AD6A-0B90-D3A41D71754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E83FE-773B-63EC-31FE-C97083892DD7}"/>
              </a:ext>
            </a:extLst>
          </p:cNvPr>
          <p:cNvSpPr txBox="1"/>
          <p:nvPr/>
        </p:nvSpPr>
        <p:spPr>
          <a:xfrm>
            <a:off x="7980715" y="2022345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61 640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492740-410E-1678-78C5-6EF77A194838}"/>
              </a:ext>
            </a:extLst>
          </p:cNvPr>
          <p:cNvGrpSpPr/>
          <p:nvPr/>
        </p:nvGrpSpPr>
        <p:grpSpPr>
          <a:xfrm>
            <a:off x="7096862" y="300939"/>
            <a:ext cx="3059059" cy="1863229"/>
            <a:chOff x="1170096" y="590073"/>
            <a:chExt cx="3059059" cy="186322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B426A1B-7836-55CA-547F-44F8A4FF92E4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72A5BDE-23C8-89AB-10FE-0D388ECCEEE6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23933D-6A23-5727-EC74-5791EAC366A1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59028F-9030-5127-ADF9-9AA3782C4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932E778-4153-6C3E-004B-1414D18A347E}"/>
              </a:ext>
            </a:extLst>
          </p:cNvPr>
          <p:cNvSpPr txBox="1"/>
          <p:nvPr/>
        </p:nvSpPr>
        <p:spPr>
          <a:xfrm>
            <a:off x="1292836" y="482934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24 630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35357C-CC3F-86DC-2C28-CDCF5EEF541E}"/>
              </a:ext>
            </a:extLst>
          </p:cNvPr>
          <p:cNvGrpSpPr/>
          <p:nvPr/>
        </p:nvGrpSpPr>
        <p:grpSpPr>
          <a:xfrm>
            <a:off x="408983" y="3107934"/>
            <a:ext cx="3059059" cy="1863229"/>
            <a:chOff x="1170096" y="590073"/>
            <a:chExt cx="3059059" cy="18632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38A00BB-3B50-C65C-0635-9C4AACDA7B0B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70F988-5661-9F7D-ADDB-17A6743AAEFB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66932E-E457-C4C7-CCBF-3A05474CD874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AF66FC3-FE77-0BAD-5B13-27DEE61267A6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43">
            <a:extLst>
              <a:ext uri="{FF2B5EF4-FFF2-40B4-BE49-F238E27FC236}">
                <a16:creationId xmlns:a16="http://schemas.microsoft.com/office/drawing/2014/main" id="{1303059F-0F33-DE1F-678C-A50F0497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46" y="3346118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7" name="TextBox 49">
            <a:extLst>
              <a:ext uri="{FF2B5EF4-FFF2-40B4-BE49-F238E27FC236}">
                <a16:creationId xmlns:a16="http://schemas.microsoft.com/office/drawing/2014/main" id="{E618FDC6-5770-83F8-488F-F52414DE2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4" y="3350918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12 315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786902FD-5173-E6E6-D1FF-75AD76B445F6}"/>
              </a:ext>
            </a:extLst>
          </p:cNvPr>
          <p:cNvGrpSpPr>
            <a:grpSpLocks/>
          </p:cNvGrpSpPr>
          <p:nvPr/>
        </p:nvGrpSpPr>
        <p:grpSpPr bwMode="auto">
          <a:xfrm>
            <a:off x="5972515" y="3491772"/>
            <a:ext cx="1292700" cy="1485848"/>
            <a:chOff x="2299" y="1296"/>
            <a:chExt cx="623" cy="68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424FDC-9964-1E8F-6682-392D90E417C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1E4DD8D-435F-513A-29C8-49EAB66F03D1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7E8B436-480E-1FD1-8167-04987CCCB892}"/>
              </a:ext>
            </a:extLst>
          </p:cNvPr>
          <p:cNvSpPr txBox="1"/>
          <p:nvPr/>
        </p:nvSpPr>
        <p:spPr>
          <a:xfrm>
            <a:off x="6006826" y="39771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BC504C-992F-67A6-D7D8-3B2312EFDFC8}"/>
              </a:ext>
            </a:extLst>
          </p:cNvPr>
          <p:cNvSpPr txBox="1"/>
          <p:nvPr/>
        </p:nvSpPr>
        <p:spPr>
          <a:xfrm>
            <a:off x="4713453" y="38068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57F98A-B5DC-3A4C-A5A9-D2AB537AAED5}"/>
              </a:ext>
            </a:extLst>
          </p:cNvPr>
          <p:cNvSpPr txBox="1"/>
          <p:nvPr/>
        </p:nvSpPr>
        <p:spPr>
          <a:xfrm>
            <a:off x="4984234" y="380816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E2F6CE-1301-6D33-BF85-38AF0AE17739}"/>
              </a:ext>
            </a:extLst>
          </p:cNvPr>
          <p:cNvSpPr txBox="1"/>
          <p:nvPr/>
        </p:nvSpPr>
        <p:spPr>
          <a:xfrm>
            <a:off x="6270109" y="39809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CBFE6D-C93A-9281-396D-6742960FA59C}"/>
              </a:ext>
            </a:extLst>
          </p:cNvPr>
          <p:cNvSpPr txBox="1"/>
          <p:nvPr/>
        </p:nvSpPr>
        <p:spPr>
          <a:xfrm>
            <a:off x="5050909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14EBEDE-4067-665E-6FEE-70C454873C40}"/>
              </a:ext>
            </a:extLst>
          </p:cNvPr>
          <p:cNvSpPr txBox="1"/>
          <p:nvPr/>
        </p:nvSpPr>
        <p:spPr>
          <a:xfrm>
            <a:off x="5323052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D4C81EE-10A1-7205-B44B-F0812DF91699}"/>
              </a:ext>
            </a:extLst>
          </p:cNvPr>
          <p:cNvSpPr txBox="1"/>
          <p:nvPr/>
        </p:nvSpPr>
        <p:spPr>
          <a:xfrm>
            <a:off x="6542252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771DA3-C278-DBF6-6AFE-7B94DCA8D1D0}"/>
              </a:ext>
            </a:extLst>
          </p:cNvPr>
          <p:cNvSpPr txBox="1"/>
          <p:nvPr/>
        </p:nvSpPr>
        <p:spPr>
          <a:xfrm>
            <a:off x="5344823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189F412-6E99-520F-DC96-43E529F39F76}"/>
              </a:ext>
            </a:extLst>
          </p:cNvPr>
          <p:cNvSpPr txBox="1"/>
          <p:nvPr/>
        </p:nvSpPr>
        <p:spPr>
          <a:xfrm>
            <a:off x="5606080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5A9410-8C0E-A76B-DB3C-F3991B0ED5F2}"/>
              </a:ext>
            </a:extLst>
          </p:cNvPr>
          <p:cNvSpPr txBox="1"/>
          <p:nvPr/>
        </p:nvSpPr>
        <p:spPr>
          <a:xfrm>
            <a:off x="6781737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CE1D206-17B5-9179-0DC5-2D3B18B8BBB8}"/>
              </a:ext>
            </a:extLst>
          </p:cNvPr>
          <p:cNvSpPr txBox="1"/>
          <p:nvPr/>
        </p:nvSpPr>
        <p:spPr>
          <a:xfrm>
            <a:off x="5573423" y="52763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2" name="TextBox 43">
            <a:extLst>
              <a:ext uri="{FF2B5EF4-FFF2-40B4-BE49-F238E27FC236}">
                <a16:creationId xmlns:a16="http://schemas.microsoft.com/office/drawing/2014/main" id="{F9B1B620-450B-A43F-F814-62214007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097" y="3218527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16A3BE0B-2CB8-D111-EC72-B4A05DEC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05" y="3223327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30 820</a:t>
            </a:r>
          </a:p>
        </p:txBody>
      </p:sp>
      <p:grpSp>
        <p:nvGrpSpPr>
          <p:cNvPr id="134" name="Group 66">
            <a:extLst>
              <a:ext uri="{FF2B5EF4-FFF2-40B4-BE49-F238E27FC236}">
                <a16:creationId xmlns:a16="http://schemas.microsoft.com/office/drawing/2014/main" id="{A9C03FF8-5873-D743-5C85-6604A447B645}"/>
              </a:ext>
            </a:extLst>
          </p:cNvPr>
          <p:cNvGrpSpPr>
            <a:grpSpLocks/>
          </p:cNvGrpSpPr>
          <p:nvPr/>
        </p:nvGrpSpPr>
        <p:grpSpPr bwMode="auto">
          <a:xfrm>
            <a:off x="9842766" y="3364181"/>
            <a:ext cx="1292700" cy="1485848"/>
            <a:chOff x="2299" y="1296"/>
            <a:chExt cx="623" cy="68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86D182C-F10D-770F-8270-248458649B1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ECE24F5-0A2F-07EC-4AB6-D0BC1660D144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22A11-32EB-D5E4-F94B-DFDD51EFBF5F}"/>
              </a:ext>
            </a:extLst>
          </p:cNvPr>
          <p:cNvSpPr txBox="1"/>
          <p:nvPr/>
        </p:nvSpPr>
        <p:spPr>
          <a:xfrm>
            <a:off x="9877077" y="38495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FB7524D-141B-9801-6F7A-C78FC34799B0}"/>
              </a:ext>
            </a:extLst>
          </p:cNvPr>
          <p:cNvSpPr txBox="1"/>
          <p:nvPr/>
        </p:nvSpPr>
        <p:spPr>
          <a:xfrm>
            <a:off x="8211564" y="36792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60BF66-0A3A-7CB1-D24D-54AA245EA063}"/>
              </a:ext>
            </a:extLst>
          </p:cNvPr>
          <p:cNvSpPr txBox="1"/>
          <p:nvPr/>
        </p:nvSpPr>
        <p:spPr>
          <a:xfrm>
            <a:off x="8482345" y="36805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A74B589-F2F2-649C-39A7-C41CC2C15C28}"/>
              </a:ext>
            </a:extLst>
          </p:cNvPr>
          <p:cNvSpPr txBox="1"/>
          <p:nvPr/>
        </p:nvSpPr>
        <p:spPr>
          <a:xfrm>
            <a:off x="10140360" y="38533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A91817-C006-0116-786E-9A92137DADFA}"/>
              </a:ext>
            </a:extLst>
          </p:cNvPr>
          <p:cNvSpPr txBox="1"/>
          <p:nvPr/>
        </p:nvSpPr>
        <p:spPr>
          <a:xfrm>
            <a:off x="8517122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6545468-615F-0F97-D147-C22AA61398A5}"/>
              </a:ext>
            </a:extLst>
          </p:cNvPr>
          <p:cNvSpPr txBox="1"/>
          <p:nvPr/>
        </p:nvSpPr>
        <p:spPr>
          <a:xfrm>
            <a:off x="8789265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DAB71E8-E71E-89AB-C4FE-ABCCFF02408A}"/>
              </a:ext>
            </a:extLst>
          </p:cNvPr>
          <p:cNvSpPr txBox="1"/>
          <p:nvPr/>
        </p:nvSpPr>
        <p:spPr>
          <a:xfrm>
            <a:off x="10412503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936663-0372-2E4D-27DC-EDA9083A6E88}"/>
              </a:ext>
            </a:extLst>
          </p:cNvPr>
          <p:cNvSpPr txBox="1"/>
          <p:nvPr/>
        </p:nvSpPr>
        <p:spPr>
          <a:xfrm>
            <a:off x="8832302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3431D8B-BAFF-B56C-9828-B451BC59AA5D}"/>
              </a:ext>
            </a:extLst>
          </p:cNvPr>
          <p:cNvSpPr txBox="1"/>
          <p:nvPr/>
        </p:nvSpPr>
        <p:spPr>
          <a:xfrm>
            <a:off x="9093559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B5DAC08-768E-E1C6-1FE8-41C20F2FBD60}"/>
              </a:ext>
            </a:extLst>
          </p:cNvPr>
          <p:cNvSpPr txBox="1"/>
          <p:nvPr/>
        </p:nvSpPr>
        <p:spPr>
          <a:xfrm>
            <a:off x="10651988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D2D85EF-8D0D-1274-27A9-8E93D3069A64}"/>
              </a:ext>
            </a:extLst>
          </p:cNvPr>
          <p:cNvSpPr txBox="1"/>
          <p:nvPr/>
        </p:nvSpPr>
        <p:spPr>
          <a:xfrm>
            <a:off x="9071534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9F82626-5A0F-1127-6860-265D62DFA292}"/>
              </a:ext>
            </a:extLst>
          </p:cNvPr>
          <p:cNvSpPr txBox="1"/>
          <p:nvPr/>
        </p:nvSpPr>
        <p:spPr>
          <a:xfrm>
            <a:off x="9347981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9289AC9-DD80-0042-9D88-4D9F0A1C6391}"/>
              </a:ext>
            </a:extLst>
          </p:cNvPr>
          <p:cNvSpPr txBox="1"/>
          <p:nvPr/>
        </p:nvSpPr>
        <p:spPr>
          <a:xfrm>
            <a:off x="10896537" y="385363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2AFA4F-ACFE-1561-8DE8-DF2D699AF232}"/>
              </a:ext>
            </a:extLst>
          </p:cNvPr>
          <p:cNvSpPr txBox="1"/>
          <p:nvPr/>
        </p:nvSpPr>
        <p:spPr>
          <a:xfrm>
            <a:off x="9358613" y="54996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237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104" grpId="0"/>
      <p:bldP spid="110" grpId="0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2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F3914-8B58-1F6B-60DE-D2081F93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93" y="1361411"/>
            <a:ext cx="1096765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B7053D-DA9F-DB6E-FE3E-75247938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363" y="415999"/>
            <a:ext cx="185737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CBA9D-72A7-0329-E67D-655693E2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1F29-98D2-C1A7-D94D-D4E97DC3A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3A7818-FCB2-E9E5-178B-9DC92722DD8D}"/>
              </a:ext>
            </a:extLst>
          </p:cNvPr>
          <p:cNvSpPr/>
          <p:nvPr/>
        </p:nvSpPr>
        <p:spPr>
          <a:xfrm rot="437354">
            <a:off x="3967242" y="3161231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pic>
        <p:nvPicPr>
          <p:cNvPr id="26" name="Picture 25" descr="A red apple with green leaves&#10;&#10;Description automatically generated">
            <a:extLst>
              <a:ext uri="{FF2B5EF4-FFF2-40B4-BE49-F238E27FC236}">
                <a16:creationId xmlns:a16="http://schemas.microsoft.com/office/drawing/2014/main" id="{3C19531B-D76A-ADF4-DDC8-5A27F2F6A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2" y="2128285"/>
            <a:ext cx="2645733" cy="264573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8EF247-194A-8388-F4CC-9A6D797B6786}"/>
              </a:ext>
            </a:extLst>
          </p:cNvPr>
          <p:cNvSpPr/>
          <p:nvPr/>
        </p:nvSpPr>
        <p:spPr>
          <a:xfrm rot="156503">
            <a:off x="8953910" y="3182497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29" name="Picture 28" descr="A red apple with green leaves&#10;&#10;Description automatically generated">
            <a:extLst>
              <a:ext uri="{FF2B5EF4-FFF2-40B4-BE49-F238E27FC236}">
                <a16:creationId xmlns:a16="http://schemas.microsoft.com/office/drawing/2014/main" id="{287167E9-A9DA-7B28-ACED-3AC41246A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5" y="2160183"/>
            <a:ext cx="2645733" cy="2645733"/>
          </a:xfrm>
          <a:prstGeom prst="rect">
            <a:avLst/>
          </a:prstGeom>
        </p:spPr>
      </p:pic>
      <p:pic>
        <p:nvPicPr>
          <p:cNvPr id="30" name="Picture 2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D8E0790-0BE6-89C6-3C77-3C2BA9DB6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45925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26 358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9A434A-7F77-A72D-4661-5D034663987E}"/>
              </a:ext>
            </a:extLst>
          </p:cNvPr>
          <p:cNvGrpSpPr/>
          <p:nvPr/>
        </p:nvGrpSpPr>
        <p:grpSpPr>
          <a:xfrm>
            <a:off x="8055266" y="1743379"/>
            <a:ext cx="3930175" cy="4316894"/>
            <a:chOff x="8001897" y="2368512"/>
            <a:chExt cx="3807499" cy="4152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9E10FA-6D5A-8DA3-DC54-4572E10FA2B4}"/>
                </a:ext>
              </a:extLst>
            </p:cNvPr>
            <p:cNvSpPr/>
            <p:nvPr/>
          </p:nvSpPr>
          <p:spPr>
            <a:xfrm>
              <a:off x="8336379" y="2368512"/>
              <a:ext cx="3006869" cy="1736725"/>
            </a:xfrm>
            <a:custGeom>
              <a:avLst/>
              <a:gdLst>
                <a:gd name="connsiteX0" fmla="*/ 0 w 3006869"/>
                <a:gd name="connsiteY0" fmla="*/ 289460 h 1736725"/>
                <a:gd name="connsiteX1" fmla="*/ 289460 w 3006869"/>
                <a:gd name="connsiteY1" fmla="*/ 0 h 1736725"/>
                <a:gd name="connsiteX2" fmla="*/ 2717409 w 3006869"/>
                <a:gd name="connsiteY2" fmla="*/ 0 h 1736725"/>
                <a:gd name="connsiteX3" fmla="*/ 3006869 w 3006869"/>
                <a:gd name="connsiteY3" fmla="*/ 289460 h 1736725"/>
                <a:gd name="connsiteX4" fmla="*/ 3006869 w 3006869"/>
                <a:gd name="connsiteY4" fmla="*/ 1447265 h 1736725"/>
                <a:gd name="connsiteX5" fmla="*/ 2717409 w 3006869"/>
                <a:gd name="connsiteY5" fmla="*/ 1736725 h 1736725"/>
                <a:gd name="connsiteX6" fmla="*/ 289460 w 3006869"/>
                <a:gd name="connsiteY6" fmla="*/ 1736725 h 1736725"/>
                <a:gd name="connsiteX7" fmla="*/ 0 w 3006869"/>
                <a:gd name="connsiteY7" fmla="*/ 1447265 h 1736725"/>
                <a:gd name="connsiteX8" fmla="*/ 0 w 3006869"/>
                <a:gd name="connsiteY8" fmla="*/ 289460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869" h="1736725" fill="none" extrusionOk="0">
                  <a:moveTo>
                    <a:pt x="0" y="289460"/>
                  </a:moveTo>
                  <a:cubicBezTo>
                    <a:pt x="907" y="154155"/>
                    <a:pt x="144953" y="25773"/>
                    <a:pt x="289460" y="0"/>
                  </a:cubicBezTo>
                  <a:cubicBezTo>
                    <a:pt x="1041240" y="72427"/>
                    <a:pt x="2305938" y="61419"/>
                    <a:pt x="2717409" y="0"/>
                  </a:cubicBezTo>
                  <a:cubicBezTo>
                    <a:pt x="2873136" y="-28478"/>
                    <a:pt x="2987675" y="123790"/>
                    <a:pt x="3006869" y="289460"/>
                  </a:cubicBezTo>
                  <a:cubicBezTo>
                    <a:pt x="2909705" y="836113"/>
                    <a:pt x="3001080" y="884419"/>
                    <a:pt x="3006869" y="1447265"/>
                  </a:cubicBezTo>
                  <a:cubicBezTo>
                    <a:pt x="3012372" y="1579197"/>
                    <a:pt x="2862390" y="1720041"/>
                    <a:pt x="2717409" y="1736725"/>
                  </a:cubicBezTo>
                  <a:cubicBezTo>
                    <a:pt x="1863886" y="1766552"/>
                    <a:pt x="1085371" y="1657419"/>
                    <a:pt x="289460" y="1736725"/>
                  </a:cubicBezTo>
                  <a:cubicBezTo>
                    <a:pt x="137170" y="1735869"/>
                    <a:pt x="-12621" y="1609625"/>
                    <a:pt x="0" y="1447265"/>
                  </a:cubicBezTo>
                  <a:cubicBezTo>
                    <a:pt x="53573" y="1091167"/>
                    <a:pt x="-17417" y="642166"/>
                    <a:pt x="0" y="289460"/>
                  </a:cubicBezTo>
                  <a:close/>
                </a:path>
                <a:path w="3006869" h="1736725" stroke="0" extrusionOk="0">
                  <a:moveTo>
                    <a:pt x="0" y="289460"/>
                  </a:moveTo>
                  <a:cubicBezTo>
                    <a:pt x="7220" y="131564"/>
                    <a:pt x="142572" y="27034"/>
                    <a:pt x="289460" y="0"/>
                  </a:cubicBezTo>
                  <a:cubicBezTo>
                    <a:pt x="1301468" y="123000"/>
                    <a:pt x="2322015" y="-96860"/>
                    <a:pt x="2717409" y="0"/>
                  </a:cubicBezTo>
                  <a:cubicBezTo>
                    <a:pt x="2858577" y="-14249"/>
                    <a:pt x="3014678" y="113853"/>
                    <a:pt x="3006869" y="289460"/>
                  </a:cubicBezTo>
                  <a:cubicBezTo>
                    <a:pt x="3074596" y="408133"/>
                    <a:pt x="2954268" y="1060853"/>
                    <a:pt x="3006869" y="1447265"/>
                  </a:cubicBezTo>
                  <a:cubicBezTo>
                    <a:pt x="3001586" y="1609043"/>
                    <a:pt x="2863825" y="1734524"/>
                    <a:pt x="2717409" y="1736725"/>
                  </a:cubicBezTo>
                  <a:cubicBezTo>
                    <a:pt x="1769140" y="1576018"/>
                    <a:pt x="1140738" y="1776392"/>
                    <a:pt x="289460" y="1736725"/>
                  </a:cubicBezTo>
                  <a:cubicBezTo>
                    <a:pt x="120794" y="1734947"/>
                    <a:pt x="-14309" y="1600647"/>
                    <a:pt x="0" y="1447265"/>
                  </a:cubicBezTo>
                  <a:cubicBezTo>
                    <a:pt x="9496" y="1246839"/>
                    <a:pt x="-34442" y="439681"/>
                    <a:pt x="0" y="2894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1A31C1-40CF-0452-1B91-2AAB23EA546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7E3189-D4F4-AE44-3160-546E3E8D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39D242-8821-1E9D-39BC-6834E1B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F7E362-65EB-0167-C78D-C8ED48728660}"/>
              </a:ext>
            </a:extLst>
          </p:cNvPr>
          <p:cNvSpPr txBox="1"/>
          <p:nvPr/>
        </p:nvSpPr>
        <p:spPr>
          <a:xfrm>
            <a:off x="521039" y="2275861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chục, ta được số 26 360.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D88D6-3781-749F-4AFB-99657B96AD0D}"/>
              </a:ext>
            </a:extLst>
          </p:cNvPr>
          <p:cNvSpPr txBox="1"/>
          <p:nvPr/>
        </p:nvSpPr>
        <p:spPr>
          <a:xfrm>
            <a:off x="531672" y="3371014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26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78A5-4AE4-6D5A-D40A-E7BEE06D5E33}"/>
              </a:ext>
            </a:extLst>
          </p:cNvPr>
          <p:cNvSpPr txBox="1"/>
          <p:nvPr/>
        </p:nvSpPr>
        <p:spPr>
          <a:xfrm>
            <a:off x="542304" y="4476800"/>
            <a:ext cx="7878682" cy="693311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32043-3FE5-A0F3-AF46-BF98B42432E6}"/>
              </a:ext>
            </a:extLst>
          </p:cNvPr>
          <p:cNvSpPr txBox="1"/>
          <p:nvPr/>
        </p:nvSpPr>
        <p:spPr>
          <a:xfrm>
            <a:off x="606099" y="5359302"/>
            <a:ext cx="8803715" cy="693311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2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c) </a:t>
            </a:r>
            <a:r>
              <a:rPr lang="en-US" sz="4000" b="1" dirty="0" err="1">
                <a:solidFill>
                  <a:srgbClr val="002060"/>
                </a:solidFill>
              </a:rPr>
              <a:t>Sắp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đến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: 29 999; 90 000; 20 990; 29 909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3E790-EE3D-9090-B053-3CF7E0432A27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20 990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9A08B9-58EF-2AA4-A69D-24D8F97EB236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A1289-F1F1-C91A-D9C1-F839DB4A227C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29 909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C30A62-CC83-EE2B-2F9F-850D53898AEE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4997E-7C68-EC0A-FAFB-E29EDB217C06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29 999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4E11E6-0203-676C-CE79-CFC76D4ADA27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FEE98-32ED-43ED-4A8C-DFD76C76E58F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1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5C610-77AD-6108-A592-4DDC3CF1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5" y="833215"/>
            <a:ext cx="3657373" cy="867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51027-7E4B-7740-F15F-A5C3569D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37" y="2392879"/>
            <a:ext cx="4326283" cy="205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65545-46B3-D41F-27F6-74F299F3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001" y="2237819"/>
            <a:ext cx="3635561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27 369 + 34 425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27 369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34 425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C3960-1818-654C-C717-854D0C0D2ADE}"/>
              </a:ext>
            </a:extLst>
          </p:cNvPr>
          <p:cNvSpPr/>
          <p:nvPr/>
        </p:nvSpPr>
        <p:spPr>
          <a:xfrm rot="5400000">
            <a:off x="3921936" y="3218400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921841" y="292256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546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4" grpId="0" animBg="1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90 714 – 61 533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90 714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61 533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565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230724" y="288003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5241852" y="5613991"/>
            <a:ext cx="30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BA2C-924B-96F4-F689-57CD3BD6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11" y="3950643"/>
            <a:ext cx="818763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EBB9-9040-4EE4-DF49-51C496A84DEC}"/>
              </a:ext>
            </a:extLst>
          </p:cNvPr>
          <p:cNvSpPr txBox="1"/>
          <p:nvPr/>
        </p:nvSpPr>
        <p:spPr>
          <a:xfrm>
            <a:off x="3802120" y="3436475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82609-EFC6-CC66-2989-910014EFF5DC}"/>
              </a:ext>
            </a:extLst>
          </p:cNvPr>
          <p:cNvGrpSpPr/>
          <p:nvPr/>
        </p:nvGrpSpPr>
        <p:grpSpPr>
          <a:xfrm>
            <a:off x="1365913" y="1672539"/>
            <a:ext cx="3059059" cy="1863229"/>
            <a:chOff x="1170096" y="590073"/>
            <a:chExt cx="3059059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F9559-BE89-3F6A-F519-365EF597D355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33B5-0EC7-799F-823F-375CA42765E3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3</a:t>
              </a:r>
              <a:endParaRPr lang="vi-VN" sz="5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F9810-37A3-83AB-2259-545C96D5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15 273</a:t>
              </a:r>
              <a:endParaRPr lang="vi-VN" sz="5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72DB56-6C4E-8E27-21A0-EEF97337B344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43">
            <a:extLst>
              <a:ext uri="{FF2B5EF4-FFF2-40B4-BE49-F238E27FC236}">
                <a16:creationId xmlns:a16="http://schemas.microsoft.com/office/drawing/2014/main" id="{5C99956C-D278-D9BF-E5AB-F9F5223A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478" y="1634276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FD45FF-2774-89A3-B7B9-A4A93644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686" y="1639076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36 472</a:t>
            </a:r>
          </a:p>
        </p:txBody>
      </p:sp>
      <p:grpSp>
        <p:nvGrpSpPr>
          <p:cNvPr id="24" name="Group 66">
            <a:extLst>
              <a:ext uri="{FF2B5EF4-FFF2-40B4-BE49-F238E27FC236}">
                <a16:creationId xmlns:a16="http://schemas.microsoft.com/office/drawing/2014/main" id="{9C370827-8386-80F1-DB15-0DE2487A46C1}"/>
              </a:ext>
            </a:extLst>
          </p:cNvPr>
          <p:cNvGrpSpPr>
            <a:grpSpLocks/>
          </p:cNvGrpSpPr>
          <p:nvPr/>
        </p:nvGrpSpPr>
        <p:grpSpPr bwMode="auto">
          <a:xfrm>
            <a:off x="8269147" y="1779930"/>
            <a:ext cx="1292700" cy="1485848"/>
            <a:chOff x="2299" y="1296"/>
            <a:chExt cx="623" cy="6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0C25D4-7CE9-180C-933B-D40FB9A93CE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45D5F9-52B6-FB0A-48A1-7C98BFF933E6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84F4F-1E19-CEA0-90A3-6E708C0C25B1}"/>
              </a:ext>
            </a:extLst>
          </p:cNvPr>
          <p:cNvSpPr txBox="1"/>
          <p:nvPr/>
        </p:nvSpPr>
        <p:spPr>
          <a:xfrm>
            <a:off x="8260928" y="22759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4A5D1-681B-D37C-9CBC-490363F3639D}"/>
              </a:ext>
            </a:extLst>
          </p:cNvPr>
          <p:cNvSpPr txBox="1"/>
          <p:nvPr/>
        </p:nvSpPr>
        <p:spPr>
          <a:xfrm>
            <a:off x="6925024" y="20630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3BFB-44A3-F8DA-7B21-15A6E7BA1C5C}"/>
              </a:ext>
            </a:extLst>
          </p:cNvPr>
          <p:cNvSpPr txBox="1"/>
          <p:nvPr/>
        </p:nvSpPr>
        <p:spPr>
          <a:xfrm>
            <a:off x="7195805" y="2064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B93F-D0D6-EE0B-CE74-FF4C285E1314}"/>
              </a:ext>
            </a:extLst>
          </p:cNvPr>
          <p:cNvSpPr txBox="1"/>
          <p:nvPr/>
        </p:nvSpPr>
        <p:spPr>
          <a:xfrm>
            <a:off x="8566741" y="22691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微软雅黑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FFAA49-CB50-1150-A41B-D2F9CF919285}"/>
              </a:ext>
            </a:extLst>
          </p:cNvPr>
          <p:cNvSpPr txBox="1"/>
          <p:nvPr/>
        </p:nvSpPr>
        <p:spPr>
          <a:xfrm>
            <a:off x="7251847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B8E85-0A93-8397-24C0-56878BF98C55}"/>
              </a:ext>
            </a:extLst>
          </p:cNvPr>
          <p:cNvSpPr txBox="1"/>
          <p:nvPr/>
        </p:nvSpPr>
        <p:spPr>
          <a:xfrm>
            <a:off x="7523990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1ED69-F79D-49F2-45D1-DE35D8922A91}"/>
              </a:ext>
            </a:extLst>
          </p:cNvPr>
          <p:cNvSpPr txBox="1"/>
          <p:nvPr/>
        </p:nvSpPr>
        <p:spPr>
          <a:xfrm>
            <a:off x="8838884" y="2280021"/>
            <a:ext cx="28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F0AB0-4E7C-D1CA-B841-0E1E883D4DD6}"/>
              </a:ext>
            </a:extLst>
          </p:cNvPr>
          <p:cNvSpPr txBox="1"/>
          <p:nvPr/>
        </p:nvSpPr>
        <p:spPr>
          <a:xfrm>
            <a:off x="7535130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2DEBA-F93E-9E17-0F2F-9FEE4D48D2D1}"/>
              </a:ext>
            </a:extLst>
          </p:cNvPr>
          <p:cNvSpPr txBox="1"/>
          <p:nvPr/>
        </p:nvSpPr>
        <p:spPr>
          <a:xfrm>
            <a:off x="7796387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0CB3C-4106-0BD7-3121-FB042D14A310}"/>
              </a:ext>
            </a:extLst>
          </p:cNvPr>
          <p:cNvSpPr txBox="1"/>
          <p:nvPr/>
        </p:nvSpPr>
        <p:spPr>
          <a:xfrm>
            <a:off x="9078369" y="2280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4A065-FDFC-899A-344C-D25339104CBB}"/>
              </a:ext>
            </a:extLst>
          </p:cNvPr>
          <p:cNvSpPr txBox="1"/>
          <p:nvPr/>
        </p:nvSpPr>
        <p:spPr>
          <a:xfrm>
            <a:off x="7795626" y="341568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FC2A7D-EA56-3225-8189-F78E5499C144}"/>
              </a:ext>
            </a:extLst>
          </p:cNvPr>
          <p:cNvSpPr txBox="1"/>
          <p:nvPr/>
        </p:nvSpPr>
        <p:spPr>
          <a:xfrm>
            <a:off x="3429980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24E6E-E718-ED63-386D-AC86D7535866}"/>
              </a:ext>
            </a:extLst>
          </p:cNvPr>
          <p:cNvSpPr txBox="1"/>
          <p:nvPr/>
        </p:nvSpPr>
        <p:spPr>
          <a:xfrm>
            <a:off x="3068473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8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1A82C-1EC1-B065-39E1-F39C2FBE6623}"/>
              </a:ext>
            </a:extLst>
          </p:cNvPr>
          <p:cNvSpPr txBox="1"/>
          <p:nvPr/>
        </p:nvSpPr>
        <p:spPr>
          <a:xfrm>
            <a:off x="2632538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5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BBF1F-D1C0-68F2-CC31-FEB32EE51AC2}"/>
              </a:ext>
            </a:extLst>
          </p:cNvPr>
          <p:cNvSpPr txBox="1"/>
          <p:nvPr/>
        </p:nvSpPr>
        <p:spPr>
          <a:xfrm>
            <a:off x="2281663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7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263769" y="181296"/>
            <a:ext cx="11474575" cy="1987746"/>
            <a:chOff x="245488" y="302897"/>
            <a:chExt cx="11474575" cy="21151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1940957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53A2-44D9-0954-E7B2-F81861E2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59" y="2240391"/>
            <a:ext cx="3285461" cy="4342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26AF8-45DE-C371-515A-F0CA802E9E45}"/>
              </a:ext>
            </a:extLst>
          </p:cNvPr>
          <p:cNvSpPr txBox="1"/>
          <p:nvPr/>
        </p:nvSpPr>
        <p:spPr>
          <a:xfrm>
            <a:off x="893135" y="3040911"/>
            <a:ext cx="6730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</a:rPr>
              <a:t>giải</a:t>
            </a:r>
            <a:endParaRPr lang="en-US" sz="40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</a:rPr>
              <a:t>Kiên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25 928 – 2 718 = 23 210 (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)</a:t>
            </a:r>
          </a:p>
          <a:p>
            <a:pPr algn="r"/>
            <a:r>
              <a:rPr lang="en-US" sz="40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 23 210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endParaRPr lang="en-US" sz="40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6462407" cy="1080000"/>
            <a:chOff x="968287" y="1368504"/>
            <a:chExt cx="6462407" cy="108000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164E1E-01D6-7E06-54EE-F9B2DB13109D}"/>
              </a:ext>
            </a:extLst>
          </p:cNvPr>
          <p:cNvGrpSpPr/>
          <p:nvPr/>
        </p:nvGrpSpPr>
        <p:grpSpPr>
          <a:xfrm>
            <a:off x="852540" y="2727605"/>
            <a:ext cx="6462407" cy="1080000"/>
            <a:chOff x="968287" y="1368504"/>
            <a:chExt cx="6462407" cy="1080000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031381D0-016A-1A63-E4D7-E68316DFE1FF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D4A5396-4521-ED76-DCDB-D6A1272E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AACC82-8428-F25A-FF74-B9A5395833E0}"/>
              </a:ext>
            </a:extLst>
          </p:cNvPr>
          <p:cNvGrpSpPr/>
          <p:nvPr/>
        </p:nvGrpSpPr>
        <p:grpSpPr>
          <a:xfrm>
            <a:off x="852540" y="3989411"/>
            <a:ext cx="6462407" cy="1080000"/>
            <a:chOff x="968287" y="1368504"/>
            <a:chExt cx="6462407" cy="1080000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2F87E34-DA6C-1682-6A25-B46AA0768EDD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0F1874CE-B84C-EBDD-ADBA-E79D46C3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CDA1D-17F4-E755-26A1-3655138468DC}"/>
              </a:ext>
            </a:extLst>
          </p:cNvPr>
          <p:cNvGrpSpPr/>
          <p:nvPr/>
        </p:nvGrpSpPr>
        <p:grpSpPr>
          <a:xfrm>
            <a:off x="852540" y="5251217"/>
            <a:ext cx="6462407" cy="1080000"/>
            <a:chOff x="968287" y="1368504"/>
            <a:chExt cx="6462407" cy="1080000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2B2EEC03-4CEB-6EE4-31EC-4D6983FA77E4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1E4677A6-7D72-8379-2AFD-F2F4B34B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1520456"/>
            <a:ext cx="6562465" cy="546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CD9-8666-66C9-FE6C-C0044F6C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1977656"/>
            <a:ext cx="4891653" cy="28637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700" y="2917909"/>
            <a:ext cx="3686752" cy="39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D706BD-26BD-92BF-3508-D7CB8978B769}"/>
              </a:ext>
            </a:extLst>
          </p:cNvPr>
          <p:cNvSpPr/>
          <p:nvPr/>
        </p:nvSpPr>
        <p:spPr>
          <a:xfrm flipH="1">
            <a:off x="2216760" y="383950"/>
            <a:ext cx="8639081" cy="2362200"/>
          </a:xfrm>
          <a:custGeom>
            <a:avLst/>
            <a:gdLst>
              <a:gd name="connsiteX0" fmla="*/ 0 w 8639081"/>
              <a:gd name="connsiteY0" fmla="*/ 393708 h 2362200"/>
              <a:gd name="connsiteX1" fmla="*/ 393708 w 8639081"/>
              <a:gd name="connsiteY1" fmla="*/ 0 h 2362200"/>
              <a:gd name="connsiteX2" fmla="*/ 5039464 w 8639081"/>
              <a:gd name="connsiteY2" fmla="*/ 0 h 2362200"/>
              <a:gd name="connsiteX3" fmla="*/ 5039464 w 8639081"/>
              <a:gd name="connsiteY3" fmla="*/ 0 h 2362200"/>
              <a:gd name="connsiteX4" fmla="*/ 7199234 w 8639081"/>
              <a:gd name="connsiteY4" fmla="*/ 0 h 2362200"/>
              <a:gd name="connsiteX5" fmla="*/ 8245373 w 8639081"/>
              <a:gd name="connsiteY5" fmla="*/ 0 h 2362200"/>
              <a:gd name="connsiteX6" fmla="*/ 8639081 w 8639081"/>
              <a:gd name="connsiteY6" fmla="*/ 393708 h 2362200"/>
              <a:gd name="connsiteX7" fmla="*/ 8639081 w 8639081"/>
              <a:gd name="connsiteY7" fmla="*/ 1377950 h 2362200"/>
              <a:gd name="connsiteX8" fmla="*/ 8639081 w 8639081"/>
              <a:gd name="connsiteY8" fmla="*/ 1377950 h 2362200"/>
              <a:gd name="connsiteX9" fmla="*/ 8639081 w 8639081"/>
              <a:gd name="connsiteY9" fmla="*/ 1968500 h 2362200"/>
              <a:gd name="connsiteX10" fmla="*/ 8639081 w 8639081"/>
              <a:gd name="connsiteY10" fmla="*/ 1968492 h 2362200"/>
              <a:gd name="connsiteX11" fmla="*/ 8245373 w 8639081"/>
              <a:gd name="connsiteY11" fmla="*/ 2362200 h 2362200"/>
              <a:gd name="connsiteX12" fmla="*/ 7199234 w 8639081"/>
              <a:gd name="connsiteY12" fmla="*/ 2362200 h 2362200"/>
              <a:gd name="connsiteX13" fmla="*/ 7502264 w 8639081"/>
              <a:gd name="connsiteY13" fmla="*/ 2636924 h 2362200"/>
              <a:gd name="connsiteX14" fmla="*/ 5039464 w 8639081"/>
              <a:gd name="connsiteY14" fmla="*/ 2362200 h 2362200"/>
              <a:gd name="connsiteX15" fmla="*/ 393708 w 8639081"/>
              <a:gd name="connsiteY15" fmla="*/ 2362200 h 2362200"/>
              <a:gd name="connsiteX16" fmla="*/ 0 w 8639081"/>
              <a:gd name="connsiteY16" fmla="*/ 1968492 h 2362200"/>
              <a:gd name="connsiteX17" fmla="*/ 0 w 8639081"/>
              <a:gd name="connsiteY17" fmla="*/ 1968500 h 2362200"/>
              <a:gd name="connsiteX18" fmla="*/ 0 w 8639081"/>
              <a:gd name="connsiteY18" fmla="*/ 1377950 h 2362200"/>
              <a:gd name="connsiteX19" fmla="*/ 0 w 8639081"/>
              <a:gd name="connsiteY19" fmla="*/ 1377950 h 2362200"/>
              <a:gd name="connsiteX20" fmla="*/ 0 w 8639081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9081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2087603" y="-61564"/>
                  <a:pt x="4093550" y="-155430"/>
                  <a:pt x="5039464" y="0"/>
                </a:cubicBezTo>
                <a:lnTo>
                  <a:pt x="5039464" y="0"/>
                </a:lnTo>
                <a:cubicBezTo>
                  <a:pt x="5542361" y="-55675"/>
                  <a:pt x="6320215" y="95910"/>
                  <a:pt x="7199234" y="0"/>
                </a:cubicBezTo>
                <a:cubicBezTo>
                  <a:pt x="7598747" y="-32929"/>
                  <a:pt x="8018585" y="-43989"/>
                  <a:pt x="8245373" y="0"/>
                </a:cubicBezTo>
                <a:cubicBezTo>
                  <a:pt x="8425518" y="-6055"/>
                  <a:pt x="8601532" y="173203"/>
                  <a:pt x="8639081" y="393708"/>
                </a:cubicBezTo>
                <a:cubicBezTo>
                  <a:pt x="8572971" y="879175"/>
                  <a:pt x="8701778" y="955638"/>
                  <a:pt x="8639081" y="1377950"/>
                </a:cubicBezTo>
                <a:lnTo>
                  <a:pt x="8639081" y="1377950"/>
                </a:lnTo>
                <a:cubicBezTo>
                  <a:pt x="8690471" y="1591728"/>
                  <a:pt x="8653362" y="1739841"/>
                  <a:pt x="8639081" y="1968500"/>
                </a:cubicBezTo>
                <a:lnTo>
                  <a:pt x="8639081" y="1968492"/>
                </a:lnTo>
                <a:cubicBezTo>
                  <a:pt x="8647654" y="2194134"/>
                  <a:pt x="8458099" y="2361464"/>
                  <a:pt x="8245373" y="2362200"/>
                </a:cubicBezTo>
                <a:cubicBezTo>
                  <a:pt x="7992631" y="2405877"/>
                  <a:pt x="7599956" y="2376799"/>
                  <a:pt x="7199234" y="2362200"/>
                </a:cubicBezTo>
                <a:cubicBezTo>
                  <a:pt x="7258852" y="2448893"/>
                  <a:pt x="7398948" y="2540449"/>
                  <a:pt x="7502264" y="2636924"/>
                </a:cubicBezTo>
                <a:cubicBezTo>
                  <a:pt x="6287249" y="2514958"/>
                  <a:pt x="5901420" y="2352475"/>
                  <a:pt x="5039464" y="2362200"/>
                </a:cubicBezTo>
                <a:cubicBezTo>
                  <a:pt x="3688015" y="2420659"/>
                  <a:pt x="1354114" y="2199768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8639081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2403825" y="120733"/>
                  <a:pt x="4202157" y="-81149"/>
                  <a:pt x="5039464" y="0"/>
                </a:cubicBezTo>
                <a:lnTo>
                  <a:pt x="5039464" y="0"/>
                </a:lnTo>
                <a:cubicBezTo>
                  <a:pt x="5809262" y="-111542"/>
                  <a:pt x="6593060" y="18925"/>
                  <a:pt x="7199234" y="0"/>
                </a:cubicBezTo>
                <a:cubicBezTo>
                  <a:pt x="7637103" y="62108"/>
                  <a:pt x="8018047" y="3070"/>
                  <a:pt x="8245373" y="0"/>
                </a:cubicBezTo>
                <a:cubicBezTo>
                  <a:pt x="8443895" y="10542"/>
                  <a:pt x="8673065" y="174246"/>
                  <a:pt x="8639081" y="393708"/>
                </a:cubicBezTo>
                <a:cubicBezTo>
                  <a:pt x="8712557" y="520400"/>
                  <a:pt x="8611217" y="987183"/>
                  <a:pt x="8639081" y="1377950"/>
                </a:cubicBezTo>
                <a:lnTo>
                  <a:pt x="8639081" y="1377950"/>
                </a:lnTo>
                <a:cubicBezTo>
                  <a:pt x="8621982" y="1571637"/>
                  <a:pt x="8628174" y="1865625"/>
                  <a:pt x="8639081" y="1968500"/>
                </a:cubicBezTo>
                <a:lnTo>
                  <a:pt x="8639081" y="1968492"/>
                </a:lnTo>
                <a:cubicBezTo>
                  <a:pt x="8659179" y="2150458"/>
                  <a:pt x="8466195" y="2365735"/>
                  <a:pt x="8245373" y="2362200"/>
                </a:cubicBezTo>
                <a:cubicBezTo>
                  <a:pt x="7849173" y="2362507"/>
                  <a:pt x="7570764" y="2388157"/>
                  <a:pt x="7199234" y="2362200"/>
                </a:cubicBezTo>
                <a:cubicBezTo>
                  <a:pt x="7266127" y="2438632"/>
                  <a:pt x="7415088" y="2528362"/>
                  <a:pt x="7502264" y="2636924"/>
                </a:cubicBezTo>
                <a:cubicBezTo>
                  <a:pt x="6547301" y="2655169"/>
                  <a:pt x="5407545" y="2471569"/>
                  <a:pt x="5039464" y="2362200"/>
                </a:cubicBezTo>
                <a:cubicBezTo>
                  <a:pt x="4126554" y="2500047"/>
                  <a:pt x="1094579" y="2480314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6841"/>
                      <a:gd name="adj2" fmla="val 616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7D57BED-A6CD-0722-F142-01F45A72A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7" y="4369981"/>
            <a:ext cx="2347869" cy="1956391"/>
          </a:xfrm>
          <a:prstGeom prst="rect">
            <a:avLst/>
          </a:prstGeom>
        </p:spPr>
      </p:pic>
      <p:pic>
        <p:nvPicPr>
          <p:cNvPr id="5" name="Picture 4" descr="A cartoon of a book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0295ADF0-EF16-6649-E7F7-532152591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369981"/>
            <a:ext cx="2347869" cy="1956391"/>
          </a:xfrm>
          <a:prstGeom prst="rect">
            <a:avLst/>
          </a:prstGeom>
        </p:spPr>
      </p:pic>
      <p:pic>
        <p:nvPicPr>
          <p:cNvPr id="6" name="Picture 5" descr="A cartoon of a book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6E2509D-8CB9-C645-92E4-3FFADB8D9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1" y="4146697"/>
            <a:ext cx="2347869" cy="195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FDD03-9AD6-AF07-F439-171F0A348899}"/>
              </a:ext>
            </a:extLst>
          </p:cNvPr>
          <p:cNvSpPr txBox="1"/>
          <p:nvPr/>
        </p:nvSpPr>
        <p:spPr>
          <a:xfrm>
            <a:off x="5252483" y="4720856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BFFAD-8971-B88B-6EA6-F61A3E2D5DAD}"/>
              </a:ext>
            </a:extLst>
          </p:cNvPr>
          <p:cNvSpPr txBox="1"/>
          <p:nvPr/>
        </p:nvSpPr>
        <p:spPr>
          <a:xfrm>
            <a:off x="7814930" y="4795284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8EC25-C2C4-0307-EC71-F5758EB0BBF4}"/>
              </a:ext>
            </a:extLst>
          </p:cNvPr>
          <p:cNvSpPr txBox="1"/>
          <p:nvPr/>
        </p:nvSpPr>
        <p:spPr>
          <a:xfrm>
            <a:off x="10377377" y="4508205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92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555844" y="1579101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44 859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44 870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443135" cy="811298"/>
          </a:xfrm>
          <a:custGeom>
            <a:avLst/>
            <a:gdLst>
              <a:gd name="connsiteX0" fmla="*/ 0 w 4443135"/>
              <a:gd name="connsiteY0" fmla="*/ 135219 h 811298"/>
              <a:gd name="connsiteX1" fmla="*/ 135219 w 4443135"/>
              <a:gd name="connsiteY1" fmla="*/ 0 h 811298"/>
              <a:gd name="connsiteX2" fmla="*/ 740523 w 4443135"/>
              <a:gd name="connsiteY2" fmla="*/ 0 h 811298"/>
              <a:gd name="connsiteX3" fmla="*/ 740523 w 4443135"/>
              <a:gd name="connsiteY3" fmla="*/ 0 h 811298"/>
              <a:gd name="connsiteX4" fmla="*/ 1851306 w 4443135"/>
              <a:gd name="connsiteY4" fmla="*/ 0 h 811298"/>
              <a:gd name="connsiteX5" fmla="*/ 4307916 w 4443135"/>
              <a:gd name="connsiteY5" fmla="*/ 0 h 811298"/>
              <a:gd name="connsiteX6" fmla="*/ 4443135 w 4443135"/>
              <a:gd name="connsiteY6" fmla="*/ 135219 h 811298"/>
              <a:gd name="connsiteX7" fmla="*/ 4443135 w 4443135"/>
              <a:gd name="connsiteY7" fmla="*/ 473257 h 811298"/>
              <a:gd name="connsiteX8" fmla="*/ 4443135 w 4443135"/>
              <a:gd name="connsiteY8" fmla="*/ 473257 h 811298"/>
              <a:gd name="connsiteX9" fmla="*/ 4443135 w 4443135"/>
              <a:gd name="connsiteY9" fmla="*/ 676082 h 811298"/>
              <a:gd name="connsiteX10" fmla="*/ 4443135 w 4443135"/>
              <a:gd name="connsiteY10" fmla="*/ 676079 h 811298"/>
              <a:gd name="connsiteX11" fmla="*/ 4307916 w 4443135"/>
              <a:gd name="connsiteY11" fmla="*/ 811298 h 811298"/>
              <a:gd name="connsiteX12" fmla="*/ 1851306 w 4443135"/>
              <a:gd name="connsiteY12" fmla="*/ 811298 h 811298"/>
              <a:gd name="connsiteX13" fmla="*/ 419610 w 4443135"/>
              <a:gd name="connsiteY13" fmla="*/ 1181299 h 811298"/>
              <a:gd name="connsiteX14" fmla="*/ 740523 w 4443135"/>
              <a:gd name="connsiteY14" fmla="*/ 811298 h 811298"/>
              <a:gd name="connsiteX15" fmla="*/ 135219 w 4443135"/>
              <a:gd name="connsiteY15" fmla="*/ 811298 h 811298"/>
              <a:gd name="connsiteX16" fmla="*/ 0 w 4443135"/>
              <a:gd name="connsiteY16" fmla="*/ 676079 h 811298"/>
              <a:gd name="connsiteX17" fmla="*/ 0 w 4443135"/>
              <a:gd name="connsiteY17" fmla="*/ 676082 h 811298"/>
              <a:gd name="connsiteX18" fmla="*/ 0 w 4443135"/>
              <a:gd name="connsiteY18" fmla="*/ 473257 h 811298"/>
              <a:gd name="connsiteX19" fmla="*/ 0 w 4443135"/>
              <a:gd name="connsiteY19" fmla="*/ 473257 h 811298"/>
              <a:gd name="connsiteX20" fmla="*/ 0 w 4443135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3135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416435" y="-18082"/>
                  <a:pt x="570930" y="50536"/>
                  <a:pt x="740523" y="0"/>
                </a:cubicBezTo>
                <a:lnTo>
                  <a:pt x="740523" y="0"/>
                </a:lnTo>
                <a:cubicBezTo>
                  <a:pt x="861889" y="-51263"/>
                  <a:pt x="1588536" y="-89642"/>
                  <a:pt x="1851306" y="0"/>
                </a:cubicBezTo>
                <a:cubicBezTo>
                  <a:pt x="2951564" y="-78244"/>
                  <a:pt x="3897256" y="115028"/>
                  <a:pt x="4307916" y="0"/>
                </a:cubicBezTo>
                <a:cubicBezTo>
                  <a:pt x="4371572" y="-1790"/>
                  <a:pt x="4437342" y="60067"/>
                  <a:pt x="4443135" y="135219"/>
                </a:cubicBezTo>
                <a:cubicBezTo>
                  <a:pt x="4459718" y="279626"/>
                  <a:pt x="4433288" y="398049"/>
                  <a:pt x="4443135" y="473257"/>
                </a:cubicBezTo>
                <a:lnTo>
                  <a:pt x="4443135" y="473257"/>
                </a:lnTo>
                <a:cubicBezTo>
                  <a:pt x="4446903" y="559188"/>
                  <a:pt x="4435935" y="578562"/>
                  <a:pt x="4443135" y="676082"/>
                </a:cubicBezTo>
                <a:lnTo>
                  <a:pt x="4443135" y="676079"/>
                </a:lnTo>
                <a:cubicBezTo>
                  <a:pt x="4448851" y="756228"/>
                  <a:pt x="4375643" y="810213"/>
                  <a:pt x="4307916" y="811298"/>
                </a:cubicBezTo>
                <a:cubicBezTo>
                  <a:pt x="3183626" y="866851"/>
                  <a:pt x="2374778" y="788827"/>
                  <a:pt x="1851306" y="811298"/>
                </a:cubicBezTo>
                <a:cubicBezTo>
                  <a:pt x="1179188" y="1002629"/>
                  <a:pt x="1048334" y="1032572"/>
                  <a:pt x="419610" y="1181299"/>
                </a:cubicBezTo>
                <a:cubicBezTo>
                  <a:pt x="471739" y="1088667"/>
                  <a:pt x="586140" y="949593"/>
                  <a:pt x="740523" y="811298"/>
                </a:cubicBezTo>
                <a:cubicBezTo>
                  <a:pt x="605834" y="856270"/>
                  <a:pt x="423338" y="805454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443135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419323" y="-32096"/>
                  <a:pt x="611547" y="20086"/>
                  <a:pt x="740523" y="0"/>
                </a:cubicBezTo>
                <a:lnTo>
                  <a:pt x="740523" y="0"/>
                </a:lnTo>
                <a:cubicBezTo>
                  <a:pt x="1058442" y="60616"/>
                  <a:pt x="1347354" y="-21914"/>
                  <a:pt x="1851306" y="0"/>
                </a:cubicBezTo>
                <a:cubicBezTo>
                  <a:pt x="2185916" y="-154272"/>
                  <a:pt x="3823528" y="-5549"/>
                  <a:pt x="4307916" y="0"/>
                </a:cubicBezTo>
                <a:cubicBezTo>
                  <a:pt x="4375005" y="4230"/>
                  <a:pt x="4451807" y="60024"/>
                  <a:pt x="4443135" y="135219"/>
                </a:cubicBezTo>
                <a:cubicBezTo>
                  <a:pt x="4449764" y="233003"/>
                  <a:pt x="4460354" y="343386"/>
                  <a:pt x="4443135" y="473257"/>
                </a:cubicBezTo>
                <a:lnTo>
                  <a:pt x="4443135" y="473257"/>
                </a:lnTo>
                <a:cubicBezTo>
                  <a:pt x="4440744" y="570603"/>
                  <a:pt x="4440438" y="625270"/>
                  <a:pt x="4443135" y="676082"/>
                </a:cubicBezTo>
                <a:lnTo>
                  <a:pt x="4443135" y="676079"/>
                </a:lnTo>
                <a:cubicBezTo>
                  <a:pt x="4445145" y="747210"/>
                  <a:pt x="4391544" y="820648"/>
                  <a:pt x="4307916" y="811298"/>
                </a:cubicBezTo>
                <a:cubicBezTo>
                  <a:pt x="3425585" y="791471"/>
                  <a:pt x="2613873" y="883004"/>
                  <a:pt x="1851306" y="811298"/>
                </a:cubicBezTo>
                <a:cubicBezTo>
                  <a:pt x="1276549" y="931097"/>
                  <a:pt x="653666" y="1016470"/>
                  <a:pt x="419610" y="1181299"/>
                </a:cubicBezTo>
                <a:cubicBezTo>
                  <a:pt x="529107" y="996083"/>
                  <a:pt x="620793" y="967762"/>
                  <a:pt x="740523" y="811298"/>
                </a:cubicBezTo>
                <a:cubicBezTo>
                  <a:pt x="578430" y="852967"/>
                  <a:pt x="422937" y="790342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44 859 &lt; 44 870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2" y="2785730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19" y="2615610"/>
            <a:ext cx="2810204" cy="3674337"/>
          </a:xfrm>
          <a:prstGeom prst="rect">
            <a:avLst/>
          </a:prstGeom>
        </p:spPr>
      </p:pic>
      <p:pic>
        <p:nvPicPr>
          <p:cNvPr id="22" name="Picture 2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2F62A30-3A9A-C27B-18EA-18325069D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7 200 + 800 =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40026" y="1455502"/>
            <a:ext cx="4251749" cy="811298"/>
          </a:xfrm>
          <a:custGeom>
            <a:avLst/>
            <a:gdLst>
              <a:gd name="connsiteX0" fmla="*/ 0 w 4251749"/>
              <a:gd name="connsiteY0" fmla="*/ 135219 h 811298"/>
              <a:gd name="connsiteX1" fmla="*/ 135219 w 4251749"/>
              <a:gd name="connsiteY1" fmla="*/ 0 h 811298"/>
              <a:gd name="connsiteX2" fmla="*/ 708625 w 4251749"/>
              <a:gd name="connsiteY2" fmla="*/ 0 h 811298"/>
              <a:gd name="connsiteX3" fmla="*/ 708625 w 4251749"/>
              <a:gd name="connsiteY3" fmla="*/ 0 h 811298"/>
              <a:gd name="connsiteX4" fmla="*/ 1771562 w 4251749"/>
              <a:gd name="connsiteY4" fmla="*/ 0 h 811298"/>
              <a:gd name="connsiteX5" fmla="*/ 4116530 w 4251749"/>
              <a:gd name="connsiteY5" fmla="*/ 0 h 811298"/>
              <a:gd name="connsiteX6" fmla="*/ 4251749 w 4251749"/>
              <a:gd name="connsiteY6" fmla="*/ 135219 h 811298"/>
              <a:gd name="connsiteX7" fmla="*/ 4251749 w 4251749"/>
              <a:gd name="connsiteY7" fmla="*/ 473257 h 811298"/>
              <a:gd name="connsiteX8" fmla="*/ 4251749 w 4251749"/>
              <a:gd name="connsiteY8" fmla="*/ 473257 h 811298"/>
              <a:gd name="connsiteX9" fmla="*/ 4251749 w 4251749"/>
              <a:gd name="connsiteY9" fmla="*/ 676082 h 811298"/>
              <a:gd name="connsiteX10" fmla="*/ 4251749 w 4251749"/>
              <a:gd name="connsiteY10" fmla="*/ 676079 h 811298"/>
              <a:gd name="connsiteX11" fmla="*/ 4116530 w 4251749"/>
              <a:gd name="connsiteY11" fmla="*/ 811298 h 811298"/>
              <a:gd name="connsiteX12" fmla="*/ 1771562 w 4251749"/>
              <a:gd name="connsiteY12" fmla="*/ 811298 h 811298"/>
              <a:gd name="connsiteX13" fmla="*/ 401535 w 4251749"/>
              <a:gd name="connsiteY13" fmla="*/ 1181299 h 811298"/>
              <a:gd name="connsiteX14" fmla="*/ 708625 w 4251749"/>
              <a:gd name="connsiteY14" fmla="*/ 811298 h 811298"/>
              <a:gd name="connsiteX15" fmla="*/ 135219 w 4251749"/>
              <a:gd name="connsiteY15" fmla="*/ 811298 h 811298"/>
              <a:gd name="connsiteX16" fmla="*/ 0 w 4251749"/>
              <a:gd name="connsiteY16" fmla="*/ 676079 h 811298"/>
              <a:gd name="connsiteX17" fmla="*/ 0 w 4251749"/>
              <a:gd name="connsiteY17" fmla="*/ 676082 h 811298"/>
              <a:gd name="connsiteX18" fmla="*/ 0 w 4251749"/>
              <a:gd name="connsiteY18" fmla="*/ 473257 h 811298"/>
              <a:gd name="connsiteX19" fmla="*/ 0 w 4251749"/>
              <a:gd name="connsiteY19" fmla="*/ 473257 h 811298"/>
              <a:gd name="connsiteX20" fmla="*/ 0 w 425174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5174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334441" y="-3464"/>
                  <a:pt x="431423" y="-34267"/>
                  <a:pt x="708625" y="0"/>
                </a:cubicBezTo>
                <a:lnTo>
                  <a:pt x="708625" y="0"/>
                </a:lnTo>
                <a:cubicBezTo>
                  <a:pt x="882191" y="80090"/>
                  <a:pt x="1544474" y="-20918"/>
                  <a:pt x="1771562" y="0"/>
                </a:cubicBezTo>
                <a:cubicBezTo>
                  <a:pt x="2423963" y="-78244"/>
                  <a:pt x="3253271" y="115028"/>
                  <a:pt x="4116530" y="0"/>
                </a:cubicBezTo>
                <a:cubicBezTo>
                  <a:pt x="4180186" y="-1790"/>
                  <a:pt x="4245956" y="60067"/>
                  <a:pt x="4251749" y="135219"/>
                </a:cubicBezTo>
                <a:cubicBezTo>
                  <a:pt x="4268332" y="279626"/>
                  <a:pt x="4241902" y="398049"/>
                  <a:pt x="4251749" y="473257"/>
                </a:cubicBezTo>
                <a:lnTo>
                  <a:pt x="4251749" y="473257"/>
                </a:lnTo>
                <a:cubicBezTo>
                  <a:pt x="4255517" y="559188"/>
                  <a:pt x="4244549" y="578562"/>
                  <a:pt x="4251749" y="676082"/>
                </a:cubicBezTo>
                <a:lnTo>
                  <a:pt x="4251749" y="676079"/>
                </a:lnTo>
                <a:cubicBezTo>
                  <a:pt x="4257465" y="756228"/>
                  <a:pt x="4184257" y="810213"/>
                  <a:pt x="4116530" y="811298"/>
                </a:cubicBezTo>
                <a:cubicBezTo>
                  <a:pt x="3081474" y="866851"/>
                  <a:pt x="2364871" y="788827"/>
                  <a:pt x="1771562" y="811298"/>
                </a:cubicBezTo>
                <a:cubicBezTo>
                  <a:pt x="1251036" y="830679"/>
                  <a:pt x="688284" y="976471"/>
                  <a:pt x="401535" y="1181299"/>
                </a:cubicBezTo>
                <a:cubicBezTo>
                  <a:pt x="526653" y="1057611"/>
                  <a:pt x="638726" y="828643"/>
                  <a:pt x="708625" y="811298"/>
                </a:cubicBezTo>
                <a:cubicBezTo>
                  <a:pt x="471451" y="856939"/>
                  <a:pt x="262333" y="853637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25174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61884" y="-27323"/>
                  <a:pt x="648620" y="21355"/>
                  <a:pt x="708625" y="0"/>
                </a:cubicBezTo>
                <a:lnTo>
                  <a:pt x="708625" y="0"/>
                </a:lnTo>
                <a:cubicBezTo>
                  <a:pt x="1001092" y="7650"/>
                  <a:pt x="1425286" y="57219"/>
                  <a:pt x="1771562" y="0"/>
                </a:cubicBezTo>
                <a:cubicBezTo>
                  <a:pt x="2143874" y="-154272"/>
                  <a:pt x="3130197" y="-5549"/>
                  <a:pt x="4116530" y="0"/>
                </a:cubicBezTo>
                <a:cubicBezTo>
                  <a:pt x="4183619" y="4230"/>
                  <a:pt x="4260421" y="60024"/>
                  <a:pt x="4251749" y="135219"/>
                </a:cubicBezTo>
                <a:cubicBezTo>
                  <a:pt x="4258378" y="233003"/>
                  <a:pt x="4268968" y="343386"/>
                  <a:pt x="4251749" y="473257"/>
                </a:cubicBezTo>
                <a:lnTo>
                  <a:pt x="4251749" y="473257"/>
                </a:lnTo>
                <a:cubicBezTo>
                  <a:pt x="4249358" y="570603"/>
                  <a:pt x="4249052" y="625270"/>
                  <a:pt x="4251749" y="676082"/>
                </a:cubicBezTo>
                <a:lnTo>
                  <a:pt x="4251749" y="676079"/>
                </a:lnTo>
                <a:cubicBezTo>
                  <a:pt x="4253759" y="747210"/>
                  <a:pt x="4200158" y="820648"/>
                  <a:pt x="4116530" y="811298"/>
                </a:cubicBezTo>
                <a:cubicBezTo>
                  <a:pt x="3371998" y="791471"/>
                  <a:pt x="2867999" y="883004"/>
                  <a:pt x="1771562" y="811298"/>
                </a:cubicBezTo>
                <a:cubicBezTo>
                  <a:pt x="1164659" y="964209"/>
                  <a:pt x="823629" y="1080689"/>
                  <a:pt x="401535" y="1181299"/>
                </a:cubicBezTo>
                <a:cubicBezTo>
                  <a:pt x="534396" y="997824"/>
                  <a:pt x="539851" y="969360"/>
                  <a:pt x="708625" y="811298"/>
                </a:cubicBezTo>
                <a:cubicBezTo>
                  <a:pt x="594310" y="764651"/>
                  <a:pt x="315819" y="857493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5CCA52D2-24E4-6DA2-32A0-714A97A17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15 000 – 6 000 =?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719582" cy="811298"/>
          </a:xfrm>
          <a:custGeom>
            <a:avLst/>
            <a:gdLst>
              <a:gd name="connsiteX0" fmla="*/ 0 w 4719582"/>
              <a:gd name="connsiteY0" fmla="*/ 135219 h 811298"/>
              <a:gd name="connsiteX1" fmla="*/ 135219 w 4719582"/>
              <a:gd name="connsiteY1" fmla="*/ 0 h 811298"/>
              <a:gd name="connsiteX2" fmla="*/ 786597 w 4719582"/>
              <a:gd name="connsiteY2" fmla="*/ 0 h 811298"/>
              <a:gd name="connsiteX3" fmla="*/ 786597 w 4719582"/>
              <a:gd name="connsiteY3" fmla="*/ 0 h 811298"/>
              <a:gd name="connsiteX4" fmla="*/ 1966493 w 4719582"/>
              <a:gd name="connsiteY4" fmla="*/ 0 h 811298"/>
              <a:gd name="connsiteX5" fmla="*/ 4584363 w 4719582"/>
              <a:gd name="connsiteY5" fmla="*/ 0 h 811298"/>
              <a:gd name="connsiteX6" fmla="*/ 4719582 w 4719582"/>
              <a:gd name="connsiteY6" fmla="*/ 135219 h 811298"/>
              <a:gd name="connsiteX7" fmla="*/ 4719582 w 4719582"/>
              <a:gd name="connsiteY7" fmla="*/ 473257 h 811298"/>
              <a:gd name="connsiteX8" fmla="*/ 4719582 w 4719582"/>
              <a:gd name="connsiteY8" fmla="*/ 473257 h 811298"/>
              <a:gd name="connsiteX9" fmla="*/ 4719582 w 4719582"/>
              <a:gd name="connsiteY9" fmla="*/ 676082 h 811298"/>
              <a:gd name="connsiteX10" fmla="*/ 4719582 w 4719582"/>
              <a:gd name="connsiteY10" fmla="*/ 676079 h 811298"/>
              <a:gd name="connsiteX11" fmla="*/ 4584363 w 4719582"/>
              <a:gd name="connsiteY11" fmla="*/ 811298 h 811298"/>
              <a:gd name="connsiteX12" fmla="*/ 1966493 w 4719582"/>
              <a:gd name="connsiteY12" fmla="*/ 811298 h 811298"/>
              <a:gd name="connsiteX13" fmla="*/ 445717 w 4719582"/>
              <a:gd name="connsiteY13" fmla="*/ 1181299 h 811298"/>
              <a:gd name="connsiteX14" fmla="*/ 786597 w 4719582"/>
              <a:gd name="connsiteY14" fmla="*/ 811298 h 811298"/>
              <a:gd name="connsiteX15" fmla="*/ 135219 w 4719582"/>
              <a:gd name="connsiteY15" fmla="*/ 811298 h 811298"/>
              <a:gd name="connsiteX16" fmla="*/ 0 w 4719582"/>
              <a:gd name="connsiteY16" fmla="*/ 676079 h 811298"/>
              <a:gd name="connsiteX17" fmla="*/ 0 w 4719582"/>
              <a:gd name="connsiteY17" fmla="*/ 676082 h 811298"/>
              <a:gd name="connsiteX18" fmla="*/ 0 w 4719582"/>
              <a:gd name="connsiteY18" fmla="*/ 473257 h 811298"/>
              <a:gd name="connsiteX19" fmla="*/ 0 w 4719582"/>
              <a:gd name="connsiteY19" fmla="*/ 473257 h 811298"/>
              <a:gd name="connsiteX20" fmla="*/ 0 w 4719582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9582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298617" y="-46459"/>
                  <a:pt x="462814" y="11537"/>
                  <a:pt x="786597" y="0"/>
                </a:cubicBezTo>
                <a:lnTo>
                  <a:pt x="786597" y="0"/>
                </a:lnTo>
                <a:cubicBezTo>
                  <a:pt x="1071064" y="-82196"/>
                  <a:pt x="1387107" y="-22681"/>
                  <a:pt x="1966493" y="0"/>
                </a:cubicBezTo>
                <a:cubicBezTo>
                  <a:pt x="2344582" y="-78244"/>
                  <a:pt x="3927062" y="115028"/>
                  <a:pt x="4584363" y="0"/>
                </a:cubicBezTo>
                <a:cubicBezTo>
                  <a:pt x="4648019" y="-1790"/>
                  <a:pt x="4713789" y="60067"/>
                  <a:pt x="4719582" y="135219"/>
                </a:cubicBezTo>
                <a:cubicBezTo>
                  <a:pt x="4736165" y="279626"/>
                  <a:pt x="4709735" y="398049"/>
                  <a:pt x="4719582" y="473257"/>
                </a:cubicBezTo>
                <a:lnTo>
                  <a:pt x="4719582" y="473257"/>
                </a:lnTo>
                <a:cubicBezTo>
                  <a:pt x="4723350" y="559188"/>
                  <a:pt x="4712382" y="578562"/>
                  <a:pt x="4719582" y="676082"/>
                </a:cubicBezTo>
                <a:lnTo>
                  <a:pt x="4719582" y="676079"/>
                </a:lnTo>
                <a:cubicBezTo>
                  <a:pt x="4725298" y="756228"/>
                  <a:pt x="4652090" y="810213"/>
                  <a:pt x="4584363" y="811298"/>
                </a:cubicBezTo>
                <a:cubicBezTo>
                  <a:pt x="3593378" y="866851"/>
                  <a:pt x="3078451" y="788827"/>
                  <a:pt x="1966493" y="811298"/>
                </a:cubicBezTo>
                <a:cubicBezTo>
                  <a:pt x="1557718" y="941992"/>
                  <a:pt x="976640" y="974083"/>
                  <a:pt x="445717" y="1181299"/>
                </a:cubicBezTo>
                <a:cubicBezTo>
                  <a:pt x="613554" y="1023656"/>
                  <a:pt x="742384" y="863033"/>
                  <a:pt x="786597" y="811298"/>
                </a:cubicBezTo>
                <a:cubicBezTo>
                  <a:pt x="513397" y="771632"/>
                  <a:pt x="220173" y="854272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719582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07348" y="40726"/>
                  <a:pt x="588211" y="-57506"/>
                  <a:pt x="786597" y="0"/>
                </a:cubicBezTo>
                <a:lnTo>
                  <a:pt x="786597" y="0"/>
                </a:lnTo>
                <a:cubicBezTo>
                  <a:pt x="1243724" y="52502"/>
                  <a:pt x="1590010" y="95928"/>
                  <a:pt x="1966493" y="0"/>
                </a:cubicBezTo>
                <a:cubicBezTo>
                  <a:pt x="2425265" y="-154272"/>
                  <a:pt x="3869441" y="-5549"/>
                  <a:pt x="4584363" y="0"/>
                </a:cubicBezTo>
                <a:cubicBezTo>
                  <a:pt x="4651452" y="4230"/>
                  <a:pt x="4728254" y="60024"/>
                  <a:pt x="4719582" y="135219"/>
                </a:cubicBezTo>
                <a:cubicBezTo>
                  <a:pt x="4726211" y="233003"/>
                  <a:pt x="4736801" y="343386"/>
                  <a:pt x="4719582" y="473257"/>
                </a:cubicBezTo>
                <a:lnTo>
                  <a:pt x="4719582" y="473257"/>
                </a:lnTo>
                <a:cubicBezTo>
                  <a:pt x="4717191" y="570603"/>
                  <a:pt x="4716885" y="625270"/>
                  <a:pt x="4719582" y="676082"/>
                </a:cubicBezTo>
                <a:lnTo>
                  <a:pt x="4719582" y="676079"/>
                </a:lnTo>
                <a:cubicBezTo>
                  <a:pt x="4721592" y="747210"/>
                  <a:pt x="4667991" y="820648"/>
                  <a:pt x="4584363" y="811298"/>
                </a:cubicBezTo>
                <a:cubicBezTo>
                  <a:pt x="3636639" y="791471"/>
                  <a:pt x="3064716" y="883004"/>
                  <a:pt x="1966493" y="811298"/>
                </a:cubicBezTo>
                <a:cubicBezTo>
                  <a:pt x="1490350" y="782236"/>
                  <a:pt x="606100" y="1046640"/>
                  <a:pt x="445717" y="1181299"/>
                </a:cubicBezTo>
                <a:cubicBezTo>
                  <a:pt x="513956" y="1086950"/>
                  <a:pt x="688957" y="974623"/>
                  <a:pt x="786597" y="811298"/>
                </a:cubicBezTo>
                <a:cubicBezTo>
                  <a:pt x="603530" y="834872"/>
                  <a:pt x="282580" y="828660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C4E5BF5-1141-CB5E-540F-C4D7EF6C5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46EE3B-6BFF-390B-0A51-3D97049D35AC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185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478</Words>
  <Application>Microsoft Office PowerPoint</Application>
  <PresentationFormat>Widescreen</PresentationFormat>
  <Paragraphs>134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UTM Cookies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2023-06-27T08:56:20Z</dcterms:created>
  <dcterms:modified xsi:type="dcterms:W3CDTF">2023-09-04T06:59:36Z</dcterms:modified>
</cp:coreProperties>
</file>