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5" r:id="rId3"/>
  </p:sldMasterIdLst>
  <p:notesMasterIdLst>
    <p:notesMasterId r:id="rId29"/>
  </p:notesMasterIdLst>
  <p:sldIdLst>
    <p:sldId id="308" r:id="rId4"/>
    <p:sldId id="285" r:id="rId5"/>
    <p:sldId id="295" r:id="rId6"/>
    <p:sldId id="292" r:id="rId7"/>
    <p:sldId id="294" r:id="rId8"/>
    <p:sldId id="288" r:id="rId9"/>
    <p:sldId id="291" r:id="rId10"/>
    <p:sldId id="303" r:id="rId11"/>
    <p:sldId id="290" r:id="rId12"/>
    <p:sldId id="287" r:id="rId13"/>
    <p:sldId id="307" r:id="rId14"/>
    <p:sldId id="309" r:id="rId15"/>
    <p:sldId id="289" r:id="rId16"/>
    <p:sldId id="310" r:id="rId17"/>
    <p:sldId id="311" r:id="rId18"/>
    <p:sldId id="300" r:id="rId19"/>
    <p:sldId id="306" r:id="rId20"/>
    <p:sldId id="302" r:id="rId21"/>
    <p:sldId id="523" r:id="rId22"/>
    <p:sldId id="304" r:id="rId23"/>
    <p:sldId id="525" r:id="rId24"/>
    <p:sldId id="296" r:id="rId25"/>
    <p:sldId id="409" r:id="rId26"/>
    <p:sldId id="410" r:id="rId27"/>
    <p:sldId id="52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D811F-C60A-4614-8897-C690D20A1CB8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472B1E-ED42-4723-8CB3-87EE197CD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5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0253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203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35257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219832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1041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37579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74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20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834243" y="-222248"/>
            <a:ext cx="3202003" cy="1622424"/>
            <a:chOff x="4834243" y="-222248"/>
            <a:chExt cx="3202003" cy="1622424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34243" y="-222248"/>
              <a:ext cx="3202003" cy="1622424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5265693" y="405756"/>
              <a:ext cx="21130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prstClr val="white"/>
                  </a:solidFill>
                </a:rPr>
                <a:t>Add your title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3123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241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39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285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431865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80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751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222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20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074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30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88917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369060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65912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54354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07436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345861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97374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118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157281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001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21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Relationship Id="rId1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52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9A5DDC-3D20-4196-8AFB-59B06A6BF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815" y="1224521"/>
            <a:ext cx="6410000" cy="54457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E68A55D9-01D9-4950-A22F-E3B82114FD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3" t="75961" r="19875" b="-3616"/>
          <a:stretch/>
        </p:blipFill>
        <p:spPr>
          <a:xfrm rot="405738">
            <a:off x="2013720" y="-660325"/>
            <a:ext cx="7240768" cy="26816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278F8F-BB3C-4FAB-9781-7E1715640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811" y="187719"/>
            <a:ext cx="3974937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036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圆角 29">
            <a:extLst>
              <a:ext uri="{FF2B5EF4-FFF2-40B4-BE49-F238E27FC236}">
                <a16:creationId xmlns:a16="http://schemas.microsoft.com/office/drawing/2014/main" id="{2356E9AF-0EBD-4843-8B9F-EF661796FC0B}"/>
              </a:ext>
            </a:extLst>
          </p:cNvPr>
          <p:cNvSpPr/>
          <p:nvPr/>
        </p:nvSpPr>
        <p:spPr>
          <a:xfrm>
            <a:off x="1137684" y="95693"/>
            <a:ext cx="10473069" cy="15736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altLang="zh-CN" sz="4400" b="1" dirty="0">
                <a:solidFill>
                  <a:srgbClr val="0070C0"/>
                </a:solidFill>
                <a:latin typeface="Calibri"/>
              </a:rPr>
              <a:t>Hãy nói về mối quan hệ giữa những người trong hình dưới đây: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B8D52-F99E-4740-BD98-3554D266F2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488" y="2198503"/>
            <a:ext cx="6991350" cy="4438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00280516-7E73-42DB-A966-B5FBB3C33C7D}"/>
              </a:ext>
            </a:extLst>
          </p:cNvPr>
          <p:cNvGrpSpPr/>
          <p:nvPr/>
        </p:nvGrpSpPr>
        <p:grpSpPr>
          <a:xfrm>
            <a:off x="7358838" y="1966113"/>
            <a:ext cx="4790007" cy="1351192"/>
            <a:chOff x="899128" y="1588903"/>
            <a:chExt cx="6306344" cy="849453"/>
          </a:xfrm>
        </p:grpSpPr>
        <p:grpSp>
          <p:nvGrpSpPr>
            <p:cNvPr id="29" name="组合 18">
              <a:extLst>
                <a:ext uri="{FF2B5EF4-FFF2-40B4-BE49-F238E27FC236}">
                  <a16:creationId xmlns:a16="http://schemas.microsoft.com/office/drawing/2014/main" id="{7C36599A-909E-485B-B2EB-495F70BF0053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33" name="组合 15">
                <a:extLst>
                  <a:ext uri="{FF2B5EF4-FFF2-40B4-BE49-F238E27FC236}">
                    <a16:creationId xmlns:a16="http://schemas.microsoft.com/office/drawing/2014/main" id="{FFEEDA3E-C919-4964-A393-24243942D697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35" name="圆角矩形 14">
                  <a:extLst>
                    <a:ext uri="{FF2B5EF4-FFF2-40B4-BE49-F238E27FC236}">
                      <a16:creationId xmlns:a16="http://schemas.microsoft.com/office/drawing/2014/main" id="{F2B2FA99-8360-4F46-A86E-A8C57BC7DB58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rgbClr val="5F7700"/>
                    </a:solidFill>
                  </a:endParaRPr>
                </a:p>
              </p:txBody>
            </p:sp>
            <p:sp>
              <p:nvSpPr>
                <p:cNvPr id="38" name="圆角矩形 13">
                  <a:extLst>
                    <a:ext uri="{FF2B5EF4-FFF2-40B4-BE49-F238E27FC236}">
                      <a16:creationId xmlns:a16="http://schemas.microsoft.com/office/drawing/2014/main" id="{B40E23C3-E1C8-4426-8135-F67CFA13BE60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5F7700"/>
                    </a:solidFill>
                  </a:endParaRPr>
                </a:p>
              </p:txBody>
            </p:sp>
          </p:grpSp>
          <p:sp>
            <p:nvSpPr>
              <p:cNvPr id="34" name="文本框 17">
                <a:extLst>
                  <a:ext uri="{FF2B5EF4-FFF2-40B4-BE49-F238E27FC236}">
                    <a16:creationId xmlns:a16="http://schemas.microsoft.com/office/drawing/2014/main" id="{2688AE1E-0505-4EAC-868D-6DBA68070E43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Ai là con trai, ai là con gái của ông bà?</a:t>
                </a:r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0" name="图片 25">
              <a:extLst>
                <a:ext uri="{FF2B5EF4-FFF2-40B4-BE49-F238E27FC236}">
                  <a16:creationId xmlns:a16="http://schemas.microsoft.com/office/drawing/2014/main" id="{1F49D2E4-AC7F-4642-A8B5-D10673B9D188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945025">
              <a:off x="899128" y="1675496"/>
              <a:ext cx="1016888" cy="48557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40BFE64-A93F-40F0-83FA-9350DE789E06}"/>
              </a:ext>
            </a:extLst>
          </p:cNvPr>
          <p:cNvGrpSpPr/>
          <p:nvPr/>
        </p:nvGrpSpPr>
        <p:grpSpPr>
          <a:xfrm>
            <a:off x="7319723" y="3640427"/>
            <a:ext cx="4790007" cy="1351192"/>
            <a:chOff x="899128" y="1588903"/>
            <a:chExt cx="6306344" cy="849453"/>
          </a:xfrm>
        </p:grpSpPr>
        <p:grpSp>
          <p:nvGrpSpPr>
            <p:cNvPr id="40" name="组合 18">
              <a:extLst>
                <a:ext uri="{FF2B5EF4-FFF2-40B4-BE49-F238E27FC236}">
                  <a16:creationId xmlns:a16="http://schemas.microsoft.com/office/drawing/2014/main" id="{969E3D4F-2089-4F94-9D7C-65703C71030F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44" name="组合 15">
                <a:extLst>
                  <a:ext uri="{FF2B5EF4-FFF2-40B4-BE49-F238E27FC236}">
                    <a16:creationId xmlns:a16="http://schemas.microsoft.com/office/drawing/2014/main" id="{B6800377-9B10-4DE8-ACE2-A62F7EA5DB47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46" name="圆角矩形 14">
                  <a:extLst>
                    <a:ext uri="{FF2B5EF4-FFF2-40B4-BE49-F238E27FC236}">
                      <a16:creationId xmlns:a16="http://schemas.microsoft.com/office/drawing/2014/main" id="{410DD313-9D92-47D2-A225-CFCECBCD8CA5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rgbClr val="5F7700"/>
                    </a:solidFill>
                  </a:endParaRPr>
                </a:p>
              </p:txBody>
            </p:sp>
            <p:sp>
              <p:nvSpPr>
                <p:cNvPr id="47" name="圆角矩形 13">
                  <a:extLst>
                    <a:ext uri="{FF2B5EF4-FFF2-40B4-BE49-F238E27FC236}">
                      <a16:creationId xmlns:a16="http://schemas.microsoft.com/office/drawing/2014/main" id="{54E18A5E-A21E-4A81-87E4-77DC2ECB9742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5F7700"/>
                    </a:solidFill>
                  </a:endParaRPr>
                </a:p>
              </p:txBody>
            </p:sp>
          </p:grpSp>
          <p:sp>
            <p:nvSpPr>
              <p:cNvPr id="45" name="文本框 17">
                <a:extLst>
                  <a:ext uri="{FF2B5EF4-FFF2-40B4-BE49-F238E27FC236}">
                    <a16:creationId xmlns:a16="http://schemas.microsoft.com/office/drawing/2014/main" id="{CF2DE609-3DB6-4B9F-966C-0A8A81E5913A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Ai là con dâu, ai là con rể của ông bà?</a:t>
                </a:r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3" name="图片 25">
              <a:extLst>
                <a:ext uri="{FF2B5EF4-FFF2-40B4-BE49-F238E27FC236}">
                  <a16:creationId xmlns:a16="http://schemas.microsoft.com/office/drawing/2014/main" id="{442AFA29-EC1D-46F4-B476-EC9E98D4973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945025">
              <a:off x="899128" y="1675496"/>
              <a:ext cx="1016888" cy="485572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651B853-D7DB-430D-8DC5-522156684661}"/>
              </a:ext>
            </a:extLst>
          </p:cNvPr>
          <p:cNvGrpSpPr/>
          <p:nvPr/>
        </p:nvGrpSpPr>
        <p:grpSpPr>
          <a:xfrm>
            <a:off x="7319723" y="5221194"/>
            <a:ext cx="4790007" cy="1351192"/>
            <a:chOff x="899128" y="1588903"/>
            <a:chExt cx="6306344" cy="849453"/>
          </a:xfrm>
        </p:grpSpPr>
        <p:grpSp>
          <p:nvGrpSpPr>
            <p:cNvPr id="49" name="组合 18">
              <a:extLst>
                <a:ext uri="{FF2B5EF4-FFF2-40B4-BE49-F238E27FC236}">
                  <a16:creationId xmlns:a16="http://schemas.microsoft.com/office/drawing/2014/main" id="{DD5608A2-E192-490B-BB4B-4B47088FE662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51" name="组合 15">
                <a:extLst>
                  <a:ext uri="{FF2B5EF4-FFF2-40B4-BE49-F238E27FC236}">
                    <a16:creationId xmlns:a16="http://schemas.microsoft.com/office/drawing/2014/main" id="{BB8ECEEF-4F77-40CB-B017-1107030A5627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53" name="圆角矩形 14">
                  <a:extLst>
                    <a:ext uri="{FF2B5EF4-FFF2-40B4-BE49-F238E27FC236}">
                      <a16:creationId xmlns:a16="http://schemas.microsoft.com/office/drawing/2014/main" id="{6810FD32-5B5B-407C-993F-F1FFE7C65F5A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rgbClr val="5F7700"/>
                    </a:solidFill>
                  </a:endParaRPr>
                </a:p>
              </p:txBody>
            </p:sp>
            <p:sp>
              <p:nvSpPr>
                <p:cNvPr id="54" name="圆角矩形 13">
                  <a:extLst>
                    <a:ext uri="{FF2B5EF4-FFF2-40B4-BE49-F238E27FC236}">
                      <a16:creationId xmlns:a16="http://schemas.microsoft.com/office/drawing/2014/main" id="{9CCB31F9-54DA-4EAC-ABC4-64C5E258039C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5F7700"/>
                    </a:solidFill>
                  </a:endParaRPr>
                </a:p>
              </p:txBody>
            </p:sp>
          </p:grpSp>
          <p:sp>
            <p:nvSpPr>
              <p:cNvPr id="52" name="文本框 17">
                <a:extLst>
                  <a:ext uri="{FF2B5EF4-FFF2-40B4-BE49-F238E27FC236}">
                    <a16:creationId xmlns:a16="http://schemas.microsoft.com/office/drawing/2014/main" id="{B3851C5D-D2C1-4642-848D-D3972E2600B3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Ai là cháu nội, ai là cháu ngoại của ông bà?</a:t>
                </a:r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0" name="图片 25">
              <a:extLst>
                <a:ext uri="{FF2B5EF4-FFF2-40B4-BE49-F238E27FC236}">
                  <a16:creationId xmlns:a16="http://schemas.microsoft.com/office/drawing/2014/main" id="{6B07E812-8B2D-479D-B28F-25EAB58F7ACD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945025">
              <a:off x="899128" y="1675496"/>
              <a:ext cx="1016888" cy="48557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89750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44EE6C2D-5697-496C-9DA8-B9E0CE0DF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834" y="2428527"/>
            <a:ext cx="4700502" cy="3816730"/>
          </a:xfrm>
          <a:prstGeom prst="rect">
            <a:avLst/>
          </a:prstGeom>
        </p:spPr>
      </p:pic>
      <p:sp>
        <p:nvSpPr>
          <p:cNvPr id="29" name="Rounded Rectangle 2">
            <a:extLst>
              <a:ext uri="{FF2B5EF4-FFF2-40B4-BE49-F238E27FC236}">
                <a16:creationId xmlns:a16="http://schemas.microsoft.com/office/drawing/2014/main" id="{50B06436-8F61-456E-80D1-17C26C734FD2}"/>
              </a:ext>
            </a:extLst>
          </p:cNvPr>
          <p:cNvSpPr/>
          <p:nvPr/>
        </p:nvSpPr>
        <p:spPr>
          <a:xfrm>
            <a:off x="4890977" y="742759"/>
            <a:ext cx="7050689" cy="1850573"/>
          </a:xfrm>
          <a:prstGeom prst="roundRect">
            <a:avLst/>
          </a:prstGeom>
          <a:solidFill>
            <a:sysClr val="window" lastClr="FFFFFF">
              <a:alpha val="44000"/>
            </a:sysClr>
          </a:solidFill>
          <a:ln w="38100" cap="flat" cmpd="sng" algn="ctr">
            <a:solidFill>
              <a:srgbClr val="5B9BD5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biết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BF2E043-ED1C-4B83-ABA0-280096987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774" y="3050628"/>
            <a:ext cx="4827094" cy="30646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0162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algn="ctr" defTabSz="914126">
              <a:buClr>
                <a:srgbClr val="000000"/>
              </a:buClr>
              <a:buSzPts val="4667"/>
              <a:defRPr/>
            </a:pPr>
            <a:endParaRPr sz="4666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9455ED98-A077-4A14-9EBB-A4CD4CF8A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892" y="2822944"/>
            <a:ext cx="5205245" cy="33046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图片 7">
            <a:extLst>
              <a:ext uri="{FF2B5EF4-FFF2-40B4-BE49-F238E27FC236}">
                <a16:creationId xmlns:a16="http://schemas.microsoft.com/office/drawing/2014/main" id="{DE3C55B5-50FA-476A-8076-E92DEC467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7"/>
            <a:ext cx="6901543" cy="5497286"/>
          </a:xfrm>
          <a:prstGeom prst="rect">
            <a:avLst/>
          </a:prstGeom>
        </p:spPr>
      </p:pic>
      <p:sp>
        <p:nvSpPr>
          <p:cNvPr id="35" name="文本框 18">
            <a:extLst>
              <a:ext uri="{FF2B5EF4-FFF2-40B4-BE49-F238E27FC236}">
                <a16:creationId xmlns:a16="http://schemas.microsoft.com/office/drawing/2014/main" id="{3BFFC1A1-E091-42A6-8DD9-84BBB35116D6}"/>
              </a:ext>
            </a:extLst>
          </p:cNvPr>
          <p:cNvSpPr txBox="1"/>
          <p:nvPr/>
        </p:nvSpPr>
        <p:spPr>
          <a:xfrm rot="351157">
            <a:off x="412859" y="1902733"/>
            <a:ext cx="5478596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44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Bố An là con trai, mẹ Lan là con gái của ông bà.</a:t>
            </a:r>
            <a:endParaRPr lang="zh-CN" altLang="en-US" sz="4400" b="1" dirty="0">
              <a:solidFill>
                <a:schemeClr val="accent6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7819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9455ED98-A077-4A14-9EBB-A4CD4CF8A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892" y="2822944"/>
            <a:ext cx="5205245" cy="33046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图片 7">
            <a:extLst>
              <a:ext uri="{FF2B5EF4-FFF2-40B4-BE49-F238E27FC236}">
                <a16:creationId xmlns:a16="http://schemas.microsoft.com/office/drawing/2014/main" id="{DE3C55B5-50FA-476A-8076-E92DEC467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7"/>
            <a:ext cx="6901543" cy="5497286"/>
          </a:xfrm>
          <a:prstGeom prst="rect">
            <a:avLst/>
          </a:prstGeom>
        </p:spPr>
      </p:pic>
      <p:sp>
        <p:nvSpPr>
          <p:cNvPr id="35" name="文本框 18">
            <a:extLst>
              <a:ext uri="{FF2B5EF4-FFF2-40B4-BE49-F238E27FC236}">
                <a16:creationId xmlns:a16="http://schemas.microsoft.com/office/drawing/2014/main" id="{3BFFC1A1-E091-42A6-8DD9-84BBB35116D6}"/>
              </a:ext>
            </a:extLst>
          </p:cNvPr>
          <p:cNvSpPr txBox="1"/>
          <p:nvPr/>
        </p:nvSpPr>
        <p:spPr>
          <a:xfrm rot="351157">
            <a:off x="412859" y="1902733"/>
            <a:ext cx="5478596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4400" b="1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Mẹ An là con dâu, bố Lan là con rể của ông bà.</a:t>
            </a:r>
            <a:endParaRPr lang="zh-CN" altLang="en-US" sz="4400" b="1" dirty="0">
              <a:solidFill>
                <a:schemeClr val="accent6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1495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9455ED98-A077-4A14-9EBB-A4CD4CF8A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892" y="2822944"/>
            <a:ext cx="5205245" cy="33046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图片 7">
            <a:extLst>
              <a:ext uri="{FF2B5EF4-FFF2-40B4-BE49-F238E27FC236}">
                <a16:creationId xmlns:a16="http://schemas.microsoft.com/office/drawing/2014/main" id="{DE3C55B5-50FA-476A-8076-E92DEC467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7"/>
            <a:ext cx="6901543" cy="5497286"/>
          </a:xfrm>
          <a:prstGeom prst="rect">
            <a:avLst/>
          </a:prstGeom>
        </p:spPr>
      </p:pic>
      <p:sp>
        <p:nvSpPr>
          <p:cNvPr id="35" name="文本框 18">
            <a:extLst>
              <a:ext uri="{FF2B5EF4-FFF2-40B4-BE49-F238E27FC236}">
                <a16:creationId xmlns:a16="http://schemas.microsoft.com/office/drawing/2014/main" id="{3BFFC1A1-E091-42A6-8DD9-84BBB35116D6}"/>
              </a:ext>
            </a:extLst>
          </p:cNvPr>
          <p:cNvSpPr txBox="1"/>
          <p:nvPr/>
        </p:nvSpPr>
        <p:spPr>
          <a:xfrm rot="351157">
            <a:off x="412859" y="1902733"/>
            <a:ext cx="5478596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altLang="zh-CN" sz="4400" b="1" dirty="0">
                <a:solidFill>
                  <a:srgbClr val="F7964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An Bình là cháu nội, Lan Hoa là cháu ngoại của ông bà.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9263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D32D3A-A2A2-4D8F-83AF-4C0CB964B5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78" b="93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C1E2649-9EE3-43E7-8F77-AEEB4971A8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0" t="43544" r="18508" b="22363"/>
          <a:stretch/>
        </p:blipFill>
        <p:spPr>
          <a:xfrm>
            <a:off x="1158949" y="995423"/>
            <a:ext cx="8367492" cy="4867154"/>
          </a:xfrm>
          <a:prstGeom prst="rect">
            <a:avLst/>
          </a:prstGeom>
          <a:ln>
            <a:noFill/>
          </a:ln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E9BD9EB2-6164-4ECA-B7FD-1205E7E9BA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446" y="3105902"/>
            <a:ext cx="3430441" cy="34304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20B4C6-89BF-47C7-9799-5325FFDB0C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5559" y="2263729"/>
            <a:ext cx="617578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340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1">
            <a:extLst>
              <a:ext uri="{FF2B5EF4-FFF2-40B4-BE49-F238E27FC236}">
                <a16:creationId xmlns:a16="http://schemas.microsoft.com/office/drawing/2014/main" id="{C5875337-5B90-44F8-90FE-CF64B93C6F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8" y="2732567"/>
            <a:ext cx="3696529" cy="36965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54ACA6-97A4-4F3E-8EBD-6F8B283FD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6967" y="2041451"/>
            <a:ext cx="8170863" cy="2963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0263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1023;p13">
            <a:extLst>
              <a:ext uri="{FF2B5EF4-FFF2-40B4-BE49-F238E27FC236}">
                <a16:creationId xmlns:a16="http://schemas.microsoft.com/office/drawing/2014/main" id="{29D59A81-C747-4CB2-9453-585B06E52C18}"/>
              </a:ext>
            </a:extLst>
          </p:cNvPr>
          <p:cNvGrpSpPr/>
          <p:nvPr/>
        </p:nvGrpSpPr>
        <p:grpSpPr>
          <a:xfrm>
            <a:off x="133161" y="3249876"/>
            <a:ext cx="4484624" cy="2528919"/>
            <a:chOff x="5876916" y="975793"/>
            <a:chExt cx="4684259" cy="2641495"/>
          </a:xfrm>
        </p:grpSpPr>
        <p:grpSp>
          <p:nvGrpSpPr>
            <p:cNvPr id="26" name="Google Shape;1024;p13">
              <a:extLst>
                <a:ext uri="{FF2B5EF4-FFF2-40B4-BE49-F238E27FC236}">
                  <a16:creationId xmlns:a16="http://schemas.microsoft.com/office/drawing/2014/main" id="{ADD60EAF-182C-43C6-B0BD-A229F1D7C4D7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8" name="Google Shape;1025;p13" descr="2">
                <a:extLst>
                  <a:ext uri="{FF2B5EF4-FFF2-40B4-BE49-F238E27FC236}">
                    <a16:creationId xmlns:a16="http://schemas.microsoft.com/office/drawing/2014/main" id="{F296B75C-6B5D-4C19-A970-8EA2191E1219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" name="Google Shape;1026;p13" descr="1">
                <a:extLst>
                  <a:ext uri="{FF2B5EF4-FFF2-40B4-BE49-F238E27FC236}">
                    <a16:creationId xmlns:a16="http://schemas.microsoft.com/office/drawing/2014/main" id="{57D17432-3746-4118-BC87-A776658FA937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Google Shape;1027;p13" descr="3">
                <a:extLst>
                  <a:ext uri="{FF2B5EF4-FFF2-40B4-BE49-F238E27FC236}">
                    <a16:creationId xmlns:a16="http://schemas.microsoft.com/office/drawing/2014/main" id="{BC3803AC-996D-45F3-8DBF-8CB4653A401D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7" name="Google Shape;1028;p13">
              <a:extLst>
                <a:ext uri="{FF2B5EF4-FFF2-40B4-BE49-F238E27FC236}">
                  <a16:creationId xmlns:a16="http://schemas.microsoft.com/office/drawing/2014/main" id="{0C64FA5A-15BF-4B07-B374-D3C6CBFD42B4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  <p:sp>
        <p:nvSpPr>
          <p:cNvPr id="32" name="矩形: 圆角 29">
            <a:extLst>
              <a:ext uri="{FF2B5EF4-FFF2-40B4-BE49-F238E27FC236}">
                <a16:creationId xmlns:a16="http://schemas.microsoft.com/office/drawing/2014/main" id="{14B7D69C-19EE-47CD-B0A3-33CCB8046667}"/>
              </a:ext>
            </a:extLst>
          </p:cNvPr>
          <p:cNvSpPr/>
          <p:nvPr/>
        </p:nvSpPr>
        <p:spPr>
          <a:xfrm>
            <a:off x="1310109" y="283147"/>
            <a:ext cx="10375072" cy="13359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sz="4400" b="1" dirty="0">
                <a:solidFill>
                  <a:srgbClr val="0070C0"/>
                </a:solidFill>
                <a:latin typeface="Calibri"/>
              </a:rPr>
              <a:t>N</a:t>
            </a:r>
            <a:r>
              <a:rPr lang="vi-VN" altLang="zh-CN" sz="4400" b="1" dirty="0">
                <a:solidFill>
                  <a:srgbClr val="0070C0"/>
                </a:solidFill>
                <a:latin typeface="Calibri"/>
              </a:rPr>
              <a:t>êu cách xưng hô của mình với những người thuộc họ nội, họ ngoại.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751674-D17B-4A2F-8193-1F8D7303CA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4919" y="2626242"/>
            <a:ext cx="7313386" cy="3152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005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algn="ctr" defTabSz="914126">
              <a:buClr>
                <a:srgbClr val="000000"/>
              </a:buClr>
              <a:buSzPts val="4667"/>
              <a:defRPr/>
            </a:pPr>
            <a:endParaRPr sz="4666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4549C79-C189-4AB0-B6A3-519FAC2A48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1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5149FE89-8839-4C48-A78F-2B2203612BDB}"/>
              </a:ext>
            </a:extLst>
          </p:cNvPr>
          <p:cNvSpPr txBox="1"/>
          <p:nvPr/>
        </p:nvSpPr>
        <p:spPr>
          <a:xfrm>
            <a:off x="11068877" y="2942672"/>
            <a:ext cx="353943" cy="280107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ED486A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IBAOTU.COM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ED486A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5D44FCC-61ED-43E1-842F-46612ECCF0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3" t="75961" r="19875" b="-3616"/>
          <a:stretch/>
        </p:blipFill>
        <p:spPr>
          <a:xfrm>
            <a:off x="2061921" y="87349"/>
            <a:ext cx="7240768" cy="268169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F859ACA-1538-4B1D-BE28-F6284ECFA2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6" y="3827720"/>
            <a:ext cx="2993275" cy="29932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697A354E-9611-42E0-B0E0-84F32C8309C2}"/>
              </a:ext>
            </a:extLst>
          </p:cNvPr>
          <p:cNvSpPr txBox="1"/>
          <p:nvPr/>
        </p:nvSpPr>
        <p:spPr>
          <a:xfrm rot="16200000">
            <a:off x="5919028" y="3471426"/>
            <a:ext cx="353943" cy="607176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srgbClr val="A887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IBAOTU.COM</a:t>
            </a:r>
            <a:endParaRPr kumimoji="0" lang="zh-CN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A8875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CF7FA0-A676-43B9-8AF1-24BE126E5D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4573" y="882139"/>
            <a:ext cx="3974937" cy="816935"/>
          </a:xfrm>
          <a:prstGeom prst="rect">
            <a:avLst/>
          </a:prstGeom>
        </p:spPr>
      </p:pic>
      <p:pic>
        <p:nvPicPr>
          <p:cNvPr id="15" name="图片 1">
            <a:extLst>
              <a:ext uri="{FF2B5EF4-FFF2-40B4-BE49-F238E27FC236}">
                <a16:creationId xmlns:a16="http://schemas.microsoft.com/office/drawing/2014/main" id="{4BF22FE0-E0C1-445E-A5F4-FECCE9CCC3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491" y="3545907"/>
            <a:ext cx="3556900" cy="3556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B48987-9F60-4F79-8FA8-AF54E8703C63}"/>
              </a:ext>
            </a:extLst>
          </p:cNvPr>
          <p:cNvSpPr txBox="1"/>
          <p:nvPr/>
        </p:nvSpPr>
        <p:spPr>
          <a:xfrm>
            <a:off x="2811728" y="-1805"/>
            <a:ext cx="60717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ïş1îḑè">
            <a:extLst>
              <a:ext uri="{FF2B5EF4-FFF2-40B4-BE49-F238E27FC236}">
                <a16:creationId xmlns:a16="http://schemas.microsoft.com/office/drawing/2014/main" id="{B8BA131C-6699-4A6F-BC00-B45014340380}"/>
              </a:ext>
            </a:extLst>
          </p:cNvPr>
          <p:cNvSpPr/>
          <p:nvPr/>
        </p:nvSpPr>
        <p:spPr>
          <a:xfrm>
            <a:off x="4810615" y="2174302"/>
            <a:ext cx="3556900" cy="810771"/>
          </a:xfrm>
          <a:prstGeom prst="roundRect">
            <a:avLst>
              <a:gd name="adj" fmla="val 50000"/>
            </a:avLst>
          </a:prstGeom>
          <a:solidFill>
            <a:srgbClr val="FFD9D9"/>
          </a:solidFill>
          <a:ln w="28575">
            <a:solidFill>
              <a:schemeClr val="bg1"/>
            </a:solidFill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VN-Adam Gorry" panose="02040603050506020204" pitchFamily="18" charset="0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VN-Adam Gorry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VN-Adam Gorry" panose="02040603050506020204" pitchFamily="18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VN-Adam Gorry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VN-Adam Gorry" panose="02040603050506020204" pitchFamily="18" charset="0"/>
              </a:rPr>
              <a:t>xã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VN-Adam Gorry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VN-Adam Gorry" panose="02040603050506020204" pitchFamily="18" charset="0"/>
              </a:rPr>
              <a:t>hội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VN-Adam Gorry" panose="0204060305050602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D47A36D-2F77-416C-B767-9BEA6B8C0E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2500" y="3015756"/>
            <a:ext cx="7907197" cy="31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51D305FD-754A-405F-BB9A-D248A9062554}"/>
              </a:ext>
            </a:extLst>
          </p:cNvPr>
          <p:cNvGrpSpPr/>
          <p:nvPr/>
        </p:nvGrpSpPr>
        <p:grpSpPr>
          <a:xfrm>
            <a:off x="0" y="1098819"/>
            <a:ext cx="10112830" cy="2678524"/>
            <a:chOff x="299504" y="1991447"/>
            <a:chExt cx="10081625" cy="4380777"/>
          </a:xfrm>
        </p:grpSpPr>
        <p:pic>
          <p:nvPicPr>
            <p:cNvPr id="24" name="Google Shape;1159;p23">
              <a:extLst>
                <a:ext uri="{FF2B5EF4-FFF2-40B4-BE49-F238E27FC236}">
                  <a16:creationId xmlns:a16="http://schemas.microsoft.com/office/drawing/2014/main" id="{4BA95EB3-6412-45DD-8FC3-C0CB8058974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Google Shape;1160;p23">
              <a:extLst>
                <a:ext uri="{FF2B5EF4-FFF2-40B4-BE49-F238E27FC236}">
                  <a16:creationId xmlns:a16="http://schemas.microsoft.com/office/drawing/2014/main" id="{92C2B257-04E5-44BA-AC5D-AA6023780E97}"/>
                </a:ext>
              </a:extLst>
            </p:cNvPr>
            <p:cNvSpPr/>
            <p:nvPr/>
          </p:nvSpPr>
          <p:spPr>
            <a:xfrm>
              <a:off x="836766" y="2535095"/>
              <a:ext cx="8476635" cy="23657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nl-NL" sz="4400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Ở</a:t>
              </a:r>
              <a:r>
                <a:rPr lang="nl-NL" sz="44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Miền trung vợ của chú gọi là mự (chú mự); </a:t>
              </a:r>
              <a:endParaRPr sz="44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32" name="Google Shape;1162;p23">
            <a:extLst>
              <a:ext uri="{FF2B5EF4-FFF2-40B4-BE49-F238E27FC236}">
                <a16:creationId xmlns:a16="http://schemas.microsoft.com/office/drawing/2014/main" id="{9C5E3E89-728A-480C-B62F-7F1AE7DCAF9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0745"/>
          <a:stretch/>
        </p:blipFill>
        <p:spPr>
          <a:xfrm>
            <a:off x="914400" y="-208076"/>
            <a:ext cx="4209190" cy="15325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CD52D373-5D0A-4C3B-91CD-5911A1127CAD}"/>
              </a:ext>
            </a:extLst>
          </p:cNvPr>
          <p:cNvGrpSpPr/>
          <p:nvPr/>
        </p:nvGrpSpPr>
        <p:grpSpPr>
          <a:xfrm>
            <a:off x="178179" y="3874676"/>
            <a:ext cx="9804022" cy="2678524"/>
            <a:chOff x="299504" y="1991447"/>
            <a:chExt cx="10081625" cy="4380777"/>
          </a:xfrm>
        </p:grpSpPr>
        <p:pic>
          <p:nvPicPr>
            <p:cNvPr id="34" name="Google Shape;1159;p23">
              <a:extLst>
                <a:ext uri="{FF2B5EF4-FFF2-40B4-BE49-F238E27FC236}">
                  <a16:creationId xmlns:a16="http://schemas.microsoft.com/office/drawing/2014/main" id="{7DBBFA54-D684-48C3-95E6-75F846CAD87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Google Shape;1160;p23">
              <a:extLst>
                <a:ext uri="{FF2B5EF4-FFF2-40B4-BE49-F238E27FC236}">
                  <a16:creationId xmlns:a16="http://schemas.microsoft.com/office/drawing/2014/main" id="{2EE1F622-7A56-40FA-8F5D-23F92F8E630E}"/>
                </a:ext>
              </a:extLst>
            </p:cNvPr>
            <p:cNvSpPr/>
            <p:nvPr/>
          </p:nvSpPr>
          <p:spPr>
            <a:xfrm>
              <a:off x="932105" y="2506447"/>
              <a:ext cx="8644087" cy="2567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en-US" sz="4800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Ở</a:t>
              </a:r>
              <a:r>
                <a:rPr lang="vi-VN" sz="48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miền Bắc, vợ của chú lại gọi là thím (chú thím),...</a:t>
              </a:r>
              <a:endParaRPr sz="48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36" name="图片 19">
            <a:extLst>
              <a:ext uri="{FF2B5EF4-FFF2-40B4-BE49-F238E27FC236}">
                <a16:creationId xmlns:a16="http://schemas.microsoft.com/office/drawing/2014/main" id="{9299C60B-CF6A-43E2-84E7-FF1D2DE3D0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787" y="870874"/>
            <a:ext cx="1914126" cy="2558920"/>
          </a:xfrm>
          <a:prstGeom prst="rect">
            <a:avLst/>
          </a:prstGeom>
        </p:spPr>
      </p:pic>
      <p:pic>
        <p:nvPicPr>
          <p:cNvPr id="37" name="图片 12">
            <a:extLst>
              <a:ext uri="{FF2B5EF4-FFF2-40B4-BE49-F238E27FC236}">
                <a16:creationId xmlns:a16="http://schemas.microsoft.com/office/drawing/2014/main" id="{0D831A56-8CAA-4EB6-8A32-1849517628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609" y="3874676"/>
            <a:ext cx="2404481" cy="28264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5815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D32D3A-A2A2-4D8F-83AF-4C0CB964B5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78" b="93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C1E2649-9EE3-43E7-8F77-AEEB4971A8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0" t="43544" r="18508" b="22363"/>
          <a:stretch/>
        </p:blipFill>
        <p:spPr>
          <a:xfrm>
            <a:off x="1158949" y="995423"/>
            <a:ext cx="8367492" cy="4867154"/>
          </a:xfrm>
          <a:prstGeom prst="rect">
            <a:avLst/>
          </a:prstGeom>
          <a:ln>
            <a:noFill/>
          </a:ln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E9BD9EB2-6164-4ECA-B7FD-1205E7E9BA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446" y="3105902"/>
            <a:ext cx="3430441" cy="34304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541C62-796D-4623-B289-24D3FE2A8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4593" y="2199570"/>
            <a:ext cx="605385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76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29">
            <a:extLst>
              <a:ext uri="{FF2B5EF4-FFF2-40B4-BE49-F238E27FC236}">
                <a16:creationId xmlns:a16="http://schemas.microsoft.com/office/drawing/2014/main" id="{B24F1714-A4F3-4F1E-B3C3-9503EB70A6AE}"/>
              </a:ext>
            </a:extLst>
          </p:cNvPr>
          <p:cNvSpPr/>
          <p:nvPr/>
        </p:nvSpPr>
        <p:spPr>
          <a:xfrm>
            <a:off x="829340" y="85061"/>
            <a:ext cx="10823944" cy="143932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sz="3200" b="1" u="sng" dirty="0" err="1">
                <a:solidFill>
                  <a:srgbClr val="0070C0"/>
                </a:solidFill>
                <a:latin typeface="Calibri"/>
              </a:rPr>
              <a:t>Về</a:t>
            </a:r>
            <a:r>
              <a:rPr lang="en-US" altLang="zh-CN" sz="3200" b="1" u="sng" dirty="0">
                <a:solidFill>
                  <a:srgbClr val="0070C0"/>
                </a:solidFill>
                <a:latin typeface="Calibri"/>
              </a:rPr>
              <a:t> </a:t>
            </a:r>
            <a:r>
              <a:rPr lang="en-US" altLang="zh-CN" sz="3200" b="1" u="sng" dirty="0" err="1">
                <a:solidFill>
                  <a:srgbClr val="0070C0"/>
                </a:solidFill>
                <a:latin typeface="Calibri"/>
              </a:rPr>
              <a:t>nhà</a:t>
            </a:r>
            <a:r>
              <a:rPr lang="en-US" altLang="zh-CN" sz="3200" b="1" u="sng" dirty="0">
                <a:solidFill>
                  <a:srgbClr val="0070C0"/>
                </a:solidFill>
                <a:latin typeface="Calibri"/>
              </a:rPr>
              <a:t>:</a:t>
            </a:r>
          </a:p>
          <a:p>
            <a:pPr lvl="0" algn="ctr" defTabSz="457200">
              <a:defRPr/>
            </a:pPr>
            <a:r>
              <a:rPr lang="en-US" altLang="zh-CN" sz="3200" b="1" dirty="0">
                <a:solidFill>
                  <a:srgbClr val="0070C0"/>
                </a:solidFill>
                <a:latin typeface="Calibri"/>
              </a:rPr>
              <a:t>D</a:t>
            </a:r>
            <a:r>
              <a:rPr lang="vi-VN" altLang="zh-CN" sz="3200" b="1" dirty="0">
                <a:solidFill>
                  <a:srgbClr val="0070C0"/>
                </a:solidFill>
                <a:latin typeface="Calibri"/>
              </a:rPr>
              <a:t>ựa vào sơ đồ gợi ý này để vẽ, viết hoặc cắt dán ảnh sơ đồ gia đình và họ hàng nội, ngoại của mình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等线" panose="02010600030101010101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492683-D977-4541-96B0-D691BF9DB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2604" y="1791364"/>
            <a:ext cx="7600950" cy="49815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5528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4CDFB1-2596-4A27-A13A-97C787EBF091}"/>
              </a:ext>
            </a:extLst>
          </p:cNvPr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50E67-946E-46C8-8B4A-2DD588797784}"/>
              </a:ext>
            </a:extLst>
          </p:cNvPr>
          <p:cNvSpPr txBox="1"/>
          <p:nvPr/>
        </p:nvSpPr>
        <p:spPr>
          <a:xfrm>
            <a:off x="934720" y="782320"/>
            <a:ext cx="1075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19D256-6B19-4859-9389-F0E9771D1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774091"/>
            <a:ext cx="8321040" cy="402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71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4CDFB1-2596-4A27-A13A-97C787EBF091}"/>
              </a:ext>
            </a:extLst>
          </p:cNvPr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50E67-946E-46C8-8B4A-2DD588797784}"/>
              </a:ext>
            </a:extLst>
          </p:cNvPr>
          <p:cNvSpPr txBox="1"/>
          <p:nvPr/>
        </p:nvSpPr>
        <p:spPr>
          <a:xfrm>
            <a:off x="934720" y="782320"/>
            <a:ext cx="1075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 descr="TỔNG HỢP 100+ từ vựng học tiếng anh trẻ em theo chủ đề">
            <a:extLst>
              <a:ext uri="{FF2B5EF4-FFF2-40B4-BE49-F238E27FC236}">
                <a16:creationId xmlns:a16="http://schemas.microsoft.com/office/drawing/2014/main" id="{BCFE4EB1-D99B-4402-9478-0D02503C2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40" y="1628140"/>
            <a:ext cx="6390640" cy="479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877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4549C79-C189-4AB0-B6A3-519FAC2A48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1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F859ACA-1538-4B1D-BE28-F6284ECFA2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6" y="3827720"/>
            <a:ext cx="2993275" cy="2993275"/>
          </a:xfrm>
          <a:prstGeom prst="rect">
            <a:avLst/>
          </a:prstGeom>
        </p:spPr>
      </p:pic>
      <p:pic>
        <p:nvPicPr>
          <p:cNvPr id="15" name="图片 1">
            <a:extLst>
              <a:ext uri="{FF2B5EF4-FFF2-40B4-BE49-F238E27FC236}">
                <a16:creationId xmlns:a16="http://schemas.microsoft.com/office/drawing/2014/main" id="{4BF22FE0-E0C1-445E-A5F4-FECCE9CCC3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491" y="3545907"/>
            <a:ext cx="3556900" cy="3556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9D02E4-EAC0-4E5F-80ED-679204E32D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108" y="1853735"/>
            <a:ext cx="7681626" cy="363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64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30FB339-212E-46E3-A93C-8431442CFA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9" y="1641484"/>
            <a:ext cx="5013251" cy="50132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2B6732-85A4-434D-89E0-41DB0D5F1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4442" y="923366"/>
            <a:ext cx="8010838" cy="40968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8351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3987548-93E0-45B0-9BEC-C985A1340B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187" y="1787554"/>
            <a:ext cx="5199858" cy="51998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EF59D6-F218-47B3-8F56-BC1B17FCA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21" y="2401735"/>
            <a:ext cx="6761050" cy="20545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0061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: 圆角 29">
            <a:extLst>
              <a:ext uri="{FF2B5EF4-FFF2-40B4-BE49-F238E27FC236}">
                <a16:creationId xmlns:a16="http://schemas.microsoft.com/office/drawing/2014/main" id="{CC11612D-1773-49E3-9706-9EC3315CEC16}"/>
              </a:ext>
            </a:extLst>
          </p:cNvPr>
          <p:cNvSpPr/>
          <p:nvPr/>
        </p:nvSpPr>
        <p:spPr>
          <a:xfrm>
            <a:off x="1691967" y="283147"/>
            <a:ext cx="8961856" cy="103528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Quan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sát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tranh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và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trả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lời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câu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hỏi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3FA94D-6957-4692-81DF-807C8CF5CD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9" y="2276753"/>
            <a:ext cx="7347097" cy="31917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43E20F7-752E-4AEE-A944-D22B75A52EBC}"/>
              </a:ext>
            </a:extLst>
          </p:cNvPr>
          <p:cNvGrpSpPr/>
          <p:nvPr/>
        </p:nvGrpSpPr>
        <p:grpSpPr>
          <a:xfrm>
            <a:off x="7401993" y="2327673"/>
            <a:ext cx="4790007" cy="1504883"/>
            <a:chOff x="899128" y="1588903"/>
            <a:chExt cx="6306344" cy="946074"/>
          </a:xfrm>
        </p:grpSpPr>
        <p:grpSp>
          <p:nvGrpSpPr>
            <p:cNvPr id="39" name="组合 18">
              <a:extLst>
                <a:ext uri="{FF2B5EF4-FFF2-40B4-BE49-F238E27FC236}">
                  <a16:creationId xmlns:a16="http://schemas.microsoft.com/office/drawing/2014/main" id="{4C4E9036-A10C-4683-A80D-35A8480032AB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946074"/>
              <a:chOff x="1317" y="3053"/>
              <a:chExt cx="16681" cy="4416"/>
            </a:xfrm>
          </p:grpSpPr>
          <p:grpSp>
            <p:nvGrpSpPr>
              <p:cNvPr id="43" name="组合 15">
                <a:extLst>
                  <a:ext uri="{FF2B5EF4-FFF2-40B4-BE49-F238E27FC236}">
                    <a16:creationId xmlns:a16="http://schemas.microsoft.com/office/drawing/2014/main" id="{67757B56-C853-4965-8EF2-DA7165796EB7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45" name="圆角矩形 14">
                  <a:extLst>
                    <a:ext uri="{FF2B5EF4-FFF2-40B4-BE49-F238E27FC236}">
                      <a16:creationId xmlns:a16="http://schemas.microsoft.com/office/drawing/2014/main" id="{65DF7517-2E62-45B5-85B4-9246D0D9CD82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rgbClr val="5F7700"/>
                    </a:solidFill>
                  </a:endParaRPr>
                </a:p>
              </p:txBody>
            </p:sp>
            <p:sp>
              <p:nvSpPr>
                <p:cNvPr id="46" name="圆角矩形 13">
                  <a:extLst>
                    <a:ext uri="{FF2B5EF4-FFF2-40B4-BE49-F238E27FC236}">
                      <a16:creationId xmlns:a16="http://schemas.microsoft.com/office/drawing/2014/main" id="{79B26B68-0DCC-47B2-8F92-189B6789DEA1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5F7700"/>
                    </a:solidFill>
                  </a:endParaRPr>
                </a:p>
              </p:txBody>
            </p:sp>
          </p:grpSp>
          <p:sp>
            <p:nvSpPr>
              <p:cNvPr id="44" name="文本框 17">
                <a:extLst>
                  <a:ext uri="{FF2B5EF4-FFF2-40B4-BE49-F238E27FC236}">
                    <a16:creationId xmlns:a16="http://schemas.microsoft.com/office/drawing/2014/main" id="{5D06D039-C231-4F0F-93ED-C50235E9F2E9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4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Bạn An và bạn Lan đã cho xem ảnh của những ai?</a:t>
                </a:r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2" name="图片 25">
              <a:extLst>
                <a:ext uri="{FF2B5EF4-FFF2-40B4-BE49-F238E27FC236}">
                  <a16:creationId xmlns:a16="http://schemas.microsoft.com/office/drawing/2014/main" id="{53E09199-7956-43E1-83A4-414556832D8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945025">
              <a:off x="899128" y="1675496"/>
              <a:ext cx="1016888" cy="48557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83EDAB8-B84D-4C95-9E85-72C81AFCFB2C}"/>
              </a:ext>
            </a:extLst>
          </p:cNvPr>
          <p:cNvGrpSpPr/>
          <p:nvPr/>
        </p:nvGrpSpPr>
        <p:grpSpPr>
          <a:xfrm>
            <a:off x="7361473" y="4315013"/>
            <a:ext cx="4830527" cy="1703013"/>
            <a:chOff x="845781" y="1588903"/>
            <a:chExt cx="6359691" cy="849453"/>
          </a:xfrm>
        </p:grpSpPr>
        <p:grpSp>
          <p:nvGrpSpPr>
            <p:cNvPr id="48" name="组合 18">
              <a:extLst>
                <a:ext uri="{FF2B5EF4-FFF2-40B4-BE49-F238E27FC236}">
                  <a16:creationId xmlns:a16="http://schemas.microsoft.com/office/drawing/2014/main" id="{CA95B522-9A2B-4463-AF72-CE19DD8C96BA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50" name="组合 15">
                <a:extLst>
                  <a:ext uri="{FF2B5EF4-FFF2-40B4-BE49-F238E27FC236}">
                    <a16:creationId xmlns:a16="http://schemas.microsoft.com/office/drawing/2014/main" id="{70553EC4-397F-4441-972C-4ECD4982C329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52" name="圆角矩形 14">
                  <a:extLst>
                    <a:ext uri="{FF2B5EF4-FFF2-40B4-BE49-F238E27FC236}">
                      <a16:creationId xmlns:a16="http://schemas.microsoft.com/office/drawing/2014/main" id="{26BE5288-12BD-46D6-BC92-2DCDB2996878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rgbClr val="5F7700"/>
                    </a:solidFill>
                  </a:endParaRPr>
                </a:p>
              </p:txBody>
            </p:sp>
            <p:sp>
              <p:nvSpPr>
                <p:cNvPr id="53" name="圆角矩形 13">
                  <a:extLst>
                    <a:ext uri="{FF2B5EF4-FFF2-40B4-BE49-F238E27FC236}">
                      <a16:creationId xmlns:a16="http://schemas.microsoft.com/office/drawing/2014/main" id="{36023AF6-5D25-4DE1-9082-BAFAA5014AB9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5F7700"/>
                    </a:solidFill>
                  </a:endParaRPr>
                </a:p>
              </p:txBody>
            </p:sp>
          </p:grpSp>
          <p:sp>
            <p:nvSpPr>
              <p:cNvPr id="51" name="文本框 17">
                <a:extLst>
                  <a:ext uri="{FF2B5EF4-FFF2-40B4-BE49-F238E27FC236}">
                    <a16:creationId xmlns:a16="http://schemas.microsoft.com/office/drawing/2014/main" id="{1A32D97B-EF9F-4169-8F02-863EAEE83A8F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Kể những người thuộc họ nội của bạn An và những người thuộc họ ngoại của bạn Lan?</a:t>
                </a:r>
                <a:endParaRPr lang="en-US" sz="2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9" name="图片 25">
              <a:extLst>
                <a:ext uri="{FF2B5EF4-FFF2-40B4-BE49-F238E27FC236}">
                  <a16:creationId xmlns:a16="http://schemas.microsoft.com/office/drawing/2014/main" id="{768C3380-3E97-43F3-B34B-FFD8306AAAAB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945025">
              <a:off x="845781" y="1659509"/>
              <a:ext cx="946098" cy="35843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767094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6B15D44C-2805-4DDF-8E67-76878D9F0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596" y="232403"/>
            <a:ext cx="6817400" cy="29616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A246D03-1FD4-4E3D-81D7-F68846645866}"/>
              </a:ext>
            </a:extLst>
          </p:cNvPr>
          <p:cNvCxnSpPr>
            <a:cxnSpLocks/>
          </p:cNvCxnSpPr>
          <p:nvPr/>
        </p:nvCxnSpPr>
        <p:spPr>
          <a:xfrm flipV="1">
            <a:off x="2062716" y="1084521"/>
            <a:ext cx="1644504" cy="31047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12F482-00CC-4BF4-988B-FDB70403B0E4}"/>
              </a:ext>
            </a:extLst>
          </p:cNvPr>
          <p:cNvGrpSpPr/>
          <p:nvPr/>
        </p:nvGrpSpPr>
        <p:grpSpPr>
          <a:xfrm>
            <a:off x="251132" y="4615012"/>
            <a:ext cx="4656642" cy="2005735"/>
            <a:chOff x="251132" y="4615012"/>
            <a:chExt cx="4656642" cy="2005735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7F91E3A-2A2E-4AF6-954B-8EDE20E24672}"/>
                </a:ext>
              </a:extLst>
            </p:cNvPr>
            <p:cNvGrpSpPr/>
            <p:nvPr/>
          </p:nvGrpSpPr>
          <p:grpSpPr>
            <a:xfrm>
              <a:off x="251132" y="4615012"/>
              <a:ext cx="4656642" cy="2005735"/>
              <a:chOff x="1557867" y="4109156"/>
              <a:chExt cx="3770489" cy="1527028"/>
            </a:xfrm>
          </p:grpSpPr>
          <p:sp>
            <p:nvSpPr>
              <p:cNvPr id="43" name="Speech Bubble: Rectangle with Corners Rounded 42">
                <a:extLst>
                  <a:ext uri="{FF2B5EF4-FFF2-40B4-BE49-F238E27FC236}">
                    <a16:creationId xmlns:a16="http://schemas.microsoft.com/office/drawing/2014/main" id="{DF042923-7D9D-412A-9301-B659B92747AD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Speech Bubble: Rectangle with Corners Rounded 43">
                <a:extLst>
                  <a:ext uri="{FF2B5EF4-FFF2-40B4-BE49-F238E27FC236}">
                    <a16:creationId xmlns:a16="http://schemas.microsoft.com/office/drawing/2014/main" id="{9AB3C9E6-39C6-41ED-BBB6-05E2CDCCF8FC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1374C17-E0E5-473B-A063-3DECD1EC3159}"/>
                </a:ext>
              </a:extLst>
            </p:cNvPr>
            <p:cNvSpPr txBox="1"/>
            <p:nvPr/>
          </p:nvSpPr>
          <p:spPr>
            <a:xfrm>
              <a:off x="741621" y="4988925"/>
              <a:ext cx="396250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914309"/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ông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chụp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bố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chị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gái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bố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CFAE96B-4261-4B09-906F-01AF050A4923}"/>
              </a:ext>
            </a:extLst>
          </p:cNvPr>
          <p:cNvCxnSpPr>
            <a:cxnSpLocks/>
          </p:cNvCxnSpPr>
          <p:nvPr/>
        </p:nvCxnSpPr>
        <p:spPr>
          <a:xfrm flipV="1">
            <a:off x="8484781" y="882502"/>
            <a:ext cx="223284" cy="34236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04F28DC-7BC3-43B3-8C82-D73B3642E131}"/>
              </a:ext>
            </a:extLst>
          </p:cNvPr>
          <p:cNvGrpSpPr/>
          <p:nvPr/>
        </p:nvGrpSpPr>
        <p:grpSpPr>
          <a:xfrm>
            <a:off x="6698512" y="4710705"/>
            <a:ext cx="5043772" cy="2198259"/>
            <a:chOff x="251132" y="4615012"/>
            <a:chExt cx="4656642" cy="2198259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F92C706-77B9-4C7C-804B-B6D462614A20}"/>
                </a:ext>
              </a:extLst>
            </p:cNvPr>
            <p:cNvGrpSpPr/>
            <p:nvPr/>
          </p:nvGrpSpPr>
          <p:grpSpPr>
            <a:xfrm>
              <a:off x="251132" y="4615012"/>
              <a:ext cx="4656642" cy="2005735"/>
              <a:chOff x="1557867" y="4109156"/>
              <a:chExt cx="3770489" cy="1527028"/>
            </a:xfrm>
          </p:grpSpPr>
          <p:sp>
            <p:nvSpPr>
              <p:cNvPr id="50" name="Speech Bubble: Rectangle with Corners Rounded 49">
                <a:extLst>
                  <a:ext uri="{FF2B5EF4-FFF2-40B4-BE49-F238E27FC236}">
                    <a16:creationId xmlns:a16="http://schemas.microsoft.com/office/drawing/2014/main" id="{919FFFFB-D754-4ACB-A9A2-525544B3A0DD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Speech Bubble: Rectangle with Corners Rounded 50">
                <a:extLst>
                  <a:ext uri="{FF2B5EF4-FFF2-40B4-BE49-F238E27FC236}">
                    <a16:creationId xmlns:a16="http://schemas.microsoft.com/office/drawing/2014/main" id="{564D3248-7AB7-4669-892D-52E99D1A35E6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4652D7E-99CC-4CA3-A768-5DD369D25B19}"/>
                </a:ext>
              </a:extLst>
            </p:cNvPr>
            <p:cNvSpPr txBox="1"/>
            <p:nvPr/>
          </p:nvSpPr>
          <p:spPr>
            <a:xfrm>
              <a:off x="741621" y="4988925"/>
              <a:ext cx="3962507" cy="18243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 Lan đã cho xem ảnh của ông bà ngoại chụp cùng với mẹ và em trai của mẹ.</a:t>
              </a:r>
              <a:endPara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8CC949A-6C0C-4D66-9E22-E64AAED8DCD8}"/>
              </a:ext>
            </a:extLst>
          </p:cNvPr>
          <p:cNvGrpSpPr/>
          <p:nvPr/>
        </p:nvGrpSpPr>
        <p:grpSpPr>
          <a:xfrm>
            <a:off x="595423" y="4056815"/>
            <a:ext cx="5619676" cy="2482207"/>
            <a:chOff x="1557867" y="4109156"/>
            <a:chExt cx="3770489" cy="1527028"/>
          </a:xfrm>
        </p:grpSpPr>
        <p:sp>
          <p:nvSpPr>
            <p:cNvPr id="56" name="Speech Bubble: Rectangle with Corners Rounded 55">
              <a:extLst>
                <a:ext uri="{FF2B5EF4-FFF2-40B4-BE49-F238E27FC236}">
                  <a16:creationId xmlns:a16="http://schemas.microsoft.com/office/drawing/2014/main" id="{939AA442-63FE-43D9-A0E1-3540F98F4B2D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Speech Bubble: Rectangle with Corners Rounded 56">
              <a:extLst>
                <a:ext uri="{FF2B5EF4-FFF2-40B4-BE49-F238E27FC236}">
                  <a16:creationId xmlns:a16="http://schemas.microsoft.com/office/drawing/2014/main" id="{20D5A04F-B118-43DD-990D-73CACC901251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文本框 18">
            <a:extLst>
              <a:ext uri="{FF2B5EF4-FFF2-40B4-BE49-F238E27FC236}">
                <a16:creationId xmlns:a16="http://schemas.microsoft.com/office/drawing/2014/main" id="{BA852D0D-43BD-4169-9244-CA1CDFF8BC91}"/>
              </a:ext>
            </a:extLst>
          </p:cNvPr>
          <p:cNvSpPr txBox="1"/>
          <p:nvPr/>
        </p:nvSpPr>
        <p:spPr>
          <a:xfrm>
            <a:off x="814120" y="4503087"/>
            <a:ext cx="5001890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Người thuộc họ nội của bạn An: </a:t>
            </a:r>
            <a:r>
              <a:rPr lang="vi-VN" altLang="zh-CN" sz="30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ông bà nội, chị gái của bố (o hoặc bá) và Lan, Hoa.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1C8FF21-2355-4351-ABE1-113DE9BDC071}"/>
              </a:ext>
            </a:extLst>
          </p:cNvPr>
          <p:cNvGrpSpPr/>
          <p:nvPr/>
        </p:nvGrpSpPr>
        <p:grpSpPr>
          <a:xfrm>
            <a:off x="6435675" y="4138540"/>
            <a:ext cx="5621646" cy="2482207"/>
            <a:chOff x="1557867" y="4109156"/>
            <a:chExt cx="3770489" cy="1527028"/>
          </a:xfrm>
        </p:grpSpPr>
        <p:sp>
          <p:nvSpPr>
            <p:cNvPr id="64" name="Speech Bubble: Rectangle with Corners Rounded 63">
              <a:extLst>
                <a:ext uri="{FF2B5EF4-FFF2-40B4-BE49-F238E27FC236}">
                  <a16:creationId xmlns:a16="http://schemas.microsoft.com/office/drawing/2014/main" id="{31CAC764-FE80-4B8F-B3B1-03A5DAC60CAA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Speech Bubble: Rectangle with Corners Rounded 64">
              <a:extLst>
                <a:ext uri="{FF2B5EF4-FFF2-40B4-BE49-F238E27FC236}">
                  <a16:creationId xmlns:a16="http://schemas.microsoft.com/office/drawing/2014/main" id="{CFBD279B-98A1-48EF-B8EB-66C575200B3F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文本框 18">
            <a:extLst>
              <a:ext uri="{FF2B5EF4-FFF2-40B4-BE49-F238E27FC236}">
                <a16:creationId xmlns:a16="http://schemas.microsoft.com/office/drawing/2014/main" id="{8B5C3366-6924-440F-8BB0-FD8215527E01}"/>
              </a:ext>
            </a:extLst>
          </p:cNvPr>
          <p:cNvSpPr txBox="1"/>
          <p:nvPr/>
        </p:nvSpPr>
        <p:spPr>
          <a:xfrm>
            <a:off x="6654371" y="4584812"/>
            <a:ext cx="5095307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Những người thuộc họ ngoại của bạn Lan: </a:t>
            </a:r>
            <a:r>
              <a:rPr lang="vi-VN" altLang="zh-CN" sz="30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ông, bà, em trai của mẹ và An Bình.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E1C9418-1503-421B-9690-FD00B00F895B}"/>
              </a:ext>
            </a:extLst>
          </p:cNvPr>
          <p:cNvCxnSpPr/>
          <p:nvPr/>
        </p:nvCxnSpPr>
        <p:spPr>
          <a:xfrm>
            <a:off x="5015075" y="1084521"/>
            <a:ext cx="456112" cy="5741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C5ACA635-4FD3-4D79-AB66-51F3C6631301}"/>
              </a:ext>
            </a:extLst>
          </p:cNvPr>
          <p:cNvCxnSpPr>
            <a:cxnSpLocks/>
          </p:cNvCxnSpPr>
          <p:nvPr/>
        </p:nvCxnSpPr>
        <p:spPr>
          <a:xfrm flipH="1">
            <a:off x="6877762" y="935665"/>
            <a:ext cx="472178" cy="6698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D50AD84-7F0E-4CEA-849B-AC58792F50F3}"/>
              </a:ext>
            </a:extLst>
          </p:cNvPr>
          <p:cNvCxnSpPr>
            <a:cxnSpLocks/>
          </p:cNvCxnSpPr>
          <p:nvPr/>
        </p:nvCxnSpPr>
        <p:spPr>
          <a:xfrm flipH="1">
            <a:off x="6608318" y="253201"/>
            <a:ext cx="418338" cy="4944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0841B9AC-8D82-4D5E-B95F-84809CCA1DA4}"/>
              </a:ext>
            </a:extLst>
          </p:cNvPr>
          <p:cNvCxnSpPr>
            <a:cxnSpLocks/>
          </p:cNvCxnSpPr>
          <p:nvPr/>
        </p:nvCxnSpPr>
        <p:spPr>
          <a:xfrm flipH="1">
            <a:off x="8066443" y="673242"/>
            <a:ext cx="418338" cy="4944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3709867D-A54B-4397-B0C0-51D0EEBEE856}"/>
              </a:ext>
            </a:extLst>
          </p:cNvPr>
          <p:cNvCxnSpPr>
            <a:cxnSpLocks/>
          </p:cNvCxnSpPr>
          <p:nvPr/>
        </p:nvCxnSpPr>
        <p:spPr>
          <a:xfrm flipH="1">
            <a:off x="8874703" y="1023383"/>
            <a:ext cx="418338" cy="4944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707FE63C-6228-4293-84E9-1B186314CEAE}"/>
              </a:ext>
            </a:extLst>
          </p:cNvPr>
          <p:cNvCxnSpPr/>
          <p:nvPr/>
        </p:nvCxnSpPr>
        <p:spPr>
          <a:xfrm>
            <a:off x="5056450" y="966604"/>
            <a:ext cx="456112" cy="5741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BAB8B3BB-4906-4374-91BA-4997F0B00492}"/>
              </a:ext>
            </a:extLst>
          </p:cNvPr>
          <p:cNvCxnSpPr>
            <a:cxnSpLocks/>
          </p:cNvCxnSpPr>
          <p:nvPr/>
        </p:nvCxnSpPr>
        <p:spPr>
          <a:xfrm flipH="1">
            <a:off x="6919137" y="817748"/>
            <a:ext cx="472178" cy="6698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C16755AE-1674-48DD-BACA-7BAC12CC0040}"/>
              </a:ext>
            </a:extLst>
          </p:cNvPr>
          <p:cNvCxnSpPr>
            <a:cxnSpLocks/>
          </p:cNvCxnSpPr>
          <p:nvPr/>
        </p:nvCxnSpPr>
        <p:spPr>
          <a:xfrm flipH="1">
            <a:off x="5783046" y="-44"/>
            <a:ext cx="472178" cy="6698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8DC974BA-9EE6-4C6C-BCBA-02BB1FB91D21}"/>
              </a:ext>
            </a:extLst>
          </p:cNvPr>
          <p:cNvCxnSpPr>
            <a:cxnSpLocks/>
          </p:cNvCxnSpPr>
          <p:nvPr/>
        </p:nvCxnSpPr>
        <p:spPr>
          <a:xfrm flipH="1">
            <a:off x="4358253" y="656133"/>
            <a:ext cx="472178" cy="6698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15BB0487-E1EF-43E2-AD56-6378D34EC85F}"/>
              </a:ext>
            </a:extLst>
          </p:cNvPr>
          <p:cNvCxnSpPr>
            <a:cxnSpLocks/>
          </p:cNvCxnSpPr>
          <p:nvPr/>
        </p:nvCxnSpPr>
        <p:spPr>
          <a:xfrm flipH="1">
            <a:off x="3475260" y="1023383"/>
            <a:ext cx="472178" cy="6698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8168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0633ACE-CF20-4CC2-BF9D-9F762AB72C41}"/>
              </a:ext>
            </a:extLst>
          </p:cNvPr>
          <p:cNvGrpSpPr/>
          <p:nvPr/>
        </p:nvGrpSpPr>
        <p:grpSpPr>
          <a:xfrm>
            <a:off x="446314" y="-215265"/>
            <a:ext cx="11386457" cy="7370977"/>
            <a:chOff x="697777" y="299085"/>
            <a:chExt cx="9727106" cy="655891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E52C69F-BA8D-494E-90CE-36A379FAF974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6FCF1C38-A750-46AE-8B65-48C2CBA00214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32" name="图片 4">
                  <a:extLst>
                    <a:ext uri="{FF2B5EF4-FFF2-40B4-BE49-F238E27FC236}">
                      <a16:creationId xmlns:a16="http://schemas.microsoft.com/office/drawing/2014/main" id="{31AFA6DC-330D-4F09-B7B3-F4718483CD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FD669E7C-830D-4D85-9E12-05DF3FAA867A}"/>
                    </a:ext>
                  </a:extLst>
                </p:cNvPr>
                <p:cNvSpPr/>
                <p:nvPr/>
              </p:nvSpPr>
              <p:spPr>
                <a:xfrm>
                  <a:off x="3034849" y="1788542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1" name="矩形: 圆角 17">
                <a:extLst>
                  <a:ext uri="{FF2B5EF4-FFF2-40B4-BE49-F238E27FC236}">
                    <a16:creationId xmlns:a16="http://schemas.microsoft.com/office/drawing/2014/main" id="{9C80A6CA-981C-4DD1-97CA-B458881456EB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800" dirty="0">
                  <a:solidFill>
                    <a:srgbClr val="0070C0"/>
                  </a:solidFill>
                </a:endParaRP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779F98B-8D1D-4602-AC53-19B09EF99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543300" y="1028700"/>
              <a:ext cx="4599176" cy="1545655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9CA9C10-40D3-472F-B478-060DF2E5BAC6}"/>
              </a:ext>
            </a:extLst>
          </p:cNvPr>
          <p:cNvSpPr txBox="1"/>
          <p:nvPr/>
        </p:nvSpPr>
        <p:spPr>
          <a:xfrm>
            <a:off x="1721093" y="2345302"/>
            <a:ext cx="87498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Ông bà bố và cá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anh, chị, em ruột cùng với các con của họ là những người thuộc họ nội.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Ông bà mẹ và cá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anh, chị, em ruột cùng với các con của họ là những người thuộc họ ngoại.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3715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4">
            <a:extLst>
              <a:ext uri="{FF2B5EF4-FFF2-40B4-BE49-F238E27FC236}">
                <a16:creationId xmlns:a16="http://schemas.microsoft.com/office/drawing/2014/main" id="{27018BEB-99DB-4F4A-80A5-2D361F4752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8305613" y="1038029"/>
            <a:ext cx="2883737" cy="591094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98D75A5-078A-486F-9DC0-D839F84DEB59}"/>
              </a:ext>
            </a:extLst>
          </p:cNvPr>
          <p:cNvGrpSpPr/>
          <p:nvPr/>
        </p:nvGrpSpPr>
        <p:grpSpPr>
          <a:xfrm>
            <a:off x="173201" y="202018"/>
            <a:ext cx="8284347" cy="2966589"/>
            <a:chOff x="98441" y="397961"/>
            <a:chExt cx="4979402" cy="2966589"/>
          </a:xfrm>
        </p:grpSpPr>
        <p:pic>
          <p:nvPicPr>
            <p:cNvPr id="26" name="图片 6">
              <a:extLst>
                <a:ext uri="{FF2B5EF4-FFF2-40B4-BE49-F238E27FC236}">
                  <a16:creationId xmlns:a16="http://schemas.microsoft.com/office/drawing/2014/main" id="{7802E51C-13D6-493C-A164-E77241071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2452" y="397961"/>
              <a:ext cx="4885391" cy="296658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BDB7468-37FB-45AD-8796-726DFA7A336E}"/>
                </a:ext>
              </a:extLst>
            </p:cNvPr>
            <p:cNvSpPr txBox="1"/>
            <p:nvPr/>
          </p:nvSpPr>
          <p:spPr>
            <a:xfrm>
              <a:off x="98441" y="1009929"/>
              <a:ext cx="4794069" cy="1360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 giới thiệu về một số người thuộc họ nội và họ ngoại của em</a:t>
              </a:r>
              <a:endPara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24869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B355FED-1D65-4A9A-8F9D-8894146BD8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45" y="1222886"/>
            <a:ext cx="3834015" cy="57893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C56BBC-E8CD-4208-8ACD-A7CD93B3F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824" y="2093520"/>
            <a:ext cx="7645047" cy="20240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5814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3021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3048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3073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3052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3052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3052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3018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3042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2919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2995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3026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307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3041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2941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3040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3049;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419</Words>
  <Application>Microsoft Office PowerPoint</Application>
  <PresentationFormat>Widescreen</PresentationFormat>
  <Paragraphs>33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等线</vt:lpstr>
      <vt:lpstr>等线 Light</vt:lpstr>
      <vt:lpstr>Arial</vt:lpstr>
      <vt:lpstr>Calibri</vt:lpstr>
      <vt:lpstr>Georgia</vt:lpstr>
      <vt:lpstr>SVN-Adam Gorry</vt:lpstr>
      <vt:lpstr>1_Office Theme</vt:lpstr>
      <vt:lpstr>1_Simple Light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11</cp:lastModifiedBy>
  <cp:revision>29</cp:revision>
  <dcterms:created xsi:type="dcterms:W3CDTF">2022-08-12T04:24:45Z</dcterms:created>
  <dcterms:modified xsi:type="dcterms:W3CDTF">2023-09-08T08:01:17Z</dcterms:modified>
</cp:coreProperties>
</file>