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649" r:id="rId3"/>
    <p:sldId id="285" r:id="rId4"/>
    <p:sldId id="2642" r:id="rId5"/>
    <p:sldId id="2643" r:id="rId6"/>
    <p:sldId id="2644" r:id="rId7"/>
    <p:sldId id="283" r:id="rId8"/>
    <p:sldId id="259" r:id="rId9"/>
    <p:sldId id="2645" r:id="rId10"/>
    <p:sldId id="288" r:id="rId11"/>
    <p:sldId id="2648" r:id="rId12"/>
    <p:sldId id="2646" r:id="rId13"/>
    <p:sldId id="2647" r:id="rId14"/>
    <p:sldId id="289" r:id="rId15"/>
    <p:sldId id="286" r:id="rId16"/>
    <p:sldId id="268" r:id="rId17"/>
    <p:sldId id="292" r:id="rId18"/>
    <p:sldId id="293" r:id="rId19"/>
    <p:sldId id="265" r:id="rId20"/>
    <p:sldId id="267" r:id="rId21"/>
    <p:sldId id="264" r:id="rId22"/>
    <p:sldId id="269" r:id="rId23"/>
    <p:sldId id="270" r:id="rId24"/>
    <p:sldId id="271" r:id="rId25"/>
    <p:sldId id="284" r:id="rId26"/>
    <p:sldId id="287" r:id="rId27"/>
    <p:sldId id="272" r:id="rId28"/>
    <p:sldId id="2639"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4</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2609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1271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84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7632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6409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159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5517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1906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9858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022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3136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902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98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04728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96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2941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6" name="Footer Placeholder 5">
            <a:extLst>
              <a:ext uri="{FF2B5EF4-FFF2-40B4-BE49-F238E27FC236}">
                <a16:creationId xmlns=""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8" name="Footer Placeholder 7">
            <a:extLst>
              <a:ext uri="{FF2B5EF4-FFF2-40B4-BE49-F238E27FC236}">
                <a16:creationId xmlns=""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4" name="Footer Placeholder 3">
            <a:extLst>
              <a:ext uri="{FF2B5EF4-FFF2-40B4-BE49-F238E27FC236}">
                <a16:creationId xmlns=""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1129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3" name="Footer Placeholder 2">
            <a:extLst>
              <a:ext uri="{FF2B5EF4-FFF2-40B4-BE49-F238E27FC236}">
                <a16:creationId xmlns=""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3" name="Footer Placeholder 2">
            <a:extLst>
              <a:ext uri="{FF2B5EF4-FFF2-40B4-BE49-F238E27FC236}">
                <a16:creationId xmlns=""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2178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6" name="Footer Placeholder 5">
            <a:extLst>
              <a:ext uri="{FF2B5EF4-FFF2-40B4-BE49-F238E27FC236}">
                <a16:creationId xmlns=""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6" name="Footer Placeholder 5">
            <a:extLst>
              <a:ext uri="{FF2B5EF4-FFF2-40B4-BE49-F238E27FC236}">
                <a16:creationId xmlns=""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87464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25992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14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84314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77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8249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8589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467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5/9/2023</a:t>
            </a:fld>
            <a:endParaRPr lang="en-US"/>
          </a:p>
        </p:txBody>
      </p:sp>
      <p:sp>
        <p:nvSpPr>
          <p:cNvPr id="5" name="Footer Placeholder 4">
            <a:extLst>
              <a:ext uri="{FF2B5EF4-FFF2-40B4-BE49-F238E27FC236}">
                <a16:creationId xmlns=""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9" r:id="rId3"/>
    <p:sldLayoutId id="2147483718" r:id="rId4"/>
    <p:sldLayoutId id="2147483717" r:id="rId5"/>
    <p:sldLayoutId id="2147483716" r:id="rId6"/>
    <p:sldLayoutId id="2147483715" r:id="rId7"/>
    <p:sldLayoutId id="2147483714" r:id="rId8"/>
    <p:sldLayoutId id="2147483713" r:id="rId9"/>
    <p:sldLayoutId id="2147483712" r:id="rId10"/>
    <p:sldLayoutId id="2147483711" r:id="rId11"/>
    <p:sldLayoutId id="2147483710" r:id="rId12"/>
    <p:sldLayoutId id="2147483709" r:id="rId13"/>
    <p:sldLayoutId id="2147483708" r:id="rId14"/>
    <p:sldLayoutId id="2147483707" r:id="rId15"/>
    <p:sldLayoutId id="2147483706" r:id="rId16"/>
    <p:sldLayoutId id="2147483705" r:id="rId17"/>
    <p:sldLayoutId id="2147483704" r:id="rId18"/>
    <p:sldLayoutId id="2147483703" r:id="rId19"/>
    <p:sldLayoutId id="2147483702" r:id="rId20"/>
    <p:sldLayoutId id="2147483701" r:id="rId21"/>
    <p:sldLayoutId id="2147483700" r:id="rId22"/>
    <p:sldLayoutId id="2147483699" r:id="rId23"/>
    <p:sldLayoutId id="2147483698" r:id="rId24"/>
    <p:sldLayoutId id="2147483697" r:id="rId25"/>
    <p:sldLayoutId id="2147483651" r:id="rId26"/>
    <p:sldLayoutId id="2147483652" r:id="rId27"/>
    <p:sldLayoutId id="2147483653" r:id="rId28"/>
    <p:sldLayoutId id="2147483654" r:id="rId29"/>
    <p:sldLayoutId id="2147483655" r:id="rId30"/>
    <p:sldLayoutId id="2147483696" r:id="rId31"/>
    <p:sldLayoutId id="2147483656" r:id="rId32"/>
    <p:sldLayoutId id="2147483657" r:id="rId33"/>
    <p:sldLayoutId id="2147483658" r:id="rId34"/>
    <p:sldLayoutId id="2147483659" r:id="rId35"/>
    <p:sldLayoutId id="214748372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 xmlns:a16="http://schemas.microsoft.com/office/drawing/2014/main"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2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7.png"/><Relationship Id="rId7"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8.em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0.png"/><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5.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4.xml"/><Relationship Id="rId1" Type="http://schemas.openxmlformats.org/officeDocument/2006/relationships/tags" Target="../tags/tag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0391"/>
            <a:ext cx="12192000" cy="4154984"/>
          </a:xfrm>
          <a:prstGeom prst="rect">
            <a:avLst/>
          </a:prstGeom>
          <a:noFill/>
        </p:spPr>
        <p:txBody>
          <a:bodyPr wrap="square" rtlCol="0">
            <a:spAutoFit/>
          </a:bodyPr>
          <a:lstStyle/>
          <a:p>
            <a:pPr algn="ctr"/>
            <a:r>
              <a:rPr lang="en-US" sz="6600" dirty="0" smtClean="0">
                <a:solidFill>
                  <a:srgbClr val="0070C0"/>
                </a:solidFill>
                <a:latin typeface="Times New Roman" panose="02020603050405020304" pitchFamily="18" charset="0"/>
                <a:cs typeface="Times New Roman" panose="02020603050405020304" pitchFamily="18" charset="0"/>
              </a:rPr>
              <a:t>TRƯỜNG TIỂU HỌC ÁI MỘ A</a:t>
            </a:r>
          </a:p>
          <a:p>
            <a:pPr algn="ctr"/>
            <a:r>
              <a:rPr lang="en-US" sz="6600" dirty="0" smtClean="0">
                <a:solidFill>
                  <a:srgbClr val="0070C0"/>
                </a:solidFill>
                <a:latin typeface="Times New Roman" panose="02020603050405020304" pitchFamily="18" charset="0"/>
                <a:cs typeface="Times New Roman" panose="02020603050405020304" pitchFamily="18" charset="0"/>
              </a:rPr>
              <a:t>BÀI GIẢNG ĐIỆN TỬ LỚP 3</a:t>
            </a:r>
          </a:p>
          <a:p>
            <a:pPr algn="ctr"/>
            <a:r>
              <a:rPr lang="en-US" sz="6600" dirty="0" smtClean="0">
                <a:solidFill>
                  <a:srgbClr val="0070C0"/>
                </a:solidFill>
                <a:latin typeface="Times New Roman" panose="02020603050405020304" pitchFamily="18" charset="0"/>
                <a:cs typeface="Times New Roman" panose="02020603050405020304" pitchFamily="18" charset="0"/>
              </a:rPr>
              <a:t>MÔN: TIẾNG VIỆT</a:t>
            </a:r>
          </a:p>
          <a:p>
            <a:pPr algn="ctr"/>
            <a:r>
              <a:rPr lang="en-US" sz="6600" smtClean="0">
                <a:solidFill>
                  <a:srgbClr val="0070C0"/>
                </a:solidFill>
                <a:latin typeface="Times New Roman" panose="02020603050405020304" pitchFamily="18" charset="0"/>
                <a:cs typeface="Times New Roman" panose="02020603050405020304" pitchFamily="18" charset="0"/>
              </a:rPr>
              <a:t>ĐỌC : VỀ THĂM QUÊ</a:t>
            </a:r>
            <a:endParaRPr lang="en-US" sz="6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0635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7351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 xmlns:a16="http://schemas.microsoft.com/office/drawing/2014/main" id="{3677CA69-81F1-C75C-41E6-DD1F9FBD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48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 xmlns:a16="http://schemas.microsoft.com/office/drawing/2014/main" id="{BFB8A126-31B1-C7E5-FAE1-8866E0C5C3B3}"/>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khó</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74923DD-2CD3-2D7E-2162-E433FE8F2CFE}"/>
              </a:ext>
            </a:extLst>
          </p:cNvPr>
          <p:cNvSpPr txBox="1"/>
          <p:nvPr/>
        </p:nvSpPr>
        <p:spPr>
          <a:xfrm>
            <a:off x="4251960" y="58088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mỗi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năm</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1CD8366-6099-09EB-BC77-037F0CEFC165}"/>
              </a:ext>
            </a:extLst>
          </p:cNvPr>
          <p:cNvSpPr txBox="1"/>
          <p:nvPr/>
        </p:nvSpPr>
        <p:spPr>
          <a:xfrm>
            <a:off x="6756100" y="580886"/>
            <a:ext cx="25908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luôn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vả</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E035349-06E2-6263-388B-3A094A78C4B5}"/>
              </a:ext>
            </a:extLst>
          </p:cNvPr>
          <p:cNvSpPr txBox="1"/>
          <p:nvPr/>
        </p:nvSpPr>
        <p:spPr>
          <a:xfrm>
            <a:off x="3406140" y="1446318"/>
            <a:ext cx="2941322"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chẳng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mấy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lúc</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B1D7AC33-63B4-1642-0256-750DD4363E26}"/>
              </a:ext>
            </a:extLst>
          </p:cNvPr>
          <p:cNvSpPr txBox="1"/>
          <p:nvPr/>
        </p:nvSpPr>
        <p:spPr>
          <a:xfrm>
            <a:off x="6756100" y="1364149"/>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nhễ</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nhại</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F169BCCA-F6F1-CBEF-A160-CA8D549690B9}"/>
              </a:ext>
            </a:extLst>
          </p:cNvPr>
          <p:cNvSpPr txBox="1"/>
          <p:nvPr/>
        </p:nvSpPr>
        <p:spPr>
          <a:xfrm>
            <a:off x="5267810" y="2197567"/>
            <a:ext cx="276321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quạt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liền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tay</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 xmlns:a16="http://schemas.microsoft.com/office/drawing/2014/main" id="{5BA58FF1-389D-54FD-C297-F9C83A16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 xmlns:a16="http://schemas.microsoft.com/office/drawing/2014/main" id="{2D9E22BA-1147-6B37-2480-A90B3680939E}"/>
              </a:ext>
            </a:extLst>
          </p:cNvPr>
          <p:cNvSpPr txBox="1"/>
          <p:nvPr/>
        </p:nvSpPr>
        <p:spPr>
          <a:xfrm>
            <a:off x="3771587" y="777306"/>
            <a:ext cx="4648825" cy="1384995"/>
          </a:xfrm>
          <a:prstGeom prst="rect">
            <a:avLst/>
          </a:prstGeom>
          <a:noFill/>
        </p:spPr>
        <p:txBody>
          <a:bodyPr wrap="square">
            <a:spAutoFit/>
          </a:bodyPr>
          <a:lstStyle/>
          <a:p>
            <a:pPr fontAlgn="t">
              <a:lnSpc>
                <a:spcPct val="150000"/>
              </a:lnSpc>
            </a:pPr>
            <a:r>
              <a:rPr lang="vi-VN" sz="2800" b="0" dirty="0">
                <a:solidFill>
                  <a:srgbClr val="002060"/>
                </a:solidFill>
                <a:effectLst/>
                <a:latin typeface="Times New Roman" panose="02020603050405020304" pitchFamily="18" charset="0"/>
                <a:cs typeface="Times New Roman" panose="02020603050405020304" pitchFamily="18" charset="0"/>
              </a:rPr>
              <a:t>Nghỉ hè</a:t>
            </a:r>
            <a:r>
              <a:rPr lang="en-US" sz="2800" b="0" dirty="0">
                <a:solidFill>
                  <a:srgbClr val="FF0000"/>
                </a:solidFill>
                <a:effectLst/>
                <a:latin typeface="Times New Roman" panose="02020603050405020304" pitchFamily="18" charset="0"/>
                <a:cs typeface="Times New Roman" panose="02020603050405020304" pitchFamily="18" charset="0"/>
              </a:rPr>
              <a:t>/</a:t>
            </a:r>
            <a:r>
              <a:rPr lang="vi-VN" sz="2800" b="0" dirty="0">
                <a:solidFill>
                  <a:srgbClr val="002060"/>
                </a:solidFill>
                <a:effectLst/>
                <a:latin typeface="Times New Roman" panose="02020603050405020304" pitchFamily="18" charset="0"/>
                <a:cs typeface="Times New Roman" panose="02020603050405020304" pitchFamily="18" charset="0"/>
              </a:rPr>
              <a:t> em thích nhất</a:t>
            </a:r>
            <a:r>
              <a:rPr lang="en-US" sz="2800" b="0" dirty="0">
                <a:solidFill>
                  <a:srgbClr val="FF0000"/>
                </a:solidFill>
                <a:effectLst/>
                <a:latin typeface="Times New Roman" panose="02020603050405020304" pitchFamily="18" charset="0"/>
                <a:cs typeface="Times New Roman" panose="02020603050405020304" pitchFamily="18" charset="0"/>
              </a:rPr>
              <a:t>/</a:t>
            </a:r>
            <a:endParaRPr lang="vi-VN" sz="2800" b="0" dirty="0">
              <a:solidFill>
                <a:srgbClr val="002060"/>
              </a:solidFill>
              <a:effectLst/>
              <a:latin typeface="Times New Roman" panose="02020603050405020304" pitchFamily="18" charset="0"/>
              <a:cs typeface="Times New Roman" panose="02020603050405020304" pitchFamily="18" charset="0"/>
            </a:endParaRPr>
          </a:p>
          <a:p>
            <a:pPr fontAlgn="t">
              <a:lnSpc>
                <a:spcPct val="150000"/>
              </a:lnSpc>
            </a:pPr>
            <a:r>
              <a:rPr lang="vi-VN" sz="2800" b="0" dirty="0">
                <a:solidFill>
                  <a:srgbClr val="002060"/>
                </a:solidFill>
                <a:effectLst/>
                <a:latin typeface="Times New Roman" panose="02020603050405020304" pitchFamily="18" charset="0"/>
                <a:cs typeface="Times New Roman" panose="02020603050405020304" pitchFamily="18" charset="0"/>
              </a:rPr>
              <a:t>Được theo mẹ về quê</a:t>
            </a:r>
            <a:r>
              <a:rPr lang="en-US" sz="2800" b="0" dirty="0">
                <a:solidFill>
                  <a:srgbClr val="FF0000"/>
                </a:solidFill>
                <a:effectLst/>
                <a:latin typeface="Times New Roman" panose="02020603050405020304" pitchFamily="18" charset="0"/>
                <a:cs typeface="Times New Roman" panose="02020603050405020304" pitchFamily="18" charset="0"/>
              </a:rPr>
              <a:t>/</a:t>
            </a:r>
            <a:endParaRPr lang="vi-VN" sz="2800" b="0" dirty="0">
              <a:solidFill>
                <a:srgbClr val="002060"/>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7CCD22EC-874E-9810-7272-0254E6F7D431}"/>
              </a:ext>
            </a:extLst>
          </p:cNvPr>
          <p:cNvSpPr txBox="1"/>
          <p:nvPr/>
        </p:nvSpPr>
        <p:spPr>
          <a:xfrm>
            <a:off x="315260" y="253154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câu</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 xmlns:a16="http://schemas.microsoft.com/office/drawing/2014/main" id="{8BEDB6F2-33BC-4AA8-9954-6DDD7F172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 xmlns:a16="http://schemas.microsoft.com/office/drawing/2014/main" id="{E930E69D-B040-4520-ADD4-62A54BB8A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 xmlns:a16="http://schemas.microsoft.com/office/drawing/2014/main" id="{CB65D3DB-BB9E-479E-812D-98763F41C674}"/>
              </a:ext>
            </a:extLst>
          </p:cNvPr>
          <p:cNvPicPr>
            <a:picLocks noChangeAspect="1"/>
          </p:cNvPicPr>
          <p:nvPr/>
        </p:nvPicPr>
        <p:blipFill>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 xmlns:a16="http://schemas.microsoft.com/office/drawing/2014/main" id="{9F4778B8-12F5-4107-A151-DBFB0F95C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 xmlns:a16="http://schemas.microsoft.com/office/drawing/2014/main" id="{C303388C-3F57-45FA-922E-7B73D48C7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 xmlns:a16="http://schemas.microsoft.com/office/drawing/2014/main" id="{0008D002-87F5-446E-8EE1-87B0192B4E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4030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 xmlns:a16="http://schemas.microsoft.com/office/drawing/2014/main" id="{7B3F5041-29F3-4691-ADEC-272F677F4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 xmlns:a16="http://schemas.microsoft.com/office/drawing/2014/main"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 xmlns:a16="http://schemas.microsoft.com/office/drawing/2014/main"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 xmlns:a16="http://schemas.microsoft.com/office/drawing/2014/main"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 xmlns:a16="http://schemas.microsoft.com/office/drawing/2014/main"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 xmlns:a16="http://schemas.microsoft.com/office/drawing/2014/main" id="{62B17B3A-8F3C-4658-B0E2-AD8B66C2E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 xmlns:a16="http://schemas.microsoft.com/office/drawing/2014/main" id="{A44F3A31-9A4D-41C0-B525-0BDCD763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 xmlns:a16="http://schemas.microsoft.com/office/drawing/2014/main" id="{7CBBB355-03C3-45A4-9E52-1155C21FD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 xmlns:a16="http://schemas.microsoft.com/office/drawing/2014/main" id="{EF00D440-FFF7-4427-AB4B-02E9FAB728BC}"/>
              </a:ext>
            </a:extLst>
          </p:cNvPr>
          <p:cNvPicPr>
            <a:picLocks noChangeAspect="1"/>
          </p:cNvPicPr>
          <p:nvPr/>
        </p:nvPicPr>
        <p:blipFill rotWithShape="1">
          <a:blip r:embed="rId7">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 xmlns:a16="http://schemas.microsoft.com/office/drawing/2014/main" id="{661A31E6-D3C8-474D-992C-EFD665E324E8}"/>
                </a:ext>
              </a:extLst>
            </p:cNvPr>
            <p:cNvPicPr>
              <a:picLocks noChangeAspect="1"/>
            </p:cNvPicPr>
            <p:nvPr/>
          </p:nvPicPr>
          <p:blipFill>
            <a:blip r:embed="rId8"/>
            <a:stretch>
              <a:fillRect/>
            </a:stretch>
          </p:blipFill>
          <p:spPr>
            <a:xfrm>
              <a:off x="2468657" y="1775086"/>
              <a:ext cx="408954" cy="723204"/>
            </a:xfrm>
            <a:prstGeom prst="rect">
              <a:avLst/>
            </a:prstGeom>
          </p:spPr>
        </p:pic>
        <p:pic>
          <p:nvPicPr>
            <p:cNvPr id="39" name="Picture 38">
              <a:extLst>
                <a:ext uri="{FF2B5EF4-FFF2-40B4-BE49-F238E27FC236}">
                  <a16:creationId xmlns="" xmlns:a16="http://schemas.microsoft.com/office/drawing/2014/main" id="{DEB7CACD-1378-4CDC-B79A-8B6577C53C55}"/>
                </a:ext>
              </a:extLst>
            </p:cNvPr>
            <p:cNvPicPr>
              <a:picLocks noChangeAspect="1"/>
            </p:cNvPicPr>
            <p:nvPr/>
          </p:nvPicPr>
          <p:blipFill>
            <a:blip r:embed="rId9"/>
            <a:stretch>
              <a:fillRect/>
            </a:stretch>
          </p:blipFill>
          <p:spPr>
            <a:xfrm rot="1509629">
              <a:off x="2392114" y="2701499"/>
              <a:ext cx="562040" cy="698417"/>
            </a:xfrm>
            <a:prstGeom prst="rect">
              <a:avLst/>
            </a:prstGeom>
          </p:spPr>
        </p:pic>
        <p:pic>
          <p:nvPicPr>
            <p:cNvPr id="41" name="Graphic 40">
              <a:extLst>
                <a:ext uri="{FF2B5EF4-FFF2-40B4-BE49-F238E27FC236}">
                  <a16:creationId xmlns="" xmlns:a16="http://schemas.microsoft.com/office/drawing/2014/main" id="{F2864099-7084-467B-8B4B-9EC8213D53A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 xmlns:a16="http://schemas.microsoft.com/office/drawing/2014/main"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 xmlns:a16="http://schemas.microsoft.com/office/drawing/2014/main"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 xmlns:a16="http://schemas.microsoft.com/office/drawing/2014/main"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 xmlns:a16="http://schemas.microsoft.com/office/drawing/2014/main"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 xmlns:a16="http://schemas.microsoft.com/office/drawing/2014/main"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Học thuộc lòng</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 xmlns:a16="http://schemas.microsoft.com/office/drawing/2014/main" id="{27022C0C-1846-44C3-A473-50EE8508E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 xmlns:a16="http://schemas.microsoft.com/office/drawing/2014/main"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 xmlns:a16="http://schemas.microsoft.com/office/drawing/2014/main"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051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8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28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a:latin typeface="Times New Roman" panose="02020603050405020304" pitchFamily="18" charset="0"/>
                <a:cs typeface="Times New Roman" panose="02020603050405020304" pitchFamily="18" charset="0"/>
              </a:rPr>
              <a:t>D. Hai 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 xmlns:a16="http://schemas.microsoft.com/office/drawing/2014/main" id="{975BE347-2939-4E3A-B1E5-8116477211C7}"/>
              </a:ext>
            </a:extLst>
          </p:cNvPr>
          <p:cNvSpPr/>
          <p:nvPr/>
        </p:nvSpPr>
        <p:spPr>
          <a:xfrm>
            <a:off x="1012829" y="47490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Sơn 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 xmlns:a16="http://schemas.microsoft.com/office/drawing/2014/main" id="{ED8D8A99-B679-4F14-AF3E-03F5156561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 xmlns:a16="http://schemas.microsoft.com/office/drawing/2014/main" id="{71882CBD-14BF-4D29-9477-2861FD64F1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 xmlns:a16="http://schemas.microsoft.com/office/drawing/2014/main" id="{0CE4D518-DC8A-4CF8-A527-B3F5B82411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 xmlns:a16="http://schemas.microsoft.com/office/drawing/2014/main" id="{E1BD0C67-3D9B-4F54-A285-D4CC6FC57A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019767" y="-109529"/>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 xmlns:a16="http://schemas.microsoft.com/office/drawing/2014/main"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 xmlns:a16="http://schemas.microsoft.com/office/drawing/2014/main"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 xmlns:a16="http://schemas.microsoft.com/office/drawing/2014/main"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 xmlns:a16="http://schemas.microsoft.com/office/drawing/2014/main"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 xmlns:a16="http://schemas.microsoft.com/office/drawing/2014/main"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 xmlns:a16="http://schemas.microsoft.com/office/drawing/2014/main"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 xmlns:a16="http://schemas.microsoft.com/office/drawing/2014/main" id="{6FD12B32-7690-4776-B0D5-56C51AE9F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1440192"/>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1133</Words>
  <Application>Microsoft Office PowerPoint</Application>
  <PresentationFormat>Widescreen</PresentationFormat>
  <Paragraphs>189</Paragraphs>
  <Slides>27</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微软雅黑</vt:lpstr>
      <vt:lpstr>Arial</vt:lpstr>
      <vt:lpstr>Arial-Rounded</vt:lpstr>
      <vt:lpstr>Calibri</vt:lpstr>
      <vt:lpstr>Calibri Light</vt:lpstr>
      <vt:lpstr>Coiny</vt:lpstr>
      <vt:lpstr>Sigmar One</vt:lpstr>
      <vt:lpstr>Tahoma</vt:lpstr>
      <vt:lpstr>Times New Roman</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PowerPoint Presentation</vt:lpstr>
      <vt:lpstr>PowerPoint Presentation</vt:lpstr>
      <vt:lpstr>Liên hệ bản thân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52</cp:revision>
  <dcterms:created xsi:type="dcterms:W3CDTF">2022-05-25T14:48:49Z</dcterms:created>
  <dcterms:modified xsi:type="dcterms:W3CDTF">2023-09-05T00:11:59Z</dcterms:modified>
</cp:coreProperties>
</file>