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49" r:id="rId2"/>
    <p:sldId id="257" r:id="rId3"/>
    <p:sldId id="263" r:id="rId4"/>
    <p:sldId id="258" r:id="rId5"/>
    <p:sldId id="259" r:id="rId6"/>
    <p:sldId id="265" r:id="rId7"/>
    <p:sldId id="316" r:id="rId8"/>
    <p:sldId id="272" r:id="rId9"/>
    <p:sldId id="331" r:id="rId10"/>
    <p:sldId id="332" r:id="rId11"/>
    <p:sldId id="264" r:id="rId12"/>
    <p:sldId id="2647" r:id="rId13"/>
    <p:sldId id="2648" r:id="rId14"/>
    <p:sldId id="274" r:id="rId15"/>
    <p:sldId id="2646" r:id="rId16"/>
    <p:sldId id="2631" r:id="rId17"/>
    <p:sldId id="2632" r:id="rId18"/>
    <p:sldId id="2633" r:id="rId19"/>
    <p:sldId id="2634" r:id="rId20"/>
    <p:sldId id="2643" r:id="rId21"/>
    <p:sldId id="2644" r:id="rId22"/>
    <p:sldId id="2639" r:id="rId23"/>
    <p:sldId id="279" r:id="rId24"/>
    <p:sldId id="32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AB15-83CD-407D-8A4B-C119C8865EAE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1D1E-E477-423F-90AE-F188E474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59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31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11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26/9/2022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esktop\CHI&#7870;C%20B&#7908;NG%20&#272;&#211;I%20-%20Ti&#234;n%20Cookie%20ft.%20Thanh%20Ng&#226;n%20(Official%20Lyric%20Video)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8.gif"/><Relationship Id="rId7" Type="http://schemas.openxmlformats.org/officeDocument/2006/relationships/image" Target="../media/image3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8.emf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59.png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60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11" Type="http://schemas.openxmlformats.org/officeDocument/2006/relationships/image" Target="../media/image58.png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9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9.emf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9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ẾC BỤNG ĐÓI - Tiên Cookie ft. Thanh Ngân (Official Lyric Video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5" y="0"/>
            <a:ext cx="11466512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2070" y="1355199"/>
            <a:ext cx="9668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  <a:p>
            <a:pPr algn="ctr"/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ĐIỆN TỬ LỚP 3</a:t>
            </a:r>
          </a:p>
          <a:p>
            <a:pPr algn="ctr"/>
            <a:endParaRPr 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TOÁN-TUẦN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4( TIẾT 2)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1C59A6-855B-4C94-969A-739C4D3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765" y="1952567"/>
            <a:ext cx="6889077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993895" y="3027218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9261" y="2590965"/>
            <a:ext cx="2471186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13" y="5225026"/>
            <a:ext cx="4570964" cy="1632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255" y="5327012"/>
            <a:ext cx="312068" cy="334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583" y="5114107"/>
            <a:ext cx="452732" cy="459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807" y="5343680"/>
            <a:ext cx="426284" cy="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3949" y="5225026"/>
            <a:ext cx="838200" cy="453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384" y="5225026"/>
            <a:ext cx="452732" cy="45914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7789" y="282307"/>
            <a:ext cx="8573672" cy="1933105"/>
            <a:chOff x="469555" y="282307"/>
            <a:chExt cx="8000850" cy="1933105"/>
          </a:xfrm>
        </p:grpSpPr>
        <p:sp>
          <p:nvSpPr>
            <p:cNvPr id="26" name="Speech Bubble: Rectangle with Corners Rounded 25"/>
            <p:cNvSpPr/>
            <p:nvPr/>
          </p:nvSpPr>
          <p:spPr>
            <a:xfrm>
              <a:off x="469556" y="282307"/>
              <a:ext cx="8000849" cy="1933105"/>
            </a:xfrm>
            <a:prstGeom prst="wedgeRoundRectCallout">
              <a:avLst>
                <a:gd name="adj1" fmla="val -20441"/>
                <a:gd name="adj2" fmla="val 65342"/>
                <a:gd name="adj3" fmla="val 16667"/>
              </a:avLst>
            </a:prstGeom>
            <a:solidFill>
              <a:schemeClr val="bg1"/>
            </a:solidFill>
            <a:ln w="76200">
              <a:solidFill>
                <a:srgbClr val="FCA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555" y="449854"/>
              <a:ext cx="8000849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nhiệm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ình ảnh 33">
            <a:extLst>
              <a:ext uri="{FF2B5EF4-FFF2-40B4-BE49-F238E27FC236}">
                <a16:creationId xmlns:a16="http://schemas.microsoft.com/office/drawing/2014/main" xmlns="" id="{C11B7131-D233-4E66-8B65-91F10F7B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09" y="592966"/>
            <a:ext cx="47498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Bong bóng Ý nghĩ: Hình đám mây 34">
            <a:extLst>
              <a:ext uri="{FF2B5EF4-FFF2-40B4-BE49-F238E27FC236}">
                <a16:creationId xmlns:a16="http://schemas.microsoft.com/office/drawing/2014/main" xmlns="" id="{9AF38E17-13D2-44F6-AD8A-2EE4FEF7D421}"/>
              </a:ext>
            </a:extLst>
          </p:cNvPr>
          <p:cNvSpPr/>
          <p:nvPr/>
        </p:nvSpPr>
        <p:spPr>
          <a:xfrm>
            <a:off x="0" y="232271"/>
            <a:ext cx="6877878" cy="3091179"/>
          </a:xfrm>
          <a:prstGeom prst="cloudCallout">
            <a:avLst>
              <a:gd name="adj1" fmla="val 48003"/>
              <a:gd name="adj2" fmla="val 3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nl-NL" sz="3600" b="1" i="1" kern="0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xe ô tô có 4 bạn. Hỏi 3 xe ô tô có tất cả bao nhiêu bạn?</a:t>
            </a:r>
            <a:endParaRPr lang="en-US" sz="3600" b="1" kern="0" dirty="0">
              <a:solidFill>
                <a:srgbClr val="FFFF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Mũi tên: Phải 36">
            <a:extLst>
              <a:ext uri="{FF2B5EF4-FFF2-40B4-BE49-F238E27FC236}">
                <a16:creationId xmlns:a16="http://schemas.microsoft.com/office/drawing/2014/main" xmlns="" id="{03078F2C-E92D-4A81-B330-AB6445FAEDBA}"/>
              </a:ext>
            </a:extLst>
          </p:cNvPr>
          <p:cNvSpPr/>
          <p:nvPr/>
        </p:nvSpPr>
        <p:spPr>
          <a:xfrm>
            <a:off x="460587" y="4660651"/>
            <a:ext cx="1499164" cy="64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93FD3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xmlns="" id="{7562727C-8662-4458-BA6B-483B5BB77590}"/>
                  </a:ext>
                </a:extLst>
              </p:cNvPr>
              <p:cNvSpPr txBox="1"/>
              <p:nvPr/>
            </p:nvSpPr>
            <p:spPr>
              <a:xfrm>
                <a:off x="2211238" y="4638206"/>
                <a:ext cx="163128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38" y="4638206"/>
                <a:ext cx="163128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37">
                <a:extLst>
                  <a:ext uri="{FF2B5EF4-FFF2-40B4-BE49-F238E27FC236}">
                    <a16:creationId xmlns:a16="http://schemas.microsoft.com/office/drawing/2014/main" xmlns="" id="{62A92F13-26B2-5C10-8353-CEF114D42312}"/>
                  </a:ext>
                </a:extLst>
              </p:cNvPr>
              <p:cNvSpPr txBox="1"/>
              <p:nvPr/>
            </p:nvSpPr>
            <p:spPr>
              <a:xfrm>
                <a:off x="3856166" y="4638206"/>
                <a:ext cx="154959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r>
                        <a:rPr lang="en-US" sz="48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Hộp Văn bản 37">
                <a:extLst>
                  <a:ext uri="{FF2B5EF4-FFF2-40B4-BE49-F238E27FC236}">
                    <a16:creationId xmlns:a16="http://schemas.microsoft.com/office/drawing/2014/main" id="{62A92F13-26B2-5C10-8353-CEF114D4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66" y="4638206"/>
                <a:ext cx="154959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>
            <a:extLst>
              <a:ext uri="{FF2B5EF4-FFF2-40B4-BE49-F238E27FC236}">
                <a16:creationId xmlns:a16="http://schemas.microsoft.com/office/drawing/2014/main" xmlns="" id="{AA0B1A2C-BB5C-4CC2-906A-DF8F6F73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906" y="416626"/>
            <a:ext cx="1986215" cy="1777663"/>
          </a:xfrm>
          <a:prstGeom prst="rect">
            <a:avLst/>
          </a:prstGeom>
        </p:spPr>
      </p:pic>
      <p:sp>
        <p:nvSpPr>
          <p:cNvPr id="94" name="Hộp Văn bản 11">
            <a:extLst>
              <a:ext uri="{FF2B5EF4-FFF2-40B4-BE49-F238E27FC236}">
                <a16:creationId xmlns:a16="http://schemas.microsoft.com/office/drawing/2014/main" xmlns="" id="{360283F4-E227-452F-900E-78291313FDA6}"/>
              </a:ext>
            </a:extLst>
          </p:cNvPr>
          <p:cNvSpPr txBox="1"/>
          <p:nvPr/>
        </p:nvSpPr>
        <p:spPr>
          <a:xfrm>
            <a:off x="1747555" y="955638"/>
            <a:ext cx="1023903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thêm 1 xe ô tô nữa thì ta có phép nhân nào? 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5" name="Hộp Văn bản 22">
            <a:extLst>
              <a:ext uri="{FF2B5EF4-FFF2-40B4-BE49-F238E27FC236}">
                <a16:creationId xmlns:a16="http://schemas.microsoft.com/office/drawing/2014/main" xmlns="" id="{3B8DC851-B6F5-447A-974C-4ED049B1D791}"/>
              </a:ext>
            </a:extLst>
          </p:cNvPr>
          <p:cNvSpPr txBox="1"/>
          <p:nvPr/>
        </p:nvSpPr>
        <p:spPr>
          <a:xfrm>
            <a:off x="5551353" y="2036517"/>
            <a:ext cx="128240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4  x  4</a:t>
            </a:r>
          </a:p>
        </p:txBody>
      </p:sp>
      <p:sp>
        <p:nvSpPr>
          <p:cNvPr id="96" name="Hộp Văn bản 13">
            <a:extLst>
              <a:ext uri="{FF2B5EF4-FFF2-40B4-BE49-F238E27FC236}">
                <a16:creationId xmlns:a16="http://schemas.microsoft.com/office/drawing/2014/main" xmlns="" id="{B2070A5D-0496-4A73-86EE-9A1800C5C73C}"/>
              </a:ext>
            </a:extLst>
          </p:cNvPr>
          <p:cNvSpPr txBox="1"/>
          <p:nvPr/>
        </p:nvSpPr>
        <p:spPr>
          <a:xfrm>
            <a:off x="1948070" y="3516869"/>
            <a:ext cx="1024393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Nếu tiếp tục thêm 1 xe ô tô có 4 bạn nữa thì sao?</a:t>
            </a:r>
            <a:endParaRPr 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xmlns="" id="{1C65772D-98D3-4E7F-AEB6-40CD13ED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0887" y="3354642"/>
            <a:ext cx="1562123" cy="139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xmlns="" id="{EAE2AA7A-9CC6-4B0B-B8D9-B6902E8CDA7E}"/>
                  </a:ext>
                </a:extLst>
              </p:cNvPr>
              <p:cNvSpPr txBox="1"/>
              <p:nvPr/>
            </p:nvSpPr>
            <p:spPr>
              <a:xfrm>
                <a:off x="5396023" y="4597748"/>
                <a:ext cx="13356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000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4000" b="1" kern="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23" y="4597748"/>
                <a:ext cx="133568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D4706C-99CD-48E0-8361-A3A82F597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AC85BEE-7D6A-42E3-8523-53512D0C4128}"/>
              </a:ext>
            </a:extLst>
          </p:cNvPr>
          <p:cNvSpPr/>
          <p:nvPr/>
        </p:nvSpPr>
        <p:spPr>
          <a:xfrm>
            <a:off x="635689" y="1568312"/>
            <a:ext cx="6353175" cy="13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3AAF4E7-9168-4F11-9F39-49B3FB69591D}"/>
              </a:ext>
            </a:extLst>
          </p:cNvPr>
          <p:cNvSpPr txBox="1"/>
          <p:nvPr/>
        </p:nvSpPr>
        <p:spPr>
          <a:xfrm>
            <a:off x="788090" y="234936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CEB3062-3767-4513-BF70-B3F0DF5023CA}"/>
              </a:ext>
            </a:extLst>
          </p:cNvPr>
          <p:cNvSpPr txBox="1"/>
          <p:nvPr/>
        </p:nvSpPr>
        <p:spPr>
          <a:xfrm>
            <a:off x="4521890" y="165403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 x 1 =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C3F91E2-F74D-48A8-A57B-04880675AB04}"/>
              </a:ext>
            </a:extLst>
          </p:cNvPr>
          <p:cNvGrpSpPr/>
          <p:nvPr/>
        </p:nvGrpSpPr>
        <p:grpSpPr>
          <a:xfrm>
            <a:off x="845240" y="1720712"/>
            <a:ext cx="1917838" cy="542925"/>
            <a:chOff x="845240" y="1720712"/>
            <a:chExt cx="1917838" cy="5429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A8E4C8E-F709-427A-86AB-74287213100B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98A0736-C94A-4718-9454-16D799AC15FA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CE76C76-3E73-470F-9E0C-AACAE397408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20ACE3AE-E89D-42FF-866F-9424D7A1A30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6ECB457-85AD-44CE-A603-E32F346FE92D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08BDCF93-9593-40B2-9B9C-EFAC3B7FE6A6}"/>
              </a:ext>
            </a:extLst>
          </p:cNvPr>
          <p:cNvSpPr/>
          <p:nvPr/>
        </p:nvSpPr>
        <p:spPr>
          <a:xfrm>
            <a:off x="605872" y="3118815"/>
            <a:ext cx="6353175" cy="2874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C20A4FF-7A7F-4843-A266-8E354E6A0E8C}"/>
              </a:ext>
            </a:extLst>
          </p:cNvPr>
          <p:cNvGrpSpPr/>
          <p:nvPr/>
        </p:nvGrpSpPr>
        <p:grpSpPr>
          <a:xfrm>
            <a:off x="954570" y="3251338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2118CB7-B19B-45E3-8E83-DE82D15DFA1C}"/>
              </a:ext>
            </a:extLst>
          </p:cNvPr>
          <p:cNvGrpSpPr/>
          <p:nvPr/>
        </p:nvGrpSpPr>
        <p:grpSpPr>
          <a:xfrm>
            <a:off x="984388" y="3937138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4C027A3-AC3D-4250-BA6B-099009D66CDF}"/>
              </a:ext>
            </a:extLst>
          </p:cNvPr>
          <p:cNvSpPr txBox="1"/>
          <p:nvPr/>
        </p:nvSpPr>
        <p:spPr>
          <a:xfrm>
            <a:off x="927238" y="459560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B1D9E4C-EDBB-4673-93C5-8CC67D19F1C1}"/>
              </a:ext>
            </a:extLst>
          </p:cNvPr>
          <p:cNvSpPr txBox="1"/>
          <p:nvPr/>
        </p:nvSpPr>
        <p:spPr>
          <a:xfrm>
            <a:off x="907358" y="5251587"/>
            <a:ext cx="228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x 2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64399CA-C42B-49EE-A94B-0A8553A4E122}"/>
              </a:ext>
            </a:extLst>
          </p:cNvPr>
          <p:cNvSpPr txBox="1"/>
          <p:nvPr/>
        </p:nvSpPr>
        <p:spPr>
          <a:xfrm>
            <a:off x="4511951" y="321448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 x 2 =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A0101C-CEF5-0E46-63E5-F0F0C268149C}"/>
              </a:ext>
            </a:extLst>
          </p:cNvPr>
          <p:cNvSpPr txBox="1"/>
          <p:nvPr/>
        </p:nvSpPr>
        <p:spPr>
          <a:xfrm>
            <a:off x="3081341" y="5263923"/>
            <a:ext cx="258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= 4 + 4 = 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9" grpId="0"/>
      <p:bldP spid="51" grpId="0" animBg="1"/>
      <p:bldP spid="64" grpId="0"/>
      <p:bldP spid="65" grpId="0"/>
      <p:bldP spid="6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08BDCF93-9593-40B2-9B9C-EFAC3B7FE6A6}"/>
              </a:ext>
            </a:extLst>
          </p:cNvPr>
          <p:cNvSpPr/>
          <p:nvPr/>
        </p:nvSpPr>
        <p:spPr>
          <a:xfrm>
            <a:off x="665507" y="1369528"/>
            <a:ext cx="6353175" cy="3639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C20A4FF-7A7F-4843-A266-8E354E6A0E8C}"/>
              </a:ext>
            </a:extLst>
          </p:cNvPr>
          <p:cNvGrpSpPr/>
          <p:nvPr/>
        </p:nvGrpSpPr>
        <p:grpSpPr>
          <a:xfrm>
            <a:off x="1014205" y="1502051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2118CB7-B19B-45E3-8E83-DE82D15DFA1C}"/>
              </a:ext>
            </a:extLst>
          </p:cNvPr>
          <p:cNvGrpSpPr/>
          <p:nvPr/>
        </p:nvGrpSpPr>
        <p:grpSpPr>
          <a:xfrm>
            <a:off x="1044023" y="2187851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4C027A3-AC3D-4250-BA6B-099009D66CDF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B1D9E4C-EDBB-4673-93C5-8CC67D19F1C1}"/>
              </a:ext>
            </a:extLst>
          </p:cNvPr>
          <p:cNvSpPr txBox="1"/>
          <p:nvPr/>
        </p:nvSpPr>
        <p:spPr>
          <a:xfrm>
            <a:off x="957054" y="4227857"/>
            <a:ext cx="238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 x 3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64399CA-C42B-49EE-A94B-0A8553A4E122}"/>
              </a:ext>
            </a:extLst>
          </p:cNvPr>
          <p:cNvSpPr txBox="1"/>
          <p:nvPr/>
        </p:nvSpPr>
        <p:spPr>
          <a:xfrm>
            <a:off x="4571586" y="1465193"/>
            <a:ext cx="244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3 = 12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FB4E603-096F-454B-8842-205AAF5C28CA}"/>
              </a:ext>
            </a:extLst>
          </p:cNvPr>
          <p:cNvGrpSpPr/>
          <p:nvPr/>
        </p:nvGrpSpPr>
        <p:grpSpPr>
          <a:xfrm>
            <a:off x="1053962" y="2883590"/>
            <a:ext cx="1917838" cy="542925"/>
            <a:chOff x="845240" y="1720712"/>
            <a:chExt cx="1917838" cy="5429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5E9E681-4D38-4218-A587-920BB878A6A5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835EC78B-0DE3-4B83-A646-C18F7ADE45E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2D14486E-1E85-4BA2-B0C8-1F519527BC0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7A116994-E9FE-459A-938A-A161B3A50D5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AE05B113-69B3-4946-8271-9F1920921574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57EAA9-CA9A-4775-825A-9CAFA694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7E3306-44A5-6A23-3CFF-E6793F1B6BD2}"/>
              </a:ext>
            </a:extLst>
          </p:cNvPr>
          <p:cNvSpPr txBox="1"/>
          <p:nvPr/>
        </p:nvSpPr>
        <p:spPr>
          <a:xfrm>
            <a:off x="3208077" y="4230505"/>
            <a:ext cx="313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 + 4 + 4 = 12</a:t>
            </a:r>
          </a:p>
        </p:txBody>
      </p:sp>
    </p:spTree>
    <p:extLst>
      <p:ext uri="{BB962C8B-B14F-4D97-AF65-F5344CB8AC3E}">
        <p14:creationId xmlns:p14="http://schemas.microsoft.com/office/powerpoint/2010/main" val="2026745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4" grpId="0"/>
      <p:bldP spid="65" grpId="0"/>
      <p:bldP spid="6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774DC2-ADB5-4670-9022-4D71362C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" y="200425"/>
            <a:ext cx="10632415" cy="8696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B90F89B-1336-4F61-ADC2-D74C6C58EA62}"/>
              </a:ext>
            </a:extLst>
          </p:cNvPr>
          <p:cNvGrpSpPr/>
          <p:nvPr/>
        </p:nvGrpSpPr>
        <p:grpSpPr>
          <a:xfrm rot="5400000">
            <a:off x="5198785" y="2227815"/>
            <a:ext cx="1998594" cy="542925"/>
            <a:chOff x="971550" y="1647826"/>
            <a:chExt cx="1998594" cy="542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914FAC0-02AC-4002-90DB-6FB56A07446F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404EBE5A-5FF4-4A65-ACD3-C1E591DCC973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B23E0B03-B2CD-4E14-B311-473A19FF589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21C7073-A153-4D32-B265-9448831D8532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77E37AF9-2C0A-47B2-BEF9-13A1B743F4EB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D57A2E0-FFA9-4417-94F8-C3CF76DF522E}"/>
              </a:ext>
            </a:extLst>
          </p:cNvPr>
          <p:cNvGrpSpPr/>
          <p:nvPr/>
        </p:nvGrpSpPr>
        <p:grpSpPr>
          <a:xfrm rot="5400000">
            <a:off x="4556054" y="2222845"/>
            <a:ext cx="1988655" cy="542925"/>
            <a:chOff x="971550" y="1647826"/>
            <a:chExt cx="1988655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1837984-E848-446E-BF0F-D226BCC9468F}"/>
                </a:ext>
              </a:extLst>
            </p:cNvPr>
            <p:cNvSpPr/>
            <p:nvPr/>
          </p:nvSpPr>
          <p:spPr>
            <a:xfrm>
              <a:off x="971550" y="1647826"/>
              <a:ext cx="19886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7DA1ADE9-B97E-431D-B64B-0B67E6AD74B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3AA3CC1C-D225-487E-8D14-ADCD00B0B52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63697392-8A05-42F2-BD24-B96F1638564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C2630F91-62A3-4F17-BAD5-D01EA5668A1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F01FCFA-B01E-40D1-BDB3-37FA1A5376E0}"/>
              </a:ext>
            </a:extLst>
          </p:cNvPr>
          <p:cNvGrpSpPr/>
          <p:nvPr/>
        </p:nvGrpSpPr>
        <p:grpSpPr>
          <a:xfrm rot="5400000">
            <a:off x="3941485" y="2227815"/>
            <a:ext cx="1998594" cy="542925"/>
            <a:chOff x="971550" y="1647826"/>
            <a:chExt cx="1998594" cy="5429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0A2F95BB-C1B4-4917-B763-AB2C24634265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9C890ACC-0531-4A61-86B8-8F859C0AEB3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D2CE8D7-3C9C-441D-A06F-8D031638AAA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C3A7508-9A2A-4073-B2F7-62CCBF8BC48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AF41C649-DBDF-4C3D-AEFC-04F1BF15870E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FC7456B-3D70-46B2-A2D1-684B9ECC0B74}"/>
              </a:ext>
            </a:extLst>
          </p:cNvPr>
          <p:cNvGrpSpPr/>
          <p:nvPr/>
        </p:nvGrpSpPr>
        <p:grpSpPr>
          <a:xfrm rot="5400000">
            <a:off x="3293785" y="2227815"/>
            <a:ext cx="1998594" cy="542925"/>
            <a:chOff x="971550" y="1647826"/>
            <a:chExt cx="1998594" cy="54292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102175A5-E0A5-439B-A05D-7189C4124AA4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DCF48F05-D552-4088-96FA-CED79ACF20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1AE851EE-FB5D-4518-903C-2B4DFFCA27C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759CC436-A075-4AF5-9BE7-1C84DBE3089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6D542569-2A4D-47D2-AADD-3F43F4299177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0822E046-6B51-4983-9A10-953596504092}"/>
              </a:ext>
            </a:extLst>
          </p:cNvPr>
          <p:cNvGrpSpPr/>
          <p:nvPr/>
        </p:nvGrpSpPr>
        <p:grpSpPr>
          <a:xfrm rot="5400000">
            <a:off x="2683978" y="2237547"/>
            <a:ext cx="1999008" cy="542925"/>
            <a:chOff x="971550" y="1647826"/>
            <a:chExt cx="1999008" cy="54292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8BB099D-A22C-4FF3-9840-B0D3139874FD}"/>
                </a:ext>
              </a:extLst>
            </p:cNvPr>
            <p:cNvSpPr/>
            <p:nvPr/>
          </p:nvSpPr>
          <p:spPr>
            <a:xfrm>
              <a:off x="971550" y="1647826"/>
              <a:ext cx="199900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05E870F9-0B4F-4D18-BD35-0FB728975F0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7B3F3D96-7E76-4880-A2CB-2179C0D37D1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9BC449F7-38D5-4243-82CD-DA099624BBA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7010975B-D497-45F1-A9FD-E8344BDF0520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5DC914D-B483-4F21-9AD8-9E299D9F3CED}"/>
              </a:ext>
            </a:extLst>
          </p:cNvPr>
          <p:cNvGrpSpPr/>
          <p:nvPr/>
        </p:nvGrpSpPr>
        <p:grpSpPr>
          <a:xfrm rot="5400000">
            <a:off x="2060090" y="2232784"/>
            <a:ext cx="2008533" cy="542925"/>
            <a:chOff x="971550" y="1647826"/>
            <a:chExt cx="2008533" cy="54292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AF017431-AA7C-4B2D-BC4D-9A2E34CB064E}"/>
                </a:ext>
              </a:extLst>
            </p:cNvPr>
            <p:cNvSpPr/>
            <p:nvPr/>
          </p:nvSpPr>
          <p:spPr>
            <a:xfrm>
              <a:off x="971550" y="1647826"/>
              <a:ext cx="20085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9A259D7E-005B-4DFB-AB68-08067DBCC0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920B212D-E5E8-414A-958B-B45D39CCA20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7D0BBB62-C22C-4A56-82B3-F40458C9F9E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FFD5D7E0-3158-4870-B743-4BA03DE8C8AA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7C1B88E0-894B-473E-9734-3687032BD589}"/>
              </a:ext>
            </a:extLst>
          </p:cNvPr>
          <p:cNvGrpSpPr/>
          <p:nvPr/>
        </p:nvGrpSpPr>
        <p:grpSpPr>
          <a:xfrm rot="5400000">
            <a:off x="1422122" y="2223052"/>
            <a:ext cx="2008119" cy="542925"/>
            <a:chOff x="971550" y="1647826"/>
            <a:chExt cx="2008119" cy="54292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C496D81E-74A6-4077-B081-392070322CFD}"/>
                </a:ext>
              </a:extLst>
            </p:cNvPr>
            <p:cNvSpPr/>
            <p:nvPr/>
          </p:nvSpPr>
          <p:spPr>
            <a:xfrm>
              <a:off x="971550" y="1647826"/>
              <a:ext cx="200811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8BF3777-9351-4C03-AFA3-C6DFFAC0BF2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94203884-9519-43F9-BD2D-06E5B3307FA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4D14504B-B5B1-4076-BE7B-ED68CA4E234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910C20F4-B587-4384-A67E-FE877F16E1D8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3A2B7DCE-87FC-4A9C-BACC-B4A937294A34}"/>
              </a:ext>
            </a:extLst>
          </p:cNvPr>
          <p:cNvGrpSpPr/>
          <p:nvPr/>
        </p:nvGrpSpPr>
        <p:grpSpPr>
          <a:xfrm rot="5400000">
            <a:off x="827017" y="2227608"/>
            <a:ext cx="1979130" cy="542925"/>
            <a:chOff x="971550" y="1647826"/>
            <a:chExt cx="1979130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B973DCA4-E893-455E-B250-DD7C481667E3}"/>
                </a:ext>
              </a:extLst>
            </p:cNvPr>
            <p:cNvSpPr/>
            <p:nvPr/>
          </p:nvSpPr>
          <p:spPr>
            <a:xfrm>
              <a:off x="971550" y="1647826"/>
              <a:ext cx="197913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33848A61-A621-47E5-9E45-64C55668986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46AAD215-82D2-4EFA-A3C0-CA2A281CAB9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9374F08E-D6B9-485B-8053-2ED55D3C53F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817AC6AE-22E5-47DD-9F33-BBBB2DF165C3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954DC8CA-08D6-41FC-AC4A-392C67411D71}"/>
              </a:ext>
            </a:extLst>
          </p:cNvPr>
          <p:cNvGrpSpPr/>
          <p:nvPr/>
        </p:nvGrpSpPr>
        <p:grpSpPr>
          <a:xfrm rot="5400000">
            <a:off x="212654" y="2232370"/>
            <a:ext cx="1969605" cy="542925"/>
            <a:chOff x="971550" y="1647826"/>
            <a:chExt cx="1969605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9A9E51EE-B001-40C9-81F8-BE0022C525E3}"/>
                </a:ext>
              </a:extLst>
            </p:cNvPr>
            <p:cNvSpPr/>
            <p:nvPr/>
          </p:nvSpPr>
          <p:spPr>
            <a:xfrm>
              <a:off x="971550" y="1647826"/>
              <a:ext cx="196960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734473DD-5ABD-4E9A-B931-C7817DECB33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F49BDD2B-C21A-48A1-B07A-8AD4ABA3C44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74B80E18-67ED-4D94-9F73-2B08754D68A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D1E18973-A270-46CB-9949-72C2C03C9AC4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B4B90F91-69BB-4C9D-9A70-11C65E3A5FDA}"/>
              </a:ext>
            </a:extLst>
          </p:cNvPr>
          <p:cNvSpPr/>
          <p:nvPr/>
        </p:nvSpPr>
        <p:spPr>
          <a:xfrm>
            <a:off x="802170" y="1461880"/>
            <a:ext cx="3848100" cy="20665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5C0A006-991F-4B67-BF9F-0742534EC118}"/>
              </a:ext>
            </a:extLst>
          </p:cNvPr>
          <p:cNvSpPr txBox="1"/>
          <p:nvPr/>
        </p:nvSpPr>
        <p:spPr>
          <a:xfrm>
            <a:off x="7412520" y="13952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4 = 16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15472FF-1314-43C9-BD90-4AD2DC689562}"/>
              </a:ext>
            </a:extLst>
          </p:cNvPr>
          <p:cNvSpPr/>
          <p:nvPr/>
        </p:nvSpPr>
        <p:spPr>
          <a:xfrm>
            <a:off x="840269" y="1433304"/>
            <a:ext cx="3152775" cy="2105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63526E4-C1F6-4D07-96BB-76C4806EB4DF}"/>
              </a:ext>
            </a:extLst>
          </p:cNvPr>
          <p:cNvSpPr txBox="1"/>
          <p:nvPr/>
        </p:nvSpPr>
        <p:spPr>
          <a:xfrm>
            <a:off x="7431570" y="209053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5 = 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2C5EBCAE-8269-4A87-9629-64084BFCF478}"/>
              </a:ext>
            </a:extLst>
          </p:cNvPr>
          <p:cNvSpPr/>
          <p:nvPr/>
        </p:nvSpPr>
        <p:spPr>
          <a:xfrm>
            <a:off x="840270" y="1442830"/>
            <a:ext cx="2514600" cy="20458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4791431-7E43-4159-96F4-F23595883E7E}"/>
              </a:ext>
            </a:extLst>
          </p:cNvPr>
          <p:cNvSpPr txBox="1"/>
          <p:nvPr/>
        </p:nvSpPr>
        <p:spPr>
          <a:xfrm>
            <a:off x="7453341" y="27436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6 = ?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4152A29D-999D-416B-9A3E-AAE9709274CF}"/>
              </a:ext>
            </a:extLst>
          </p:cNvPr>
          <p:cNvGrpSpPr/>
          <p:nvPr/>
        </p:nvGrpSpPr>
        <p:grpSpPr>
          <a:xfrm rot="5400000">
            <a:off x="5832197" y="2232577"/>
            <a:ext cx="1989069" cy="542925"/>
            <a:chOff x="971550" y="1647826"/>
            <a:chExt cx="1989069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62FC11ED-D704-4707-B347-022DB780CBAF}"/>
                </a:ext>
              </a:extLst>
            </p:cNvPr>
            <p:cNvSpPr/>
            <p:nvPr/>
          </p:nvSpPr>
          <p:spPr>
            <a:xfrm>
              <a:off x="971550" y="1647826"/>
              <a:ext cx="19890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F64BE4A1-6336-4CBC-BC95-DD02AFC5B6C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20234330-90A1-4A0C-BD20-43DC66BF4B5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D6261563-B4BC-40CF-923D-9D64E59D8FD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E9F74631-3110-4557-8C7F-B7FA3CD0000B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506CCED-0795-4421-8A2B-5057781DF517}"/>
              </a:ext>
            </a:extLst>
          </p:cNvPr>
          <p:cNvSpPr/>
          <p:nvPr/>
        </p:nvSpPr>
        <p:spPr>
          <a:xfrm>
            <a:off x="849795" y="1452355"/>
            <a:ext cx="1914525" cy="20362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AE6AF77-CF65-46F3-822F-4E8DEA760CCD}"/>
              </a:ext>
            </a:extLst>
          </p:cNvPr>
          <p:cNvSpPr txBox="1"/>
          <p:nvPr/>
        </p:nvSpPr>
        <p:spPr>
          <a:xfrm>
            <a:off x="7491441" y="3534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 = 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DC95B4F2-AC1B-4BE3-9CD2-5A3148E1A049}"/>
              </a:ext>
            </a:extLst>
          </p:cNvPr>
          <p:cNvSpPr/>
          <p:nvPr/>
        </p:nvSpPr>
        <p:spPr>
          <a:xfrm>
            <a:off x="802171" y="1461879"/>
            <a:ext cx="1352550" cy="20466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8483765-F549-4C14-99D0-37E2AD3E42D5}"/>
              </a:ext>
            </a:extLst>
          </p:cNvPr>
          <p:cNvSpPr txBox="1"/>
          <p:nvPr/>
        </p:nvSpPr>
        <p:spPr>
          <a:xfrm>
            <a:off x="7558116" y="431529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8 = 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C7EC98F2-E3EB-401C-A811-9288AED681E1}"/>
              </a:ext>
            </a:extLst>
          </p:cNvPr>
          <p:cNvSpPr/>
          <p:nvPr/>
        </p:nvSpPr>
        <p:spPr>
          <a:xfrm>
            <a:off x="805070" y="1443658"/>
            <a:ext cx="781049" cy="20847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66F7B9D-8124-470D-B9EC-D53D4E765300}"/>
              </a:ext>
            </a:extLst>
          </p:cNvPr>
          <p:cNvSpPr txBox="1"/>
          <p:nvPr/>
        </p:nvSpPr>
        <p:spPr>
          <a:xfrm>
            <a:off x="7586691" y="50963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9 = ?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B3F6927-17EE-4310-B4F4-F31E6B132C3B}"/>
              </a:ext>
            </a:extLst>
          </p:cNvPr>
          <p:cNvSpPr txBox="1"/>
          <p:nvPr/>
        </p:nvSpPr>
        <p:spPr>
          <a:xfrm>
            <a:off x="7605741" y="5820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10 = ?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xmlns="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611702A-EBCA-4D9F-B2BC-32578566945A}"/>
              </a:ext>
            </a:extLst>
          </p:cNvPr>
          <p:cNvSpPr txBox="1"/>
          <p:nvPr/>
        </p:nvSpPr>
        <p:spPr>
          <a:xfrm>
            <a:off x="2538334" y="539737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xmlns="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97" y="35355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xmlns="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5ADEBB0-FFE9-442B-B3E6-72858E294F97}"/>
              </a:ext>
            </a:extLst>
          </p:cNvPr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10= 40</a:t>
            </a:r>
          </a:p>
        </p:txBody>
      </p:sp>
      <p:pic>
        <p:nvPicPr>
          <p:cNvPr id="74" name="Picture 2" descr="Compound adjectives | Baamboozle">
            <a:extLst>
              <a:ext uri="{FF2B5EF4-FFF2-40B4-BE49-F238E27FC236}">
                <a16:creationId xmlns:a16="http://schemas.microsoft.com/office/drawing/2014/main" xmlns="" id="{127FFBC0-AFF5-433F-928D-2AE22D5F2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4D4BFDC-BB9B-4FF3-8F5E-2DD5C3762D50}"/>
              </a:ext>
            </a:extLst>
          </p:cNvPr>
          <p:cNvSpPr txBox="1"/>
          <p:nvPr/>
        </p:nvSpPr>
        <p:spPr>
          <a:xfrm>
            <a:off x="1423699" y="301079"/>
            <a:ext cx="34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2775D83-1F76-49C4-8D3A-94047EA7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405B72B2-47F6-48F9-B390-DEEFC399F69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D3C8342-9A43-431D-B74B-26E002ACC3FA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8" grpId="0"/>
      <p:bldP spid="7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xmlns="" id="{51F75A20-94AB-4F82-9582-40D510555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C499EB4-5073-4CD4-8F4B-E524477EC7AD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2892F34-54F4-4479-9D3A-C9E53905DCD1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 =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2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3 =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4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5 =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6 =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7 =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8 =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9 = 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10= 40</a:t>
            </a:r>
          </a:p>
        </p:txBody>
      </p: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79A8BE1F-D33F-43B4-AC3B-C4773C7F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21" name="Picture 20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xmlns="" id="{BDEADC4C-C864-4FA8-89B9-C30710BF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BBEE40F-F501-4FF5-BA6E-C4A498D39509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D39E7EC-B7E2-4815-94D0-5BE3D0657219}"/>
              </a:ext>
            </a:extLst>
          </p:cNvPr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46EEF797-15A8-4B8E-AC03-2B5FAAC4D9BC}"/>
              </a:ext>
            </a:extLst>
          </p:cNvPr>
          <p:cNvSpPr/>
          <p:nvPr/>
        </p:nvSpPr>
        <p:spPr>
          <a:xfrm>
            <a:off x="8844605" y="685799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8C71D03-B8B2-4291-A0F0-CF651B8E5DCD}"/>
              </a:ext>
            </a:extLst>
          </p:cNvPr>
          <p:cNvSpPr/>
          <p:nvPr/>
        </p:nvSpPr>
        <p:spPr>
          <a:xfrm>
            <a:off x="9719523" y="612844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2916008" y="661322"/>
            <a:ext cx="9175157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958" y="2415235"/>
            <a:ext cx="3269212" cy="4310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0EE1164-180C-4C35-854D-B46AFBF1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441" y="1523914"/>
            <a:ext cx="9217951" cy="19813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BE6360-ED3E-4FA3-98E5-F6D6D4CB5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979" y="3020899"/>
            <a:ext cx="6937849" cy="1511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FFE8FC-CADC-4E87-B24A-DB1B41EA74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068" y="2404099"/>
            <a:ext cx="771210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xmlns="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xmlns="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0E54BF-F1F1-4A4E-81A0-C7D358E09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99" y="150744"/>
            <a:ext cx="3457575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F7D180-DC60-450D-9662-52A98171E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648" y="2002526"/>
            <a:ext cx="7788202" cy="1684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847D856-7C8E-46EB-9F68-8C282BE9A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225" y="3992838"/>
            <a:ext cx="7721434" cy="186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D6867A-2148-4F4D-8769-20B4713605A6}"/>
              </a:ext>
            </a:extLst>
          </p:cNvPr>
          <p:cNvSpPr txBox="1"/>
          <p:nvPr/>
        </p:nvSpPr>
        <p:spPr>
          <a:xfrm>
            <a:off x="3548270" y="2037522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D69CC49-BEAA-47EA-A4F6-FE3A8BEAC320}"/>
              </a:ext>
            </a:extLst>
          </p:cNvPr>
          <p:cNvSpPr txBox="1"/>
          <p:nvPr/>
        </p:nvSpPr>
        <p:spPr>
          <a:xfrm>
            <a:off x="3607905" y="2872409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7BC5957-DD5B-479A-8CC4-F11EEECC7C9B}"/>
              </a:ext>
            </a:extLst>
          </p:cNvPr>
          <p:cNvSpPr txBox="1"/>
          <p:nvPr/>
        </p:nvSpPr>
        <p:spPr>
          <a:xfrm>
            <a:off x="6629401" y="201764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61037EE-A8F7-493A-A539-093C37554E8B}"/>
              </a:ext>
            </a:extLst>
          </p:cNvPr>
          <p:cNvSpPr txBox="1"/>
          <p:nvPr/>
        </p:nvSpPr>
        <p:spPr>
          <a:xfrm>
            <a:off x="6639341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01EF3CC-BF85-4D24-BE0B-826DE2013B74}"/>
              </a:ext>
            </a:extLst>
          </p:cNvPr>
          <p:cNvSpPr txBox="1"/>
          <p:nvPr/>
        </p:nvSpPr>
        <p:spPr>
          <a:xfrm>
            <a:off x="9601202" y="1997766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3E062CC-6517-4C53-9627-4627B2EA5309}"/>
              </a:ext>
            </a:extLst>
          </p:cNvPr>
          <p:cNvSpPr txBox="1"/>
          <p:nvPr/>
        </p:nvSpPr>
        <p:spPr>
          <a:xfrm>
            <a:off x="9640958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AA973AF-BD52-4521-B3FD-450486EDE110}"/>
              </a:ext>
            </a:extLst>
          </p:cNvPr>
          <p:cNvSpPr txBox="1"/>
          <p:nvPr/>
        </p:nvSpPr>
        <p:spPr>
          <a:xfrm>
            <a:off x="3468758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66BC74-8009-4904-B209-3B6E32146469}"/>
              </a:ext>
            </a:extLst>
          </p:cNvPr>
          <p:cNvSpPr txBox="1"/>
          <p:nvPr/>
        </p:nvSpPr>
        <p:spPr>
          <a:xfrm>
            <a:off x="3717236" y="51385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CDCBA99-7AF0-436F-AEE7-DB680E320FC6}"/>
              </a:ext>
            </a:extLst>
          </p:cNvPr>
          <p:cNvSpPr txBox="1"/>
          <p:nvPr/>
        </p:nvSpPr>
        <p:spPr>
          <a:xfrm>
            <a:off x="6579705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1AD908D-4954-4C51-A6FB-5413ABEAF650}"/>
              </a:ext>
            </a:extLst>
          </p:cNvPr>
          <p:cNvSpPr txBox="1"/>
          <p:nvPr/>
        </p:nvSpPr>
        <p:spPr>
          <a:xfrm>
            <a:off x="6559826" y="509877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4B10081-99C8-42F0-A1AA-4D3674CD02B6}"/>
              </a:ext>
            </a:extLst>
          </p:cNvPr>
          <p:cNvSpPr txBox="1"/>
          <p:nvPr/>
        </p:nvSpPr>
        <p:spPr>
          <a:xfrm>
            <a:off x="9710530" y="421419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EA4E1FD-2B58-4DB7-A1A3-8A1642D84F6A}"/>
              </a:ext>
            </a:extLst>
          </p:cNvPr>
          <p:cNvSpPr txBox="1"/>
          <p:nvPr/>
        </p:nvSpPr>
        <p:spPr>
          <a:xfrm>
            <a:off x="9730409" y="5059017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740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tục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3D025E-829C-49C0-8DF6-D10F19CA8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8208" y="2445314"/>
            <a:ext cx="733412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2978E4-90B8-4291-983C-57DA682D4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229" y="2453794"/>
            <a:ext cx="903505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85678" y="2065688"/>
            <a:ext cx="6065763" cy="2545697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CÙNG NHAU 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VÀO BẾP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30326" y="1066800"/>
            <a:ext cx="3131345" cy="998888"/>
            <a:chOff x="4530326" y="1066800"/>
            <a:chExt cx="3131345" cy="9988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30326" y="1066800"/>
              <a:ext cx="3131345" cy="99888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08173" y="1255295"/>
              <a:ext cx="237565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841918"/>
                  </a:solidFill>
                  <a:effectLst/>
                  <a:uLnTx/>
                  <a:uFillTx/>
                  <a:latin typeface="Nunito Black" pitchFamily="2" charset="0"/>
                  <a:ea typeface="+mn-ea"/>
                  <a:cs typeface="+mn-cs"/>
                </a:rPr>
                <a:t>CHẶNG 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4333" y="762370"/>
            <a:ext cx="54598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x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42718" y="328456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854333" y="762370"/>
              <a:ext cx="545982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01225" y="324297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759735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1987" y="772309"/>
            <a:ext cx="778258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..?.. = 27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69580" y="30333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695796" y="30582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377194" y="328912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22061" y="5077673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49235" y="963220"/>
            <a:ext cx="7988108" cy="4119786"/>
            <a:chOff x="249235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249235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1115" y="1657152"/>
              <a:ext cx="7180675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chuẩn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bánh. 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Bây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bánh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ngọt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ngon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399" y="1573774"/>
            <a:ext cx="4345413" cy="5729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6979" y="2713672"/>
            <a:ext cx="62180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534</Words>
  <Application>Microsoft Office PowerPoint</Application>
  <PresentationFormat>Widescreen</PresentationFormat>
  <Paragraphs>136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#9Slide02 Noi dung dai</vt:lpstr>
      <vt:lpstr>#9Slide02 Tieu de dai</vt:lpstr>
      <vt:lpstr>Arial</vt:lpstr>
      <vt:lpstr>Calibri</vt:lpstr>
      <vt:lpstr>Cambria Math</vt:lpstr>
      <vt:lpstr>Nunito Black</vt:lpstr>
      <vt:lpstr>SVN-Cookies</vt:lpstr>
      <vt:lpstr>Tahoma</vt:lpstr>
      <vt:lpstr>Times New Roman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2022-09-07T01:29:32Z</dcterms:created>
  <dcterms:modified xsi:type="dcterms:W3CDTF">2022-09-26T08:13:40Z</dcterms:modified>
</cp:coreProperties>
</file>