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9" r:id="rId3"/>
    <p:sldId id="295" r:id="rId4"/>
    <p:sldId id="296" r:id="rId5"/>
    <p:sldId id="297" r:id="rId6"/>
    <p:sldId id="303" r:id="rId7"/>
    <p:sldId id="343" r:id="rId8"/>
    <p:sldId id="305" r:id="rId9"/>
    <p:sldId id="349" r:id="rId10"/>
    <p:sldId id="345" r:id="rId11"/>
    <p:sldId id="350" r:id="rId12"/>
    <p:sldId id="342" r:id="rId13"/>
    <p:sldId id="351" r:id="rId14"/>
    <p:sldId id="279" r:id="rId15"/>
    <p:sldId id="346" r:id="rId16"/>
    <p:sldId id="352" r:id="rId17"/>
    <p:sldId id="353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DA8D06-5816-D857-6048-B30FD2B64BC7}"/>
              </a:ext>
            </a:extLst>
          </p:cNvPr>
          <p:cNvGrpSpPr/>
          <p:nvPr userDrawn="1"/>
        </p:nvGrpSpPr>
        <p:grpSpPr>
          <a:xfrm>
            <a:off x="-2776104" y="365125"/>
            <a:ext cx="3359466" cy="3960328"/>
            <a:chOff x="-2521265" y="1348651"/>
            <a:chExt cx="2889587" cy="28988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1F7B66-CDBD-5E24-5C9C-87095A3945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51386" y="1690688"/>
              <a:ext cx="1949831" cy="19363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5B0EF3-AD7D-F4F2-6467-C9C2AF55425D}"/>
                </a:ext>
              </a:extLst>
            </p:cNvPr>
            <p:cNvSpPr txBox="1"/>
            <p:nvPr userDrawn="1"/>
          </p:nvSpPr>
          <p:spPr>
            <a:xfrm>
              <a:off x="-1888513" y="1348651"/>
              <a:ext cx="16240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err="1">
                  <a:solidFill>
                    <a:srgbClr val="FF0000"/>
                  </a:solidFill>
                </a:rPr>
                <a:t>Nhóm</a:t>
              </a:r>
              <a:r>
                <a:rPr lang="en-US" b="1" dirty="0">
                  <a:solidFill>
                    <a:srgbClr val="FF0000"/>
                  </a:solidFill>
                </a:rPr>
                <a:t> ZALO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95D878-BE90-C30B-449C-159E3C46BC17}"/>
                </a:ext>
              </a:extLst>
            </p:cNvPr>
            <p:cNvSpPr txBox="1"/>
            <p:nvPr userDrawn="1"/>
          </p:nvSpPr>
          <p:spPr>
            <a:xfrm>
              <a:off x="-2051386" y="3488526"/>
              <a:ext cx="1949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rgbClr val="FF0000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3A9D93-A65B-8B14-FEF8-3D1BC89EC8DE}"/>
                </a:ext>
              </a:extLst>
            </p:cNvPr>
            <p:cNvSpPr txBox="1"/>
            <p:nvPr userDrawn="1"/>
          </p:nvSpPr>
          <p:spPr>
            <a:xfrm>
              <a:off x="-2521265" y="3755072"/>
              <a:ext cx="288958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rgbClr val="00B0F0"/>
                  </a:solidFill>
                </a:rPr>
                <a:t>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8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46920" y="2459504"/>
            <a:ext cx="99258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5: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phạm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vi 1000 000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tiếp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theo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203981" y="0"/>
            <a:ext cx="778403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TRƯỜNG TIỂU HỌC ÁI MỘ A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4479B-885A-4E07-BBC9-843F50110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23188" r="10844" b="37198"/>
          <a:stretch/>
        </p:blipFill>
        <p:spPr>
          <a:xfrm>
            <a:off x="490329" y="834886"/>
            <a:ext cx="11304104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5703C-EA66-46EB-A977-969DF7326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60997" r="31967" b="19161"/>
          <a:stretch/>
        </p:blipFill>
        <p:spPr>
          <a:xfrm>
            <a:off x="1296969" y="2395304"/>
            <a:ext cx="7331073" cy="2067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1CAC7-349C-43B3-9C52-15CA9EB00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1" t="78937" r="31968" b="5466"/>
          <a:stretch/>
        </p:blipFill>
        <p:spPr>
          <a:xfrm>
            <a:off x="7221729" y="4377917"/>
            <a:ext cx="1406313" cy="1576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37570-86D3-48D5-9B14-9EF34415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78937" r="75527" b="5466"/>
          <a:stretch/>
        </p:blipFill>
        <p:spPr>
          <a:xfrm>
            <a:off x="4922857" y="4376574"/>
            <a:ext cx="1364974" cy="15768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34F1A4-F333-4E65-B627-24723689B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78937" r="66290" b="5466"/>
          <a:stretch/>
        </p:blipFill>
        <p:spPr>
          <a:xfrm>
            <a:off x="2567464" y="4378763"/>
            <a:ext cx="1364974" cy="1576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7567ED-62DD-4023-AE76-02EAD959D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8" t="78937" r="56970" b="5466"/>
          <a:stretch/>
        </p:blipFill>
        <p:spPr>
          <a:xfrm>
            <a:off x="3849759" y="4376573"/>
            <a:ext cx="1364974" cy="1576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6A1FF-ED67-4EA2-AB05-5F5B73B21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2" t="78937" r="40906" b="5466"/>
          <a:stretch/>
        </p:blipFill>
        <p:spPr>
          <a:xfrm>
            <a:off x="6220142" y="4375283"/>
            <a:ext cx="1192693" cy="1576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D31CB9-AA9A-40AD-AAFA-24F6CB31F740}"/>
              </a:ext>
            </a:extLst>
          </p:cNvPr>
          <p:cNvSpPr txBox="1"/>
          <p:nvPr/>
        </p:nvSpPr>
        <p:spPr>
          <a:xfrm>
            <a:off x="-1" y="482217"/>
            <a:ext cx="12192000" cy="11822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Điền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123 145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123 145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bao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nhiêu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chục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25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  <a:endParaRPr lang="vi-VN" sz="25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050E24-B9EF-4E11-8D6C-7F837632D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78937" r="75527" b="5466"/>
          <a:stretch/>
        </p:blipFill>
        <p:spPr>
          <a:xfrm>
            <a:off x="1296969" y="4392907"/>
            <a:ext cx="1364974" cy="1576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0FAE31-1826-488F-82DE-74A1413C0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60870" r="12023" b="4155"/>
          <a:stretch/>
        </p:blipFill>
        <p:spPr>
          <a:xfrm>
            <a:off x="989044" y="2393464"/>
            <a:ext cx="10213911" cy="36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5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57D8F-132E-43CF-AE0E-C1270D25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r="14890"/>
          <a:stretch/>
        </p:blipFill>
        <p:spPr>
          <a:xfrm>
            <a:off x="0" y="840603"/>
            <a:ext cx="12192000" cy="60173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AA4DD7-800E-49DF-92DB-669733DDE78B}"/>
              </a:ext>
            </a:extLst>
          </p:cNvPr>
          <p:cNvSpPr txBox="1"/>
          <p:nvPr/>
        </p:nvSpPr>
        <p:spPr>
          <a:xfrm>
            <a:off x="604458" y="45904"/>
            <a:ext cx="11209856" cy="7487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cá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đổi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vở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kiểm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tra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!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0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" y="-993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1289C6-F761-44B5-8298-27A4CDA4A827}"/>
              </a:ext>
            </a:extLst>
          </p:cNvPr>
          <p:cNvGrpSpPr/>
          <p:nvPr/>
        </p:nvGrpSpPr>
        <p:grpSpPr>
          <a:xfrm>
            <a:off x="4081671" y="4105127"/>
            <a:ext cx="3441912" cy="2808874"/>
            <a:chOff x="8604068" y="6331731"/>
            <a:chExt cx="3235139" cy="2359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6B953-A29A-A422-E7F0-2658C48DE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A6C96C-657E-C59A-DBDD-5287042A38A1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17D9EAE0-523D-A951-8F47-ED71FFD84B7C}"/>
              </a:ext>
            </a:extLst>
          </p:cNvPr>
          <p:cNvSpPr txBox="1"/>
          <p:nvPr/>
        </p:nvSpPr>
        <p:spPr>
          <a:xfrm flipH="1">
            <a:off x="397564" y="3150007"/>
            <a:ext cx="4612287" cy="1055608"/>
          </a:xfrm>
          <a:prstGeom prst="wedgeRoundRectCallout">
            <a:avLst>
              <a:gd name="adj1" fmla="val -37746"/>
              <a:gd name="adj2" fmla="val 150568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Bốn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mươi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tám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nghìn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bốn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trăm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năm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mươi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sáu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124A1A1A-138A-69E7-C620-D9FBEB44F653}"/>
              </a:ext>
            </a:extLst>
          </p:cNvPr>
          <p:cNvSpPr txBox="1"/>
          <p:nvPr/>
        </p:nvSpPr>
        <p:spPr>
          <a:xfrm>
            <a:off x="6380243" y="3213199"/>
            <a:ext cx="3638401" cy="578882"/>
          </a:xfrm>
          <a:prstGeom prst="wedgeRoundRectCallout">
            <a:avLst>
              <a:gd name="adj1" fmla="val -38313"/>
              <a:gd name="adj2" fmla="val 21678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...............................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7B16-51D6-4E31-E58B-0744F83AB670}"/>
              </a:ext>
            </a:extLst>
          </p:cNvPr>
          <p:cNvSpPr txBox="1"/>
          <p:nvPr/>
        </p:nvSpPr>
        <p:spPr>
          <a:xfrm>
            <a:off x="2822713" y="141493"/>
            <a:ext cx="58309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nhóm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đôi</a:t>
            </a:r>
            <a:endParaRPr lang="vi-VN" sz="3600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E46067-6FAD-4C66-8E38-3D13FFC7E14E}"/>
              </a:ext>
            </a:extLst>
          </p:cNvPr>
          <p:cNvSpPr/>
          <p:nvPr/>
        </p:nvSpPr>
        <p:spPr>
          <a:xfrm>
            <a:off x="60780" y="1029214"/>
            <a:ext cx="11589706" cy="647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2a.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nối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47C8E8-2C74-4C09-9ADA-B315A563B302}"/>
              </a:ext>
            </a:extLst>
          </p:cNvPr>
          <p:cNvSpPr/>
          <p:nvPr/>
        </p:nvSpPr>
        <p:spPr>
          <a:xfrm>
            <a:off x="1561308" y="1726170"/>
            <a:ext cx="2087232" cy="8093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48 456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5C6E28-46E9-489E-AD81-DEB52DDDB74E}"/>
              </a:ext>
            </a:extLst>
          </p:cNvPr>
          <p:cNvSpPr/>
          <p:nvPr/>
        </p:nvSpPr>
        <p:spPr>
          <a:xfrm>
            <a:off x="3923215" y="1726170"/>
            <a:ext cx="2087232" cy="8093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809 824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9E8345-AAC0-46E6-8BE4-AFF7E84F5615}"/>
              </a:ext>
            </a:extLst>
          </p:cNvPr>
          <p:cNvSpPr/>
          <p:nvPr/>
        </p:nvSpPr>
        <p:spPr>
          <a:xfrm>
            <a:off x="6285122" y="1726170"/>
            <a:ext cx="2087232" cy="8093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315 211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ABFBB5-E9D2-46ED-822A-F54849262380}"/>
              </a:ext>
            </a:extLst>
          </p:cNvPr>
          <p:cNvSpPr/>
          <p:nvPr/>
        </p:nvSpPr>
        <p:spPr>
          <a:xfrm>
            <a:off x="8647029" y="1680103"/>
            <a:ext cx="2087232" cy="80935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vers" panose="020B0503020202020204" pitchFamily="34" charset="0"/>
              </a:rPr>
              <a:t>673 105</a:t>
            </a:r>
            <a:endParaRPr lang="vi-VN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9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C1289C6-F761-44B5-8298-27A4CDA4A827}"/>
              </a:ext>
            </a:extLst>
          </p:cNvPr>
          <p:cNvGrpSpPr/>
          <p:nvPr/>
        </p:nvGrpSpPr>
        <p:grpSpPr>
          <a:xfrm>
            <a:off x="7745895" y="4382332"/>
            <a:ext cx="3441912" cy="2808874"/>
            <a:chOff x="8604068" y="6331731"/>
            <a:chExt cx="3235139" cy="2359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56B953-A29A-A422-E7F0-2658C48DE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A6C96C-657E-C59A-DBDD-5287042A38A1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6" name="文本框 34">
            <a:extLst>
              <a:ext uri="{FF2B5EF4-FFF2-40B4-BE49-F238E27FC236}">
                <a16:creationId xmlns:a16="http://schemas.microsoft.com/office/drawing/2014/main" id="{17D9EAE0-523D-A951-8F47-ED71FFD84B7C}"/>
              </a:ext>
            </a:extLst>
          </p:cNvPr>
          <p:cNvSpPr txBox="1"/>
          <p:nvPr/>
        </p:nvSpPr>
        <p:spPr>
          <a:xfrm flipH="1">
            <a:off x="6728701" y="1571607"/>
            <a:ext cx="5120010" cy="1055608"/>
          </a:xfrm>
          <a:prstGeom prst="wedgeRoundRectCallout">
            <a:avLst>
              <a:gd name="adj1" fmla="val 15018"/>
              <a:gd name="adj2" fmla="val 293678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Tám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sáu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linh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124A1A1A-138A-69E7-C620-D9FBEB44F653}"/>
              </a:ext>
            </a:extLst>
          </p:cNvPr>
          <p:cNvSpPr txBox="1"/>
          <p:nvPr/>
        </p:nvSpPr>
        <p:spPr>
          <a:xfrm>
            <a:off x="10041493" y="3115794"/>
            <a:ext cx="2160104" cy="1055608"/>
          </a:xfrm>
          <a:prstGeom prst="wedgeRoundRectCallout">
            <a:avLst>
              <a:gd name="adj1" fmla="val -43907"/>
              <a:gd name="adj2" fmla="val 14611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Tớ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viết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800" dirty="0">
                <a:solidFill>
                  <a:schemeClr val="accent1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: 87 601</a:t>
            </a:r>
            <a:endParaRPr kumimoji="0" lang="en-US" alt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思源黑体 CN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B190E3-2FD8-4AB1-A877-FDDC67EED047}"/>
              </a:ext>
            </a:extLst>
          </p:cNvPr>
          <p:cNvSpPr/>
          <p:nvPr/>
        </p:nvSpPr>
        <p:spPr>
          <a:xfrm>
            <a:off x="99391" y="207369"/>
            <a:ext cx="11781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2b.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đổi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lần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lượt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kiểm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tra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quả</a:t>
            </a:r>
            <a:r>
              <a:rPr lang="en-US" sz="2800" kern="0" dirty="0">
                <a:solidFill>
                  <a:srgbClr val="FF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A352B-D56E-4C2A-806C-504972672CA8}"/>
              </a:ext>
            </a:extLst>
          </p:cNvPr>
          <p:cNvSpPr/>
          <p:nvPr/>
        </p:nvSpPr>
        <p:spPr>
          <a:xfrm>
            <a:off x="99391" y="1820791"/>
            <a:ext cx="6940446" cy="364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Tám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sáu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linh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Chín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tư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- Hai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lăm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Bốn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mười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tám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linh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bốn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nghìn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sáu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trăm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bốn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mươi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mốt</a:t>
            </a:r>
            <a:r>
              <a:rPr lang="en-US" alt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65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7EF8A-8402-4A09-95B4-A5B5D1914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23" y="2368635"/>
            <a:ext cx="11767277" cy="4369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38417-DF37-4591-95E5-8621BEED1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63"/>
          <a:stretch/>
        </p:blipFill>
        <p:spPr>
          <a:xfrm>
            <a:off x="1179048" y="924287"/>
            <a:ext cx="10258626" cy="13078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5601B-C1FF-4A74-8F7B-15DE131947DC}"/>
              </a:ext>
            </a:extLst>
          </p:cNvPr>
          <p:cNvSpPr txBox="1"/>
          <p:nvPr/>
        </p:nvSpPr>
        <p:spPr>
          <a:xfrm>
            <a:off x="3392883" y="87150"/>
            <a:ext cx="58309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6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mẫu</a:t>
            </a:r>
            <a:endParaRPr lang="vi-VN" sz="3600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9D3EDE20-3F75-4EC3-B754-9440AD7D4520}"/>
              </a:ext>
            </a:extLst>
          </p:cNvPr>
          <p:cNvSpPr/>
          <p:nvPr/>
        </p:nvSpPr>
        <p:spPr>
          <a:xfrm>
            <a:off x="54786" y="87150"/>
            <a:ext cx="2248524" cy="781243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653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A0885-392B-4B46-BF2F-1B2A9C86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469"/>
            <a:ext cx="12192000" cy="5231567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63AD5D20-52F5-49E9-9D92-0D62988349CA}"/>
              </a:ext>
            </a:extLst>
          </p:cNvPr>
          <p:cNvSpPr/>
          <p:nvPr/>
        </p:nvSpPr>
        <p:spPr>
          <a:xfrm>
            <a:off x="54786" y="87150"/>
            <a:ext cx="2248524" cy="781243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23699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5B2D3-518B-9C54-2132-CBCD8C3F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2035536-FDA2-3903-C41B-91117F8D7C0C}"/>
              </a:ext>
            </a:extLst>
          </p:cNvPr>
          <p:cNvSpPr/>
          <p:nvPr/>
        </p:nvSpPr>
        <p:spPr>
          <a:xfrm>
            <a:off x="85125" y="78221"/>
            <a:ext cx="2902226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1FEE398-AAFE-82C3-248A-D384D62446F5}"/>
              </a:ext>
            </a:extLst>
          </p:cNvPr>
          <p:cNvSpPr/>
          <p:nvPr/>
        </p:nvSpPr>
        <p:spPr>
          <a:xfrm>
            <a:off x="2416526" y="135168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F42A64D-21C1-9025-54F6-0CE1CE901632}"/>
              </a:ext>
            </a:extLst>
          </p:cNvPr>
          <p:cNvSpPr/>
          <p:nvPr/>
        </p:nvSpPr>
        <p:spPr>
          <a:xfrm>
            <a:off x="6664283" y="128221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việc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2EDF9D2-35AE-14EC-65A4-F1F38F5E91DC}"/>
              </a:ext>
            </a:extLst>
          </p:cNvPr>
          <p:cNvSpPr/>
          <p:nvPr/>
        </p:nvSpPr>
        <p:spPr>
          <a:xfrm>
            <a:off x="4494954" y="2555674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học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8BB0E-84E7-E1BF-F88F-5C6DF487F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" y="3436622"/>
            <a:ext cx="2650039" cy="2869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F1B6-B592-41AE-BEAA-B1926D956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5E18B3-503E-DB06-D07A-9A79D7A4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764"/>
            <a:ext cx="12192000" cy="6360607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2F376118-845E-A4CA-0096-E638BF54C912}"/>
              </a:ext>
            </a:extLst>
          </p:cNvPr>
          <p:cNvSpPr/>
          <p:nvPr/>
        </p:nvSpPr>
        <p:spPr>
          <a:xfrm>
            <a:off x="864490" y="525919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đang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bông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Nhưng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5DC4-1A50-7EF9-0C23-4464FD54A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26" y="716570"/>
            <a:ext cx="2534804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C46E6-34D3-E8A4-8E2F-FC7DE74F9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620671"/>
            <a:ext cx="2206387" cy="2216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4B63C-C0F6-03E1-589C-F9548446A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051927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500 870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462741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587 000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500 087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500 87000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909027" y="356221"/>
            <a:ext cx="856311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bảy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326 000 018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288645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6124438" y="5236596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45" y="2535648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3217909" y="5322162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326 180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32 618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468B5980-F78B-4E7A-93C3-6FA6C3BC1D9D}"/>
              </a:ext>
            </a:extLst>
          </p:cNvPr>
          <p:cNvSpPr/>
          <p:nvPr/>
        </p:nvSpPr>
        <p:spPr>
          <a:xfrm>
            <a:off x="771389" y="447241"/>
            <a:ext cx="8563111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Ba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sáu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tám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9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142 0.059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357176" y="5381473"/>
            <a:ext cx="2724203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464787" y="5380034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Bốn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bảy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096000" y="5390673"/>
            <a:ext cx="3234771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291512" y="5412128"/>
            <a:ext cx="257202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Bốn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mươi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bảy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nghìn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hai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5F6D2122-11EF-47E7-A025-23C67110FBB8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472 000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0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68264" y="5420076"/>
            <a:ext cx="2648596" cy="1137753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220" y="2469571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5997213" y="5415582"/>
            <a:ext cx="3110295" cy="1125892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linh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369" y="2467309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9380814" y="5385853"/>
            <a:ext cx="2824691" cy="1125892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6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endParaRPr lang="en-US" sz="26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2944604" y="5420076"/>
            <a:ext cx="2797805" cy="1137753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Ba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mươi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nghìn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trăm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mười</a:t>
            </a:r>
            <a:r>
              <a:rPr lang="en-US" sz="2400" kern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6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  <p:sp>
        <p:nvSpPr>
          <p:cNvPr id="15" name="Speech Bubble: Rectangle with Corners Rounded 7">
            <a:extLst>
              <a:ext uri="{FF2B5EF4-FFF2-40B4-BE49-F238E27FC236}">
                <a16:creationId xmlns:a16="http://schemas.microsoft.com/office/drawing/2014/main" id="{B9375E36-06E6-42C4-813B-B180E88F5BF0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305 010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noProof="0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kern="0" noProof="0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2579 0.0509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E050F9-0F3A-48B1-B61F-C4A521F6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9215" r="6925" b="51370"/>
          <a:stretch/>
        </p:blipFill>
        <p:spPr>
          <a:xfrm>
            <a:off x="0" y="2385391"/>
            <a:ext cx="12192000" cy="3657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31DDE-77F1-4E6C-85C0-E7191E47B019}"/>
              </a:ext>
            </a:extLst>
          </p:cNvPr>
          <p:cNvSpPr txBox="1"/>
          <p:nvPr/>
        </p:nvSpPr>
        <p:spPr>
          <a:xfrm>
            <a:off x="245164" y="361763"/>
            <a:ext cx="11701671" cy="15746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Quan </a:t>
            </a:r>
            <a:r>
              <a:rPr lang="en-US" sz="3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đây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tất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cả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bao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nhiêu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ô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vuông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thị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ô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vuông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3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.</a:t>
            </a:r>
            <a:endParaRPr lang="vi-VN" sz="3400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7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427</Words>
  <Application>Microsoft Office PowerPoint</Application>
  <PresentationFormat>Widescreen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Univers</vt:lpstr>
      <vt:lpstr>UTM Avo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Cộng đồng giáo viên</dc:creator>
  <cp:lastModifiedBy>MTC</cp:lastModifiedBy>
  <cp:revision>29</cp:revision>
  <dcterms:created xsi:type="dcterms:W3CDTF">2023-08-27T06:50:35Z</dcterms:created>
  <dcterms:modified xsi:type="dcterms:W3CDTF">2023-09-12T05:12:36Z</dcterms:modified>
</cp:coreProperties>
</file>