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67" r:id="rId3"/>
    <p:sldMasterId id="2147483679" r:id="rId4"/>
  </p:sldMasterIdLst>
  <p:notesMasterIdLst>
    <p:notesMasterId r:id="rId21"/>
  </p:notesMasterIdLst>
  <p:sldIdLst>
    <p:sldId id="325" r:id="rId5"/>
    <p:sldId id="327" r:id="rId6"/>
    <p:sldId id="336" r:id="rId7"/>
    <p:sldId id="322" r:id="rId8"/>
    <p:sldId id="330" r:id="rId9"/>
    <p:sldId id="331" r:id="rId10"/>
    <p:sldId id="332" r:id="rId11"/>
    <p:sldId id="333" r:id="rId12"/>
    <p:sldId id="334" r:id="rId13"/>
    <p:sldId id="335" r:id="rId14"/>
    <p:sldId id="337" r:id="rId15"/>
    <p:sldId id="264" r:id="rId16"/>
    <p:sldId id="265" r:id="rId17"/>
    <p:sldId id="266" r:id="rId18"/>
    <p:sldId id="338" r:id="rId19"/>
    <p:sldId id="27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8D43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6" autoAdjust="0"/>
    <p:restoredTop sz="94660"/>
  </p:normalViewPr>
  <p:slideViewPr>
    <p:cSldViewPr snapToGrid="0">
      <p:cViewPr varScale="1">
        <p:scale>
          <a:sx n="62" d="100"/>
          <a:sy n="62" d="100"/>
        </p:scale>
        <p:origin x="7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23/9/2022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427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162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51314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08422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93818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0187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23/9/2022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23/9/2022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23/9/2022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23/9/2022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23/9/2022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23/9/2022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23/9/2022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23/9/2022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23/9/2022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23/9/2022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23/9/2022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23/9/2022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23/9/2022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23/9/2022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23/9/2022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23/9/2022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23/9/2022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23/9/2022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23/9/2022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23/9/2022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23/9/2022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23/9/2022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23/9/2022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23/9/2022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23/9/2022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/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</p:sldLayoutIdLst>
  <p:transition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E31E5-9C54-4096-9F33-FBA5205F8935}" type="datetimeFigureOut">
              <a:rPr lang="en-US" smtClean="0"/>
              <a:t>23/9/2022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ransition/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audio" Target="../media/audio3.wav"/><Relationship Id="rId7" Type="http://schemas.openxmlformats.org/officeDocument/2006/relationships/image" Target="../media/image4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1.png"/><Relationship Id="rId4" Type="http://schemas.openxmlformats.org/officeDocument/2006/relationships/image" Target="../media/image27.png"/><Relationship Id="rId9" Type="http://schemas.openxmlformats.org/officeDocument/2006/relationships/slide" Target="slide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1.png"/><Relationship Id="rId18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4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5" Type="http://schemas.openxmlformats.org/officeDocument/2006/relationships/image" Target="../media/image23.png"/><Relationship Id="rId10" Type="http://schemas.openxmlformats.org/officeDocument/2006/relationships/image" Target="../media/image20.png"/><Relationship Id="rId19" Type="http://schemas.openxmlformats.org/officeDocument/2006/relationships/image" Target="../media/image2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1.png"/><Relationship Id="rId18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4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5" Type="http://schemas.openxmlformats.org/officeDocument/2006/relationships/image" Target="../media/image23.png"/><Relationship Id="rId10" Type="http://schemas.openxmlformats.org/officeDocument/2006/relationships/image" Target="../media/image20.png"/><Relationship Id="rId19" Type="http://schemas.openxmlformats.org/officeDocument/2006/relationships/image" Target="../media/image2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0.gif"/><Relationship Id="rId5" Type="http://schemas.openxmlformats.org/officeDocument/2006/relationships/image" Target="../media/image29.png"/><Relationship Id="rId4" Type="http://schemas.openxmlformats.org/officeDocument/2006/relationships/hyperlink" Target="https://www.facebook.com/nkpowerskills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33.png"/><Relationship Id="rId18" Type="http://schemas.openxmlformats.org/officeDocument/2006/relationships/image" Target="../media/image36.gif"/><Relationship Id="rId3" Type="http://schemas.openxmlformats.org/officeDocument/2006/relationships/image" Target="../media/image27.png"/><Relationship Id="rId7" Type="http://schemas.openxmlformats.org/officeDocument/2006/relationships/image" Target="../media/image30.gif"/><Relationship Id="rId12" Type="http://schemas.openxmlformats.org/officeDocument/2006/relationships/slide" Target="slide9.xml"/><Relationship Id="rId17" Type="http://schemas.openxmlformats.org/officeDocument/2006/relationships/image" Target="../media/image35.jpeg"/><Relationship Id="rId2" Type="http://schemas.openxmlformats.org/officeDocument/2006/relationships/audio" Target="../media/audio1.wav"/><Relationship Id="rId16" Type="http://schemas.openxmlformats.org/officeDocument/2006/relationships/slide" Target="slide4.xml"/><Relationship Id="rId20" Type="http://schemas.openxmlformats.org/officeDocument/2006/relationships/image" Target="../media/image37.gi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9.png"/><Relationship Id="rId11" Type="http://schemas.openxmlformats.org/officeDocument/2006/relationships/image" Target="../media/image32.png"/><Relationship Id="rId5" Type="http://schemas.openxmlformats.org/officeDocument/2006/relationships/hyperlink" Target="https://www.facebook.com/nkpowerskills" TargetMode="External"/><Relationship Id="rId15" Type="http://schemas.openxmlformats.org/officeDocument/2006/relationships/image" Target="../media/image34.png"/><Relationship Id="rId10" Type="http://schemas.openxmlformats.org/officeDocument/2006/relationships/slide" Target="slide10.xml"/><Relationship Id="rId19" Type="http://schemas.openxmlformats.org/officeDocument/2006/relationships/slide" Target="slide11.xml"/><Relationship Id="rId4" Type="http://schemas.openxmlformats.org/officeDocument/2006/relationships/image" Target="../media/image28.png"/><Relationship Id="rId9" Type="http://schemas.openxmlformats.org/officeDocument/2006/relationships/image" Target="../media/image31.png"/><Relationship Id="rId14" Type="http://schemas.openxmlformats.org/officeDocument/2006/relationships/slide" Target="slide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3.wav"/><Relationship Id="rId7" Type="http://schemas.openxmlformats.org/officeDocument/2006/relationships/image" Target="../media/image4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2.gif"/><Relationship Id="rId4" Type="http://schemas.openxmlformats.org/officeDocument/2006/relationships/image" Target="../media/image27.png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audio" Target="../media/audio3.wav"/><Relationship Id="rId7" Type="http://schemas.openxmlformats.org/officeDocument/2006/relationships/image" Target="../media/image4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1.png"/><Relationship Id="rId4" Type="http://schemas.openxmlformats.org/officeDocument/2006/relationships/image" Target="../media/image27.png"/><Relationship Id="rId9" Type="http://schemas.openxmlformats.org/officeDocument/2006/relationships/slide" Target="slid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audio" Target="../media/audio3.wav"/><Relationship Id="rId7" Type="http://schemas.openxmlformats.org/officeDocument/2006/relationships/image" Target="../media/image4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1.png"/><Relationship Id="rId4" Type="http://schemas.openxmlformats.org/officeDocument/2006/relationships/image" Target="../media/image27.png"/><Relationship Id="rId9" Type="http://schemas.openxmlformats.org/officeDocument/2006/relationships/slide" Target="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"/>
            <a:ext cx="12192418" cy="68577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37322" y="2675823"/>
            <a:ext cx="6929534" cy="148611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FF0000"/>
                </a:solidFill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FF0000"/>
                </a:solidFill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FF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07783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D3453DC-4A7B-4979-B83F-92350D017E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34" t="13594" b="21337"/>
          <a:stretch/>
        </p:blipFill>
        <p:spPr>
          <a:xfrm>
            <a:off x="0" y="-32989"/>
            <a:ext cx="12250646" cy="68909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814B4E5-CBA9-4E62-A1A2-A969F6B905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16" y="-194252"/>
            <a:ext cx="10338837" cy="4468377"/>
          </a:xfrm>
          <a:prstGeom prst="rect">
            <a:avLst/>
          </a:prstGeom>
        </p:spPr>
      </p:pic>
      <p:sp>
        <p:nvSpPr>
          <p:cNvPr id="5" name="Đ">
            <a:extLst>
              <a:ext uri="{FF2B5EF4-FFF2-40B4-BE49-F238E27FC236}">
                <a16:creationId xmlns:a16="http://schemas.microsoft.com/office/drawing/2014/main" xmlns="" id="{2B2CF5BD-9629-43B2-873F-18D268D077E4}"/>
              </a:ext>
            </a:extLst>
          </p:cNvPr>
          <p:cNvSpPr/>
          <p:nvPr/>
        </p:nvSpPr>
        <p:spPr>
          <a:xfrm>
            <a:off x="1100978" y="42741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18</a:t>
            </a:r>
            <a:endParaRPr lang="en-US" sz="4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3">
            <a:extLst>
              <a:ext uri="{FF2B5EF4-FFF2-40B4-BE49-F238E27FC236}">
                <a16:creationId xmlns:a16="http://schemas.microsoft.com/office/drawing/2014/main" xmlns="" id="{1F91BD90-F06A-4E7D-B645-A65742C0E0C3}"/>
              </a:ext>
            </a:extLst>
          </p:cNvPr>
          <p:cNvSpPr/>
          <p:nvPr/>
        </p:nvSpPr>
        <p:spPr>
          <a:xfrm>
            <a:off x="6493623" y="42741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10</a:t>
            </a:r>
            <a:endParaRPr lang="en-US" sz="4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2">
            <a:extLst>
              <a:ext uri="{FF2B5EF4-FFF2-40B4-BE49-F238E27FC236}">
                <a16:creationId xmlns:a16="http://schemas.microsoft.com/office/drawing/2014/main" xmlns="" id="{FDF3C860-3241-4EC5-AFE4-1B44636F0383}"/>
              </a:ext>
            </a:extLst>
          </p:cNvPr>
          <p:cNvSpPr/>
          <p:nvPr/>
        </p:nvSpPr>
        <p:spPr>
          <a:xfrm>
            <a:off x="6493623" y="55060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13</a:t>
            </a:r>
            <a:endParaRPr lang="en-US" sz="4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1">
            <a:extLst>
              <a:ext uri="{FF2B5EF4-FFF2-40B4-BE49-F238E27FC236}">
                <a16:creationId xmlns:a16="http://schemas.microsoft.com/office/drawing/2014/main" xmlns="" id="{591CD645-0256-4582-A362-9CD114D38A10}"/>
              </a:ext>
            </a:extLst>
          </p:cNvPr>
          <p:cNvSpPr/>
          <p:nvPr/>
        </p:nvSpPr>
        <p:spPr>
          <a:xfrm>
            <a:off x="1100978" y="55060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12</a:t>
            </a:r>
            <a:endParaRPr lang="en-US" sz="4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5E847B7-7137-46BC-A4B1-1BCF5B8A3820}"/>
              </a:ext>
            </a:extLst>
          </p:cNvPr>
          <p:cNvSpPr txBox="1"/>
          <p:nvPr/>
        </p:nvSpPr>
        <p:spPr>
          <a:xfrm>
            <a:off x="2923310" y="635000"/>
            <a:ext cx="5928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    5 + 5 + 8 = ?</a:t>
            </a:r>
            <a:endParaRPr lang="en-US" sz="4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B357DFD3-41AF-4187-A0E0-20FEA84EF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179" y="4169613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21262757-E84D-43BC-8E4A-91E2417F8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382" y="5506025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6B16C548-1A43-43BF-A532-0A3086D09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382" y="4208313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4F46F6C3-FE07-4B23-AAB0-0BF1DA3D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179" y="546533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xmlns="" id="{ED220670-AEE2-44CF-860D-730CD91807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80474" y="3384403"/>
            <a:ext cx="3919793" cy="3178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xmlns="" id="{AFAF4D9D-F8A8-4F45-9060-31B23E0E00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723" y="2880312"/>
            <a:ext cx="1091279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2410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xmlns="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xmlns="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xmlns="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xmlns="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xmlns="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xmlns="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xmlns="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xmlns="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xmlns="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xmlns="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xmlns="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xmlns="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xmlns="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xmlns="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xmlns="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xmlns="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xmlns="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xmlns="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xmlns="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xmlns="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3080083" y="2387065"/>
            <a:ext cx="6507071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Luyện</a:t>
            </a:r>
            <a:r>
              <a:rPr kumimoji="0" lang="en-US" altLang="zh-CN" sz="8800" b="0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tập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xmlns="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2246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564"/>
            <a:ext cx="12192000" cy="6858000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 flipH="1" flipV="1">
            <a:off x="3002438" y="2130459"/>
            <a:ext cx="1371598" cy="61274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3002438" y="1644978"/>
            <a:ext cx="1593842" cy="145585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3002438" y="4550789"/>
            <a:ext cx="1371598" cy="156249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3176832" y="4619134"/>
            <a:ext cx="1197204" cy="109865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8181754" y="1828800"/>
            <a:ext cx="1301611" cy="272198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8307372" y="3593754"/>
            <a:ext cx="1175993" cy="223377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8181754" y="2091466"/>
            <a:ext cx="1127500" cy="58778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8429419" y="4875425"/>
            <a:ext cx="879835" cy="123785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179"/>
            <a:ext cx="11443361" cy="3336353"/>
          </a:xfrm>
          <a:prstGeom prst="rect">
            <a:avLst/>
          </a:prstGeom>
          <a:ln>
            <a:noFill/>
          </a:ln>
        </p:spPr>
      </p:pic>
      <p:sp>
        <p:nvSpPr>
          <p:cNvPr id="10" name="Rounded Rectangle 9"/>
          <p:cNvSpPr/>
          <p:nvPr/>
        </p:nvSpPr>
        <p:spPr>
          <a:xfrm>
            <a:off x="3337088" y="1609440"/>
            <a:ext cx="1311914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= 17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330738" y="2438998"/>
            <a:ext cx="1212385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= 17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136089" y="1534025"/>
            <a:ext cx="1449645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= 14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131133" y="2487404"/>
            <a:ext cx="1262096" cy="57104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= 14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0990874" y="1609440"/>
            <a:ext cx="1201125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= 15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1013985" y="2393488"/>
            <a:ext cx="1178014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= 15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animBg="1"/>
      <p:bldP spid="10" grpId="2" animBg="1"/>
      <p:bldP spid="12" grpId="1" animBg="1"/>
      <p:bldP spid="12" grpId="2" animBg="1"/>
      <p:bldP spid="13" grpId="1" animBg="1"/>
      <p:bldP spid="13" grpId="2" animBg="1"/>
      <p:bldP spid="14" grpId="1" animBg="1"/>
      <p:bldP spid="14" grpId="2" animBg="1"/>
      <p:bldP spid="15" grpId="1" animBg="1"/>
      <p:bldP spid="15" grpId="2" animBg="1"/>
      <p:bldP spid="16" grpId="1" animBg="1"/>
      <p:bldP spid="16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3923"/>
            <a:ext cx="11604396" cy="4542971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830964" y="1553078"/>
            <a:ext cx="1307327" cy="53170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11</a:t>
            </a:r>
            <a:endParaRPr lang="en-US" sz="3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830965" y="2352761"/>
            <a:ext cx="1307326" cy="4905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11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609684" y="1591584"/>
            <a:ext cx="1428590" cy="49320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12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609684" y="2216814"/>
            <a:ext cx="1525572" cy="62646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12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0606648" y="1428387"/>
            <a:ext cx="1283189" cy="67024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11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0606649" y="2197563"/>
            <a:ext cx="1283188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11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0327" y="4337093"/>
            <a:ext cx="11064069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phép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từng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cột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000099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81741" y="1141428"/>
            <a:ext cx="2327564" cy="241069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40327" y="5045881"/>
            <a:ext cx="11064069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en-US" sz="3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đổi</a:t>
            </a:r>
            <a:r>
              <a:rPr lang="en-US" sz="3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chỗ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hạng</a:t>
            </a:r>
            <a:r>
              <a:rPr lang="en-US" sz="3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tổng</a:t>
            </a:r>
            <a:r>
              <a:rPr lang="en-US" sz="3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3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đổi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xmlns="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xmlns="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xmlns="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xmlns="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xmlns="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xmlns="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xmlns="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xmlns="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2281809" y="1203056"/>
            <a:ext cx="6673517" cy="992569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Dặn</a:t>
            </a:r>
            <a:r>
              <a:rPr kumimoji="0" lang="en-US" altLang="zh-CN" sz="6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60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dò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40312" y="2345717"/>
            <a:ext cx="94745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vi 20 (9, 8, 7, 6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6707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8569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797450" y="1239457"/>
            <a:ext cx="576187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" y="0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74295" y="2577675"/>
            <a:ext cx="859917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u="none" strike="noStrike" kern="1200" cap="none" spc="100" normalizeH="0" baseline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6600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u="none" strike="noStrike" kern="1200" cap="none" spc="100" normalizeH="0" baseline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6600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6600" u="none" strike="noStrike" kern="1200" cap="none" spc="100" normalizeH="0" baseline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kumimoji="0" lang="en-US" sz="6600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22)</a:t>
            </a:r>
            <a:endParaRPr kumimoji="0" lang="en-US" sz="660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9362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xmlns="" id="{12C3A1E5-4CD9-4374-9F5D-2848BA39B830}"/>
              </a:ext>
            </a:extLst>
          </p:cNvPr>
          <p:cNvGrpSpPr/>
          <p:nvPr/>
        </p:nvGrpSpPr>
        <p:grpSpPr>
          <a:xfrm>
            <a:off x="-247997" y="608178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xmlns="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xmlns="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xmlns="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xmlns="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xmlns="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xmlns="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xmlns="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xmlns="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xmlns="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xmlns="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xmlns="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2408401" y="1105621"/>
            <a:ext cx="6516696" cy="746348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Yêu</a:t>
            </a:r>
            <a:r>
              <a:rPr lang="en-US" altLang="zh-CN" sz="4400" dirty="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cầu</a:t>
            </a:r>
            <a:r>
              <a:rPr lang="en-US" altLang="zh-CN" sz="4400" dirty="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cần</a:t>
            </a:r>
            <a:r>
              <a:rPr lang="en-US" altLang="zh-CN" sz="4400" dirty="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đạt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3E28E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xmlns="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41566" y="-1"/>
            <a:ext cx="4355558" cy="26515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49949" y="2040131"/>
            <a:ext cx="9789022" cy="34163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cộng có nhớ trong phạm vi 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làm tròn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(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khay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10).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600" dirty="0">
                <a:latin typeface="+mj-lt"/>
              </a:rPr>
              <a:t>- Hình thành được bảng cộng có </a:t>
            </a:r>
            <a:r>
              <a:rPr lang="vi-VN" sz="3600" dirty="0" smtClean="0">
                <a:latin typeface="+mj-lt"/>
              </a:rPr>
              <a:t>nhớ</a:t>
            </a:r>
            <a:r>
              <a:rPr lang="en-US" sz="3600" dirty="0" smtClean="0">
                <a:latin typeface="+mj-lt"/>
              </a:rPr>
              <a:t>.</a:t>
            </a:r>
            <a:endParaRPr lang="en-US" sz="3600" dirty="0">
              <a:latin typeface="+mj-lt"/>
            </a:endParaRPr>
          </a:p>
          <a:p>
            <a:r>
              <a:rPr lang="vi-VN" sz="3600" dirty="0">
                <a:latin typeface="+mj-lt"/>
              </a:rPr>
              <a:t>-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vào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3964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xmlns="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xmlns="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xmlns="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xmlns="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xmlns="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xmlns="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xmlns="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xmlns="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xmlns="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xmlns="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xmlns="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xmlns="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xmlns="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xmlns="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xmlns="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xmlns="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xmlns="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xmlns="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xmlns="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xmlns="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3080083" y="2387065"/>
            <a:ext cx="6507071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xmlns="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2246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E02F7A1-A369-4200-9C54-8FE6CF341F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34" t="13594" b="21337"/>
          <a:stretch/>
        </p:blipFill>
        <p:spPr>
          <a:xfrm>
            <a:off x="485775" y="-586988"/>
            <a:ext cx="12250646" cy="6890989"/>
          </a:xfrm>
          <a:prstGeom prst="rect">
            <a:avLst/>
          </a:prstGeom>
        </p:spPr>
      </p:pic>
      <p:pic>
        <p:nvPicPr>
          <p:cNvPr id="1028" name="Picture 4" descr="banana tree png - Yellow Clipart Banana Tree - Plantain | #517245 - Vippng">
            <a:extLst>
              <a:ext uri="{FF2B5EF4-FFF2-40B4-BE49-F238E27FC236}">
                <a16:creationId xmlns:a16="http://schemas.microsoft.com/office/drawing/2014/main" xmlns="" id="{416C8CDB-5A9E-4D30-8F1A-80F3E2C01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252" y="1277214"/>
            <a:ext cx="2832074" cy="270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D76625E-7F15-4F82-ADEE-36E276E82E02}"/>
              </a:ext>
            </a:extLst>
          </p:cNvPr>
          <p:cNvGrpSpPr/>
          <p:nvPr/>
        </p:nvGrpSpPr>
        <p:grpSpPr>
          <a:xfrm>
            <a:off x="-11397891" y="2836198"/>
            <a:ext cx="16695605" cy="8391586"/>
            <a:chOff x="140700" y="4055372"/>
            <a:chExt cx="12257011" cy="6160649"/>
          </a:xfrm>
        </p:grpSpPr>
        <p:sp>
          <p:nvSpPr>
            <p:cNvPr id="12" name="Rounded Rectangle 14">
              <a:hlinkClick r:id="rId4"/>
              <a:extLst>
                <a:ext uri="{FF2B5EF4-FFF2-40B4-BE49-F238E27FC236}">
                  <a16:creationId xmlns:a16="http://schemas.microsoft.com/office/drawing/2014/main" xmlns="" id="{079B2EF6-DF7B-4143-A6A8-8B55E5ECEE1A}"/>
                </a:ext>
              </a:extLst>
            </p:cNvPr>
            <p:cNvSpPr/>
            <p:nvPr/>
          </p:nvSpPr>
          <p:spPr>
            <a:xfrm>
              <a:off x="140700" y="8482137"/>
              <a:ext cx="12257011" cy="1733884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790318AE-B5F0-443A-9A39-2300A2513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618520" y="4055372"/>
              <a:ext cx="1914067" cy="1551947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2FC1F67-F8EF-4A07-8169-9DD2553734EB}"/>
              </a:ext>
            </a:extLst>
          </p:cNvPr>
          <p:cNvSpPr/>
          <p:nvPr/>
        </p:nvSpPr>
        <p:spPr>
          <a:xfrm>
            <a:off x="700997" y="1976399"/>
            <a:ext cx="10848652" cy="1752600"/>
          </a:xfrm>
          <a:prstGeom prst="rect">
            <a:avLst/>
          </a:prstGeom>
          <a:solidFill>
            <a:schemeClr val="bg2">
              <a:lumMod val="2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B42DEF7-4A53-4FAC-BFA0-84C5B8BCF110}"/>
              </a:ext>
            </a:extLst>
          </p:cNvPr>
          <p:cNvSpPr txBox="1"/>
          <p:nvPr/>
        </p:nvSpPr>
        <p:spPr>
          <a:xfrm>
            <a:off x="1166211" y="2304509"/>
            <a:ext cx="99182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KHỈ CON LEO NÚI</a:t>
            </a:r>
          </a:p>
        </p:txBody>
      </p:sp>
    </p:spTree>
    <p:extLst>
      <p:ext uri="{BB962C8B-B14F-4D97-AF65-F5344CB8AC3E}">
        <p14:creationId xmlns:p14="http://schemas.microsoft.com/office/powerpoint/2010/main" val="12455069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E02F7A1-A369-4200-9C54-8FE6CF341F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34" t="13594" b="21337"/>
          <a:stretch/>
        </p:blipFill>
        <p:spPr>
          <a:xfrm>
            <a:off x="0" y="-32989"/>
            <a:ext cx="12250646" cy="6890989"/>
          </a:xfrm>
          <a:prstGeom prst="rect">
            <a:avLst/>
          </a:prstGeom>
        </p:spPr>
      </p:pic>
      <p:pic>
        <p:nvPicPr>
          <p:cNvPr id="1028" name="Picture 4" descr="banana tree png - Yellow Clipart Banana Tree - Plantain | #517245 - Vippng">
            <a:extLst>
              <a:ext uri="{FF2B5EF4-FFF2-40B4-BE49-F238E27FC236}">
                <a16:creationId xmlns:a16="http://schemas.microsoft.com/office/drawing/2014/main" xmlns="" id="{416C8CDB-5A9E-4D30-8F1A-80F3E2C01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1709" y="2743157"/>
            <a:ext cx="2832074" cy="270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D76625E-7F15-4F82-ADEE-36E276E82E02}"/>
              </a:ext>
            </a:extLst>
          </p:cNvPr>
          <p:cNvGrpSpPr/>
          <p:nvPr/>
        </p:nvGrpSpPr>
        <p:grpSpPr>
          <a:xfrm>
            <a:off x="199024" y="4040732"/>
            <a:ext cx="12257011" cy="6160649"/>
            <a:chOff x="140700" y="4055372"/>
            <a:chExt cx="12257011" cy="6160649"/>
          </a:xfrm>
        </p:grpSpPr>
        <p:sp>
          <p:nvSpPr>
            <p:cNvPr id="12" name="Rounded Rectangle 14">
              <a:hlinkClick r:id="rId5"/>
              <a:extLst>
                <a:ext uri="{FF2B5EF4-FFF2-40B4-BE49-F238E27FC236}">
                  <a16:creationId xmlns:a16="http://schemas.microsoft.com/office/drawing/2014/main" xmlns="" id="{079B2EF6-DF7B-4143-A6A8-8B55E5ECEE1A}"/>
                </a:ext>
              </a:extLst>
            </p:cNvPr>
            <p:cNvSpPr/>
            <p:nvPr/>
          </p:nvSpPr>
          <p:spPr>
            <a:xfrm>
              <a:off x="140700" y="8482137"/>
              <a:ext cx="12257011" cy="1733884"/>
            </a:xfrm>
            <a:prstGeom prst="roundRect">
              <a:avLst/>
            </a:prstGeom>
            <a:blipFill>
              <a:blip r:embed="rId6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790318AE-B5F0-443A-9A39-2300A2513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618520" y="4055372"/>
              <a:ext cx="1914067" cy="1551947"/>
            </a:xfrm>
            <a:prstGeom prst="rect">
              <a:avLst/>
            </a:prstGeom>
          </p:spPr>
        </p:pic>
      </p:grpSp>
      <p:pic>
        <p:nvPicPr>
          <p:cNvPr id="2" name="Picture 1">
            <a:hlinkClick r:id="rId8" action="ppaction://hlinksldjump"/>
            <a:extLst>
              <a:ext uri="{FF2B5EF4-FFF2-40B4-BE49-F238E27FC236}">
                <a16:creationId xmlns:a16="http://schemas.microsoft.com/office/drawing/2014/main" xmlns="" id="{ABBD0305-A311-48A0-9835-84BD9F74F0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90142" y="3636795"/>
            <a:ext cx="1377815" cy="1536325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xmlns="" id="{9E04ABC4-7A5B-4146-A2C7-AE904279A5F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80889" y="3007179"/>
            <a:ext cx="2072820" cy="2261812"/>
          </a:xfrm>
          <a:prstGeom prst="rect">
            <a:avLst/>
          </a:prstGeom>
        </p:spPr>
      </p:pic>
      <p:pic>
        <p:nvPicPr>
          <p:cNvPr id="4" name="Picture 3">
            <a:hlinkClick r:id="rId12" action="ppaction://hlinksldjump"/>
            <a:extLst>
              <a:ext uri="{FF2B5EF4-FFF2-40B4-BE49-F238E27FC236}">
                <a16:creationId xmlns:a16="http://schemas.microsoft.com/office/drawing/2014/main" xmlns="" id="{C7316437-FE40-4037-A9B8-7BEF847E171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27530" y="2552590"/>
            <a:ext cx="1524132" cy="1261981"/>
          </a:xfrm>
          <a:prstGeom prst="rect">
            <a:avLst/>
          </a:prstGeom>
        </p:spPr>
      </p:pic>
      <p:pic>
        <p:nvPicPr>
          <p:cNvPr id="5" name="5">
            <a:hlinkClick r:id="rId14" action="ppaction://hlinksldjump"/>
            <a:extLst>
              <a:ext uri="{FF2B5EF4-FFF2-40B4-BE49-F238E27FC236}">
                <a16:creationId xmlns:a16="http://schemas.microsoft.com/office/drawing/2014/main" xmlns="" id="{6D26BA31-085E-4FDE-B427-DB8A67AB916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80923" y="3900335"/>
            <a:ext cx="1749704" cy="1737511"/>
          </a:xfrm>
          <a:prstGeom prst="rect">
            <a:avLst/>
          </a:prstGeom>
        </p:spPr>
      </p:pic>
      <p:pic>
        <p:nvPicPr>
          <p:cNvPr id="24" name="4" descr="Cartoon Start Stock Illustrations â 23,696 Cartoon Start Stock  Illustrations, Vectors &amp; Clipart - Dreamstime">
            <a:hlinkClick r:id="rId16" action="ppaction://hlinksldjump"/>
            <a:extLst>
              <a:ext uri="{FF2B5EF4-FFF2-40B4-BE49-F238E27FC236}">
                <a16:creationId xmlns:a16="http://schemas.microsoft.com/office/drawing/2014/main" xmlns="" id="{F6A3FC52-86BF-472E-B461-1B86B5FD2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072" y="696429"/>
            <a:ext cx="2989641" cy="178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A9C3F96D-5BB7-4C2C-BC6B-EA6F80D76737}"/>
              </a:ext>
            </a:extLst>
          </p:cNvPr>
          <p:cNvSpPr/>
          <p:nvPr/>
        </p:nvSpPr>
        <p:spPr>
          <a:xfrm rot="1984400">
            <a:off x="-247433" y="4417415"/>
            <a:ext cx="1761121" cy="1511409"/>
          </a:xfrm>
          <a:prstGeom prst="rect">
            <a:avLst/>
          </a:prstGeom>
          <a:blipFill dpi="0" rotWithShape="1">
            <a:blip r:embed="rId18"/>
            <a:srcRect/>
            <a:stretch>
              <a:fillRect t="-21000" b="1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12" descr="Káº¿t quáº£ hÃ¬nh áº£nh cho win text gif">
            <a:hlinkClick r:id="rId19" action="ppaction://hlinksldjump"/>
            <a:extLst>
              <a:ext uri="{FF2B5EF4-FFF2-40B4-BE49-F238E27FC236}">
                <a16:creationId xmlns:a16="http://schemas.microsoft.com/office/drawing/2014/main" xmlns="" id="{99FF1763-66B7-4899-A077-1BF6A64E533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216" y="-384437"/>
            <a:ext cx="4443764" cy="4443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97558" y="4837767"/>
            <a:ext cx="7930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92875" y="5243674"/>
            <a:ext cx="7930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991919" y="3644538"/>
            <a:ext cx="7930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011203" y="4791834"/>
            <a:ext cx="7930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0192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3055 L 0.00039 0.03079 C 0.00352 0.03426 0.00651 0.03796 0.0099 0.0412 C 0.01341 0.04467 0.02201 0.04514 0.02409 0.0456 C 0.02852 0.04467 0.03295 0.04444 0.03724 0.04329 C 0.03841 0.04305 0.03985 0.04259 0.04076 0.0412 C 0.04349 0.0375 0.0461 0.03356 0.04779 0.02847 C 0.04935 0.0243 0.04987 0.01736 0.05274 0.01574 L 0.05977 0.01157 C 0.06563 -0.00371 0.06263 0.00254 0.0681 -0.00741 C 0.06862 -0.00972 0.06862 -0.01204 0.0694 -0.01389 C 0.07696 -0.03102 0.07019 -0.00834 0.07422 -0.02222 " pathEditMode="relative" rAng="0" ptsTypes="AAAAAAAAAAAA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5" y="-189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600000">
                                      <p:cBhvr>
                                        <p:cTn id="2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0" presetClass="pat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305 -0.01597 L 0.07305 -0.01574 C 0.07578 -0.02084 0.07826 -0.02616 0.08125 -0.03079 C 0.08711 -0.03959 0.08802 -0.03634 0.09206 -0.0456 C 0.09245 -0.04653 0.09883 -0.06435 0.10039 -0.06667 C 0.10769 -0.07824 0.10847 -0.07338 0.11706 -0.08357 C 0.1194 -0.08658 0.12149 -0.09051 0.12422 -0.09213 C 0.12539 -0.09283 0.1267 -0.09306 0.12774 -0.09421 C 0.13021 -0.09676 0.13256 -0.1 0.1349 -0.10278 C 0.13607 -0.10417 0.13711 -0.10625 0.13841 -0.10695 C 0.14922 -0.11181 0.14493 -0.10926 0.15157 -0.1132 C 0.15834 -0.1125 0.16511 -0.11227 0.17175 -0.11111 C 0.17409 -0.11088 0.17995 -0.1081 0.18256 -0.10695 C 0.18373 -0.10556 0.18477 -0.10371 0.18607 -0.10278 C 0.18841 -0.10093 0.19115 -0.10093 0.19323 -0.09838 C 0.1944 -0.09699 0.19545 -0.09537 0.19675 -0.09421 C 0.20951 -0.08426 0.19935 -0.09537 0.20743 -0.08588 C 0.20834 -0.08357 0.20912 -0.08171 0.2099 -0.0794 C 0.21172 -0.07361 0.21407 -0.06435 0.21459 -0.05834 C 0.21498 -0.05486 0.21563 -0.04375 0.21706 -0.03912 C 0.21836 -0.03472 0.22019 -0.03079 0.22175 -0.02639 C 0.22253 -0.02431 0.22318 -0.02199 0.22409 -0.02014 C 0.22539 -0.01806 0.2267 -0.01597 0.22774 -0.01366 C 0.22865 -0.01181 0.22904 -0.00926 0.23008 -0.00741 C 0.23112 -0.00556 0.23256 -0.00486 0.23373 -0.00324 C 0.23503 -0.00116 0.23607 0.00116 0.23724 0.00324 C 0.24154 0.02639 0.23464 -0.0088 0.24076 0.01597 C 0.2418 0.01991 0.2418 0.025 0.24323 0.0287 C 0.24662 0.03796 0.24466 0.03287 0.24909 0.04352 C 0.24948 0.0456 0.24974 0.04791 0.25039 0.04977 C 0.2517 0.05416 0.25508 0.0625 0.25508 0.06273 C 0.25547 0.06528 0.25534 0.06852 0.25625 0.07106 C 0.25743 0.07384 0.25964 0.07477 0.26107 0.07731 C 0.26211 0.07916 0.26263 0.08148 0.26341 0.08379 C 0.27084 0.08241 0.27474 0.08241 0.28125 0.0794 C 0.28256 0.07893 0.28373 0.07824 0.2849 0.07731 C 0.2862 0.07616 0.28724 0.0743 0.28841 0.07315 C 0.29258 0.06898 0.29271 0.06921 0.29675 0.06666 C 0.30039 0.0625 0.30091 0.06157 0.30508 0.05833 C 0.30625 0.05741 0.30756 0.05717 0.30873 0.05625 C 0.3112 0.0537 0.31341 0.05046 0.31576 0.04768 C 0.31706 0.04629 0.31823 0.04491 0.3194 0.04352 C 0.32097 0.0412 0.3224 0.03889 0.32409 0.03704 C 0.32526 0.03588 0.32657 0.03588 0.32774 0.03495 C 0.33229 0.03148 0.33138 0.03264 0.33373 0.0287 " pathEditMode="relative" rAng="0" ptsTypes="AAAAAAAAAAAAAAAAAAAAAAAAAAAAAAAAAAAAAAAAAAAAA">
                                      <p:cBhvr>
                                        <p:cTn id="29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4" y="11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8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3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fill="hold" grpId="4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400000">
                                      <p:cBhvr>
                                        <p:cTn id="3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6000000">
                                      <p:cBhvr>
                                        <p:cTn id="3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xit" presetSubtype="3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8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0" presetClass="path" presetSubtype="0" accel="50000" decel="5000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021 0.04352 L 0.33021 0.04375 C 0.33216 0.03773 0.3336 0.03148 0.33607 0.02639 C 0.33802 0.02268 0.34128 0.02153 0.34323 0.01805 C 0.3444 0.01597 0.34571 0.01389 0.34688 0.01157 C 0.34779 0.00972 0.34831 0.00741 0.34922 0.00532 C 0.35039 0.00254 0.35157 -0.00023 0.35274 -0.00324 C 0.35365 -0.00533 0.35404 -0.00787 0.35521 -0.00949 C 0.36263 -0.02107 0.3599 -0.01551 0.36589 -0.02014 C 0.36745 -0.0213 0.36901 -0.02315 0.37058 -0.02431 C 0.37175 -0.02523 0.37305 -0.02546 0.37422 -0.02639 C 0.37865 -0.03033 0.37735 -0.03125 0.38138 -0.03704 C 0.38243 -0.03866 0.38373 -0.03982 0.3849 -0.04121 C 0.38568 -0.04329 0.38633 -0.0456 0.38724 -0.04769 C 0.39076 -0.05486 0.39362 -0.05602 0.39571 -0.06667 L 0.39805 -0.0794 C 0.39844 -0.08171 0.39857 -0.0838 0.39922 -0.08565 L 0.40157 -0.09213 C 0.40391 -0.10417 0.40326 -0.10347 0.41107 -0.11736 C 0.41237 -0.11945 0.41328 -0.12222 0.41472 -0.12384 C 0.41615 -0.12523 0.41784 -0.12523 0.4194 -0.12593 C 0.42032 -0.12801 0.42097 -0.13033 0.42188 -0.13218 C 0.42331 -0.13519 0.42539 -0.13727 0.42657 -0.14074 C 0.43008 -0.15116 0.42722 -0.15232 0.43138 -0.15972 C 0.43243 -0.16158 0.4336 -0.16273 0.4349 -0.16389 C 0.43607 -0.16505 0.43737 -0.16528 0.43854 -0.16597 C 0.44076 -0.17824 0.43802 -0.1669 0.44323 -0.17871 C 0.44506 -0.18287 0.44805 -0.19144 0.44805 -0.19121 C 0.44844 -0.19931 0.44857 -0.20695 0.44922 -0.21482 C 0.44935 -0.2169 0.44987 -0.21898 0.45039 -0.22107 C 0.45104 -0.22338 0.45287 -0.22732 0.45287 -0.22709 " pathEditMode="relative" rAng="0" ptsTypes="AAAAAAAAAAAAAAAAAAAAAAAAAAAAAAA">
                                      <p:cBhvr>
                                        <p:cTn id="50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3" y="-1354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8" presetClass="emph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400000">
                                      <p:cBhvr>
                                        <p:cTn id="52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8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0" presetClass="path" presetSubtype="0" accel="50000" decel="50000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039 -0.2338 L 0.45039 -0.23357 C 0.45235 -0.23959 0.45456 -0.24491 0.45625 -0.25093 C 0.45743 -0.25486 0.45729 -0.25972 0.45873 -0.26343 C 0.45951 -0.26574 0.46042 -0.26759 0.46107 -0.26991 C 0.46302 -0.27709 0.4612 -0.27639 0.46459 -0.28264 C 0.46563 -0.28426 0.46706 -0.28542 0.46823 -0.28681 C 0.46901 -0.28889 0.46953 -0.29144 0.47058 -0.29306 C 0.47331 -0.29792 0.47526 -0.29792 0.47891 -0.29954 C 0.47969 -0.30162 0.48021 -0.30417 0.48125 -0.30579 C 0.48229 -0.30718 0.48373 -0.30741 0.4849 -0.30787 C 0.49532 -0.3132 0.48464 -0.30718 0.49323 -0.31227 C 0.4944 -0.31366 0.49545 -0.31528 0.49675 -0.31644 C 0.49844 -0.31783 0.50365 -0.31991 0.50508 -0.3206 C 0.51003 -0.32639 0.50938 -0.32685 0.51706 -0.32685 C 0.53724 -0.32685 0.55756 -0.32546 0.57774 -0.32477 C 0.57904 -0.32338 0.58034 -0.32222 0.58138 -0.3206 C 0.58386 -0.31667 0.58568 -0.31134 0.58854 -0.30787 L 0.59206 -0.30371 C 0.59349 -0.3 0.59662 -0.29144 0.59805 -0.28889 C 0.59909 -0.28704 0.60052 -0.28611 0.60157 -0.28472 C 0.60209 -0.28403 0.60235 -0.28334 0.60287 -0.28264 " pathEditMode="relative" rAng="0" ptsTypes="AAAAAAAAAAAAAAAAAAAAAA">
                                      <p:cBhvr>
                                        <p:cTn id="6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4653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8" presetClass="emph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Rot by="4800000">
                                      <p:cBhvr>
                                        <p:cTn id="66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8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7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0" presetClass="path" presetSubtype="0" accel="50000" decel="50000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0039 -0.29097 L 0.60039 -0.29074 C 0.60391 -0.28681 0.60756 -0.28287 0.61107 -0.27847 C 0.61823 -0.26898 0.61107 -0.27408 0.61823 -0.26991 C 0.63125 -0.2544 0.6112 -0.27732 0.62657 -0.26366 C 0.64297 -0.24908 0.62735 -0.2588 0.63724 -0.25301 C 0.64766 -0.23449 0.63451 -0.25718 0.6444 -0.24236 C 0.65039 -0.23357 0.64532 -0.23773 0.65157 -0.23403 C 0.66719 -0.2132 0.64818 -0.23704 0.6599 -0.22546 C 0.66628 -0.21921 0.66628 -0.21829 0.67058 -0.21065 C 0.67253 -0.20023 0.67084 -0.20695 0.67539 -0.19584 C 0.67618 -0.19375 0.6767 -0.19121 0.67774 -0.18959 C 0.67878 -0.18773 0.68008 -0.18658 0.68138 -0.18519 C 0.68216 -0.1831 0.68269 -0.18079 0.68373 -0.17894 C 0.68607 -0.17477 0.68789 -0.17431 0.69089 -0.17246 C 0.69349 -0.16783 0.69466 -0.16482 0.69805 -0.16204 C 0.69909 -0.16088 0.70039 -0.16065 0.70157 -0.15996 C 0.70274 -0.15834 0.70378 -0.15671 0.70521 -0.15556 C 0.70743 -0.15371 0.71224 -0.15139 0.71224 -0.15116 C 0.71354 -0.15 0.71485 -0.14884 0.71589 -0.14722 C 0.72032 -0.13935 0.71602 -0.14144 0.72188 -0.13449 C 0.72292 -0.1331 0.72422 -0.1331 0.72539 -0.13241 C 0.72657 -0.13102 0.72774 -0.1294 0.72891 -0.12801 C 0.73047 -0.12662 0.73243 -0.12593 0.73373 -0.12384 C 0.7349 -0.12222 0.73529 -0.11945 0.73607 -0.11759 C 0.73646 -0.11667 0.73685 -0.11621 0.73737 -0.11528 " pathEditMode="relative" rAng="0" ptsTypes="AAAAAAAAAAAAAAAAAAAAAAAAAA">
                                      <p:cBhvr>
                                        <p:cTn id="7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49" y="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000"/>
                            </p:stCondLst>
                            <p:childTnLst>
                              <p:par>
                                <p:cTn id="80" presetID="10" presetClass="exit" presetSubtype="0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5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5" grpId="3" animBg="1"/>
      <p:bldP spid="25" grpId="4" animBg="1"/>
      <p:bldP spid="25" grpId="5" animBg="1"/>
      <p:bldP spid="25" grpId="6" animBg="1"/>
      <p:bldP spid="25" grpId="7" animBg="1"/>
      <p:bldP spid="25" grpId="8" animBg="1"/>
      <p:bldP spid="25" grpId="9" animBg="1"/>
      <p:bldP spid="25" grpId="10" animBg="1"/>
      <p:bldP spid="25" grpId="11" animBg="1"/>
      <p:bldP spid="6" grpId="0"/>
      <p:bldP spid="18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D3453DC-4A7B-4979-B83F-92350D017E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34" t="13594" b="21337"/>
          <a:stretch/>
        </p:blipFill>
        <p:spPr>
          <a:xfrm>
            <a:off x="0" y="-32989"/>
            <a:ext cx="12250646" cy="68909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814B4E5-CBA9-4E62-A1A2-A969F6B905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40" y="-260064"/>
            <a:ext cx="10338837" cy="4468377"/>
          </a:xfrm>
          <a:prstGeom prst="rect">
            <a:avLst/>
          </a:prstGeom>
        </p:spPr>
      </p:pic>
      <p:sp>
        <p:nvSpPr>
          <p:cNvPr id="5" name="Đ">
            <a:extLst>
              <a:ext uri="{FF2B5EF4-FFF2-40B4-BE49-F238E27FC236}">
                <a16:creationId xmlns:a16="http://schemas.microsoft.com/office/drawing/2014/main" xmlns="" id="{2B2CF5BD-9629-43B2-873F-18D268D077E4}"/>
              </a:ext>
            </a:extLst>
          </p:cNvPr>
          <p:cNvSpPr/>
          <p:nvPr/>
        </p:nvSpPr>
        <p:spPr>
          <a:xfrm>
            <a:off x="1100978" y="42741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11</a:t>
            </a:r>
            <a:endParaRPr lang="en-US" sz="4000" b="1" dirty="0">
              <a:solidFill>
                <a:srgbClr val="000099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S3">
            <a:extLst>
              <a:ext uri="{FF2B5EF4-FFF2-40B4-BE49-F238E27FC236}">
                <a16:creationId xmlns:a16="http://schemas.microsoft.com/office/drawing/2014/main" xmlns="" id="{1F91BD90-F06A-4E7D-B645-A65742C0E0C3}"/>
              </a:ext>
            </a:extLst>
          </p:cNvPr>
          <p:cNvSpPr/>
          <p:nvPr/>
        </p:nvSpPr>
        <p:spPr>
          <a:xfrm>
            <a:off x="6493623" y="42741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smtClean="0">
                <a:solidFill>
                  <a:srgbClr val="00009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13</a:t>
            </a:r>
            <a:endParaRPr lang="en-US" sz="4000" b="1" dirty="0">
              <a:solidFill>
                <a:srgbClr val="000099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S2">
            <a:extLst>
              <a:ext uri="{FF2B5EF4-FFF2-40B4-BE49-F238E27FC236}">
                <a16:creationId xmlns:a16="http://schemas.microsoft.com/office/drawing/2014/main" xmlns="" id="{FDF3C860-3241-4EC5-AFE4-1B44636F0383}"/>
              </a:ext>
            </a:extLst>
          </p:cNvPr>
          <p:cNvSpPr/>
          <p:nvPr/>
        </p:nvSpPr>
        <p:spPr>
          <a:xfrm>
            <a:off x="6493623" y="55060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smtClean="0">
                <a:solidFill>
                  <a:srgbClr val="00009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12</a:t>
            </a:r>
            <a:endParaRPr lang="en-US" sz="4000" b="1" dirty="0">
              <a:solidFill>
                <a:srgbClr val="000099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S1">
            <a:extLst>
              <a:ext uri="{FF2B5EF4-FFF2-40B4-BE49-F238E27FC236}">
                <a16:creationId xmlns:a16="http://schemas.microsoft.com/office/drawing/2014/main" xmlns="" id="{591CD645-0256-4582-A362-9CD114D38A10}"/>
              </a:ext>
            </a:extLst>
          </p:cNvPr>
          <p:cNvSpPr/>
          <p:nvPr/>
        </p:nvSpPr>
        <p:spPr>
          <a:xfrm>
            <a:off x="1100978" y="55060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>
                <a:solidFill>
                  <a:srgbClr val="00009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en-US" sz="4000" b="1" smtClean="0">
                <a:solidFill>
                  <a:srgbClr val="00009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10</a:t>
            </a:r>
            <a:endParaRPr lang="en-US" sz="4000" b="1" dirty="0">
              <a:solidFill>
                <a:srgbClr val="000099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5E847B7-7137-46BC-A4B1-1BCF5B8A3820}"/>
              </a:ext>
            </a:extLst>
          </p:cNvPr>
          <p:cNvSpPr txBox="1"/>
          <p:nvPr/>
        </p:nvSpPr>
        <p:spPr>
          <a:xfrm>
            <a:off x="3672464" y="1180617"/>
            <a:ext cx="52475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48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1.     7 + 4 = ?</a:t>
            </a:r>
            <a:endParaRPr lang="en-US" sz="4800" b="1" dirty="0">
              <a:solidFill>
                <a:srgbClr val="000099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B357DFD3-41AF-4187-A0E0-20FEA84EF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179" y="4169613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21262757-E84D-43BC-8E4A-91E2417F8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382" y="5506025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6B16C548-1A43-43BF-A532-0A3086D09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382" y="4208313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4F46F6C3-FE07-4B23-AAB0-0BF1DA3D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179" y="546533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xmlns="" id="{AFAF4D9D-F8A8-4F45-9060-31B23E0E00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723" y="2880312"/>
            <a:ext cx="1091279" cy="1097375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xmlns="" id="{ED220670-AEE2-44CF-860D-730CD91807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71963" y="3482874"/>
            <a:ext cx="3848531" cy="3120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66135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D3453DC-4A7B-4979-B83F-92350D017E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34" t="13594" b="21337"/>
          <a:stretch/>
        </p:blipFill>
        <p:spPr>
          <a:xfrm>
            <a:off x="0" y="-32989"/>
            <a:ext cx="12250646" cy="68909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814B4E5-CBA9-4E62-A1A2-A969F6B905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16" y="-194252"/>
            <a:ext cx="10338837" cy="4468377"/>
          </a:xfrm>
          <a:prstGeom prst="rect">
            <a:avLst/>
          </a:prstGeom>
        </p:spPr>
      </p:pic>
      <p:sp>
        <p:nvSpPr>
          <p:cNvPr id="5" name="Đ">
            <a:extLst>
              <a:ext uri="{FF2B5EF4-FFF2-40B4-BE49-F238E27FC236}">
                <a16:creationId xmlns:a16="http://schemas.microsoft.com/office/drawing/2014/main" xmlns="" id="{2B2CF5BD-9629-43B2-873F-18D268D077E4}"/>
              </a:ext>
            </a:extLst>
          </p:cNvPr>
          <p:cNvSpPr/>
          <p:nvPr/>
        </p:nvSpPr>
        <p:spPr>
          <a:xfrm>
            <a:off x="6642909" y="4349216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15</a:t>
            </a:r>
            <a:endParaRPr lang="en-US" sz="4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3">
            <a:extLst>
              <a:ext uri="{FF2B5EF4-FFF2-40B4-BE49-F238E27FC236}">
                <a16:creationId xmlns:a16="http://schemas.microsoft.com/office/drawing/2014/main" xmlns="" id="{1F91BD90-F06A-4E7D-B645-A65742C0E0C3}"/>
              </a:ext>
            </a:extLst>
          </p:cNvPr>
          <p:cNvSpPr/>
          <p:nvPr/>
        </p:nvSpPr>
        <p:spPr>
          <a:xfrm>
            <a:off x="1208002" y="4349216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11</a:t>
            </a:r>
            <a:endParaRPr lang="en-US" sz="4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2">
            <a:extLst>
              <a:ext uri="{FF2B5EF4-FFF2-40B4-BE49-F238E27FC236}">
                <a16:creationId xmlns:a16="http://schemas.microsoft.com/office/drawing/2014/main" xmlns="" id="{FDF3C860-3241-4EC5-AFE4-1B44636F0383}"/>
              </a:ext>
            </a:extLst>
          </p:cNvPr>
          <p:cNvSpPr/>
          <p:nvPr/>
        </p:nvSpPr>
        <p:spPr>
          <a:xfrm>
            <a:off x="1208002" y="5581116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13</a:t>
            </a:r>
            <a:endParaRPr lang="en-US" sz="4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1">
            <a:extLst>
              <a:ext uri="{FF2B5EF4-FFF2-40B4-BE49-F238E27FC236}">
                <a16:creationId xmlns:a16="http://schemas.microsoft.com/office/drawing/2014/main" xmlns="" id="{591CD645-0256-4582-A362-9CD114D38A10}"/>
              </a:ext>
            </a:extLst>
          </p:cNvPr>
          <p:cNvSpPr/>
          <p:nvPr/>
        </p:nvSpPr>
        <p:spPr>
          <a:xfrm>
            <a:off x="6642909" y="5581116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14</a:t>
            </a:r>
            <a:endParaRPr lang="en-US" sz="4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5E847B7-7137-46BC-A4B1-1BCF5B8A3820}"/>
              </a:ext>
            </a:extLst>
          </p:cNvPr>
          <p:cNvSpPr txBox="1"/>
          <p:nvPr/>
        </p:nvSpPr>
        <p:spPr>
          <a:xfrm>
            <a:off x="3604372" y="635000"/>
            <a:ext cx="52475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   7 + 8 = ?</a:t>
            </a:r>
            <a:endParaRPr lang="en-US" sz="4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B357DFD3-41AF-4187-A0E0-20FEA84EF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110" y="424470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21262757-E84D-43BC-8E4A-91E2417F8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761" y="5581116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6B16C548-1A43-43BF-A532-0A3086D09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761" y="428340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4F46F6C3-FE07-4B23-AAB0-0BF1DA3D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110" y="5540425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xmlns="" id="{ED220670-AEE2-44CF-860D-730CD91807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08219" y="3851319"/>
            <a:ext cx="3676973" cy="2981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xmlns="" id="{AFAF4D9D-F8A8-4F45-9060-31B23E0E00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723" y="2880312"/>
            <a:ext cx="1091279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2757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D3453DC-4A7B-4979-B83F-92350D017E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34" t="13594" b="21337"/>
          <a:stretch/>
        </p:blipFill>
        <p:spPr>
          <a:xfrm>
            <a:off x="0" y="-32989"/>
            <a:ext cx="12250646" cy="68909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814B4E5-CBA9-4E62-A1A2-A969F6B905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16" y="-194252"/>
            <a:ext cx="10338837" cy="4468377"/>
          </a:xfrm>
          <a:prstGeom prst="rect">
            <a:avLst/>
          </a:prstGeom>
        </p:spPr>
      </p:pic>
      <p:sp>
        <p:nvSpPr>
          <p:cNvPr id="5" name="Đ">
            <a:extLst>
              <a:ext uri="{FF2B5EF4-FFF2-40B4-BE49-F238E27FC236}">
                <a16:creationId xmlns:a16="http://schemas.microsoft.com/office/drawing/2014/main" xmlns="" id="{2B2CF5BD-9629-43B2-873F-18D268D077E4}"/>
              </a:ext>
            </a:extLst>
          </p:cNvPr>
          <p:cNvSpPr/>
          <p:nvPr/>
        </p:nvSpPr>
        <p:spPr>
          <a:xfrm>
            <a:off x="6527919" y="5531888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13</a:t>
            </a:r>
            <a:endParaRPr lang="en-US" sz="4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3">
            <a:extLst>
              <a:ext uri="{FF2B5EF4-FFF2-40B4-BE49-F238E27FC236}">
                <a16:creationId xmlns:a16="http://schemas.microsoft.com/office/drawing/2014/main" xmlns="" id="{1F91BD90-F06A-4E7D-B645-A65742C0E0C3}"/>
              </a:ext>
            </a:extLst>
          </p:cNvPr>
          <p:cNvSpPr/>
          <p:nvPr/>
        </p:nvSpPr>
        <p:spPr>
          <a:xfrm>
            <a:off x="1072237" y="5597700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12</a:t>
            </a:r>
            <a:endParaRPr lang="en-US" sz="4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2">
            <a:extLst>
              <a:ext uri="{FF2B5EF4-FFF2-40B4-BE49-F238E27FC236}">
                <a16:creationId xmlns:a16="http://schemas.microsoft.com/office/drawing/2014/main" xmlns="" id="{FDF3C860-3241-4EC5-AFE4-1B44636F0383}"/>
              </a:ext>
            </a:extLst>
          </p:cNvPr>
          <p:cNvSpPr/>
          <p:nvPr/>
        </p:nvSpPr>
        <p:spPr>
          <a:xfrm>
            <a:off x="6487759" y="4112212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11</a:t>
            </a:r>
            <a:endParaRPr lang="en-US" sz="4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1">
            <a:extLst>
              <a:ext uri="{FF2B5EF4-FFF2-40B4-BE49-F238E27FC236}">
                <a16:creationId xmlns:a16="http://schemas.microsoft.com/office/drawing/2014/main" xmlns="" id="{591CD645-0256-4582-A362-9CD114D38A10}"/>
              </a:ext>
            </a:extLst>
          </p:cNvPr>
          <p:cNvSpPr/>
          <p:nvPr/>
        </p:nvSpPr>
        <p:spPr>
          <a:xfrm>
            <a:off x="1095114" y="4112212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10</a:t>
            </a:r>
            <a:endParaRPr lang="en-US" sz="4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5E847B7-7137-46BC-A4B1-1BCF5B8A3820}"/>
              </a:ext>
            </a:extLst>
          </p:cNvPr>
          <p:cNvSpPr txBox="1"/>
          <p:nvPr/>
        </p:nvSpPr>
        <p:spPr>
          <a:xfrm>
            <a:off x="3604372" y="635000"/>
            <a:ext cx="52475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   8 + 5 = ?</a:t>
            </a:r>
            <a:endParaRPr lang="en-US" sz="4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B357DFD3-41AF-4187-A0E0-20FEA84EF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0120" y="5427376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21262757-E84D-43BC-8E4A-91E2417F8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6518" y="4112212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6B16C548-1A43-43BF-A532-0A3086D09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996" y="5531888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4F46F6C3-FE07-4B23-AAB0-0BF1DA3D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15" y="4071521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xmlns="" id="{ED220670-AEE2-44CF-860D-730CD91807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82673" y="3867156"/>
            <a:ext cx="3491359" cy="283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xmlns="" id="{AFAF4D9D-F8A8-4F45-9060-31B23E0E00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723" y="2880312"/>
            <a:ext cx="1091279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5080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</TotalTime>
  <Words>251</Words>
  <Application>Microsoft Office PowerPoint</Application>
  <PresentationFormat>Widescreen</PresentationFormat>
  <Paragraphs>57</Paragraphs>
  <Slides>16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33" baseType="lpstr">
      <vt:lpstr>微软雅黑</vt:lpstr>
      <vt:lpstr>黑体</vt:lpstr>
      <vt:lpstr>宋体</vt:lpstr>
      <vt:lpstr>宋体</vt:lpstr>
      <vt:lpstr>Arial</vt:lpstr>
      <vt:lpstr>Arial-Rounded</vt:lpstr>
      <vt:lpstr>Calibri</vt:lpstr>
      <vt:lpstr>Calibri Light</vt:lpstr>
      <vt:lpstr>inpin heiti</vt:lpstr>
      <vt:lpstr>ITC Avant Garde Std Bk</vt:lpstr>
      <vt:lpstr>Tahoma</vt:lpstr>
      <vt:lpstr>Times New Roman</vt:lpstr>
      <vt:lpstr>方正卡通简体</vt:lpstr>
      <vt:lpstr>1_Office Theme</vt:lpstr>
      <vt:lpstr>4_Office 主题</vt:lpstr>
      <vt:lpstr>4_Office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50</cp:revision>
  <dcterms:created xsi:type="dcterms:W3CDTF">2021-05-12T03:14:00Z</dcterms:created>
  <dcterms:modified xsi:type="dcterms:W3CDTF">2022-09-23T05:03:38Z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