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9" r:id="rId2"/>
  </p:sldMasterIdLst>
  <p:notesMasterIdLst>
    <p:notesMasterId r:id="rId19"/>
  </p:notesMasterIdLst>
  <p:sldIdLst>
    <p:sldId id="306" r:id="rId3"/>
    <p:sldId id="307" r:id="rId4"/>
    <p:sldId id="315" r:id="rId5"/>
    <p:sldId id="311" r:id="rId6"/>
    <p:sldId id="317" r:id="rId7"/>
    <p:sldId id="318" r:id="rId8"/>
    <p:sldId id="264" r:id="rId9"/>
    <p:sldId id="316" r:id="rId10"/>
    <p:sldId id="319" r:id="rId11"/>
    <p:sldId id="312" r:id="rId12"/>
    <p:sldId id="286" r:id="rId13"/>
    <p:sldId id="287" r:id="rId14"/>
    <p:sldId id="288" r:id="rId15"/>
    <p:sldId id="289" r:id="rId16"/>
    <p:sldId id="320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7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37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3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76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22/09/2022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928913" y="1297555"/>
            <a:ext cx="10660743" cy="233616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en-US" sz="7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130" eaLnBrk="1" hangingPunct="1">
              <a:buNone/>
            </a:pPr>
            <a:r>
              <a:rPr sz="7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7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7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1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39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" y="754145"/>
            <a:ext cx="12069451" cy="484537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2548" y="150829"/>
            <a:ext cx="933254" cy="754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5485" y="46259"/>
            <a:ext cx="121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06225" y="805087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74757" y="1520993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003026" y="1493025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8673" y="2157989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06225" y="348283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06225" y="423966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974770" y="423966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53837" y="4904624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645" y="950174"/>
            <a:ext cx="3709597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644" y="3594181"/>
            <a:ext cx="4226434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51392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18479" y="2855572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45902" y="292447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18479" y="555163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5902" y="555163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429" y="1540790"/>
            <a:ext cx="3212642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73189" y="1517338"/>
            <a:ext cx="3162213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6919" y="4188805"/>
            <a:ext cx="3394824" cy="125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40189" y="4152796"/>
            <a:ext cx="3557226" cy="125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8" grpId="0" animBg="1"/>
      <p:bldP spid="12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7665389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866"/>
            <a:ext cx="11462994" cy="260337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42949" y="2580905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8511" y="2523595"/>
            <a:ext cx="1297260" cy="556930"/>
          </a:xfrm>
          <a:prstGeom prst="roundRect">
            <a:avLst>
              <a:gd name="adj" fmla="val 43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69788" y="2565640"/>
            <a:ext cx="1206881" cy="514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2949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6116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64056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" y="0"/>
            <a:ext cx="12396247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60726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02900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7715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3130" y="6023871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4028684" y="5184886"/>
            <a:ext cx="677152" cy="664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766538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7454" y="609600"/>
            <a:ext cx="551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171" y="1754249"/>
            <a:ext cx="10582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8573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75823" y="770021"/>
            <a:ext cx="5800378" cy="71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矩形 69"/>
          <p:cNvSpPr>
            <a:spLocks noChangeArrowheads="1"/>
          </p:cNvSpPr>
          <p:nvPr/>
        </p:nvSpPr>
        <p:spPr bwMode="auto">
          <a:xfrm>
            <a:off x="694750" y="2033746"/>
            <a:ext cx="111453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10: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phạm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vi 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sz="4000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4000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20)</a:t>
            </a:r>
            <a:endParaRPr lang="en-US" altLang="zh-CN" sz="4000" dirty="0">
              <a:solidFill>
                <a:schemeClr val="accent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4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77468" y="29033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551" y="1146332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132" y="528581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5761" y="2712660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780" y="2505537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2046059" y="1397655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613150" y="141980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7" y="-46785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3192" y="2224866"/>
            <a:ext cx="9453994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có nhớ trong phạm vi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tách số.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được bảng cộng có 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giải bài tập, bài toán thực tế liên quan đến phép cộng có 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Kết nối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34276" y="69784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1" y="508243"/>
            <a:ext cx="1151312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92" y="2695073"/>
            <a:ext cx="87177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392" y="3609473"/>
            <a:ext cx="11078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91" y="4391368"/>
            <a:ext cx="11078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979" y="2695073"/>
            <a:ext cx="608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8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169" y="213206"/>
            <a:ext cx="1001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2" r="833" b="7963"/>
          <a:stretch/>
        </p:blipFill>
        <p:spPr>
          <a:xfrm>
            <a:off x="895350" y="1413535"/>
            <a:ext cx="10153650" cy="54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1537" y="6381750"/>
            <a:ext cx="3061741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 +4= 13</a:t>
            </a:r>
          </a:p>
        </p:txBody>
      </p:sp>
      <p:pic>
        <p:nvPicPr>
          <p:cNvPr id="2" name="Cộng có nhớ tr 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67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257550" y="4286250"/>
            <a:ext cx="11239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2" y="5153025"/>
            <a:ext cx="65670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(1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6" y="1675463"/>
            <a:ext cx="7852895" cy="2095789"/>
          </a:xfrm>
        </p:spPr>
      </p:pic>
      <p:sp>
        <p:nvSpPr>
          <p:cNvPr id="13" name="Rectangle 12"/>
          <p:cNvSpPr/>
          <p:nvPr/>
        </p:nvSpPr>
        <p:spPr>
          <a:xfrm>
            <a:off x="1289785" y="2021305"/>
            <a:ext cx="3397718" cy="1434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269</Words>
  <Application>Microsoft Office PowerPoint</Application>
  <PresentationFormat>Widescreen</PresentationFormat>
  <Paragraphs>61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微软雅黑</vt:lpstr>
      <vt:lpstr>宋体</vt:lpstr>
      <vt:lpstr>宋体</vt:lpstr>
      <vt:lpstr>Arial</vt:lpstr>
      <vt:lpstr>Arial-Rounded</vt:lpstr>
      <vt:lpstr>Calibri</vt:lpstr>
      <vt:lpstr>inpin heiti</vt:lpstr>
      <vt:lpstr>ITC Avant Garde Std Bk</vt:lpstr>
      <vt:lpstr>Montserrat ExtraBold</vt:lpstr>
      <vt:lpstr>Times New Roman</vt:lpstr>
      <vt:lpstr>方正卡通简体</vt:lpstr>
      <vt:lpstr>2_Office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46</cp:revision>
  <dcterms:created xsi:type="dcterms:W3CDTF">2021-05-06T10:30:00Z</dcterms:created>
  <dcterms:modified xsi:type="dcterms:W3CDTF">2022-09-22T03:43:51Z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