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7" r:id="rId1"/>
    <p:sldMasterId id="2147483738" r:id="rId2"/>
  </p:sldMasterIdLst>
  <p:notesMasterIdLst>
    <p:notesMasterId r:id="rId15"/>
  </p:notesMasterIdLst>
  <p:sldIdLst>
    <p:sldId id="294" r:id="rId3"/>
    <p:sldId id="306" r:id="rId4"/>
    <p:sldId id="307" r:id="rId5"/>
    <p:sldId id="308" r:id="rId6"/>
    <p:sldId id="304" r:id="rId7"/>
    <p:sldId id="305" r:id="rId8"/>
    <p:sldId id="303" r:id="rId9"/>
    <p:sldId id="264" r:id="rId10"/>
    <p:sldId id="265" r:id="rId11"/>
    <p:sldId id="287" r:id="rId12"/>
    <p:sldId id="288" r:id="rId13"/>
    <p:sldId id="28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8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961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321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793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06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5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5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2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96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3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81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19/9/2022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63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1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75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8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75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71324-6EF5-4D36-B596-0FF7A12D0832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6FEF3-A5DF-4101-856B-7C377F733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7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668" r:id="rId12"/>
    <p:sldLayoutId id="2147483673" r:id="rId13"/>
    <p:sldLayoutId id="2147483750" r:id="rId1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6" name="applause.wav"/>
          </p:stSnd>
        </p:sndAc>
      </p:transition>
    </mc:Choice>
    <mc:Fallback xmlns="">
      <p:transition spd="slow">
        <p:sndAc>
          <p:stSnd>
            <p:snd r:embed="rId17" name="applause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1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1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717073"/>
            <a:ext cx="7381060" cy="1445623"/>
          </a:xfrm>
        </p:spPr>
        <p:txBody>
          <a:bodyPr>
            <a:norm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CHÀO MỪNG CÁC CON ĐẾN VỚI TIẾT TOÁN </a:t>
            </a:r>
          </a:p>
        </p:txBody>
      </p:sp>
    </p:spTree>
    <p:extLst>
      <p:ext uri="{BB962C8B-B14F-4D97-AF65-F5344CB8AC3E}">
        <p14:creationId xmlns:p14="http://schemas.microsoft.com/office/powerpoint/2010/main" val="100808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080"/>
            <a:ext cx="11990895" cy="2571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72797"/>
            <a:ext cx="11649075" cy="254317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206631" y="2598713"/>
            <a:ext cx="3327662" cy="6674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+ 13 = 39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22124" y="2696610"/>
            <a:ext cx="3327662" cy="6674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+ 15 = 55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722124" y="4405102"/>
            <a:ext cx="3327662" cy="6674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57 - 24 = 33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722124" y="5248566"/>
            <a:ext cx="3327662" cy="6674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85 - 3 = 82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695" y="-9939"/>
            <a:ext cx="12295695" cy="486727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022676" y="2496562"/>
            <a:ext cx="737870" cy="9478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5" name="Oval 4"/>
          <p:cNvSpPr/>
          <p:nvPr/>
        </p:nvSpPr>
        <p:spPr>
          <a:xfrm>
            <a:off x="3892522" y="2503842"/>
            <a:ext cx="697584" cy="93325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722082" y="2503842"/>
            <a:ext cx="737870" cy="9478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005251" y="2503842"/>
            <a:ext cx="737870" cy="9478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578260" y="3799032"/>
            <a:ext cx="737870" cy="9478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5" grpId="0" animBg="1"/>
      <p:bldP spid="20" grpId="1" animBg="1"/>
      <p:bldP spid="20" grpId="2" animBg="1"/>
      <p:bldP spid="21" grpId="1" animBg="1"/>
      <p:bldP spid="21" grpId="2" animBg="1"/>
      <p:bldP spid="22" grpId="0" bldLvl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906428"/>
            <a:ext cx="7455944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 TẠM BIỆT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95073" y="789272"/>
            <a:ext cx="57811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8694" y="1698765"/>
            <a:ext cx="113781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80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8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4800" u="none" strike="noStrike" kern="1200" cap="none" spc="100" normalizeH="0" baseline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80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480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16)</a:t>
            </a:r>
            <a:endParaRPr kumimoji="0" lang="en-US" sz="480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9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2497310" y="844398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36788"/>
            <a:ext cx="4355558" cy="26515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3030" y="1563191"/>
            <a:ext cx="10918874" cy="495520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100.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100.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145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580598" y="2261936"/>
            <a:ext cx="49903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lang="en-US" altLang="zh-CN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2435" y="-4210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5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417481" y="2426305"/>
            <a:ext cx="6692211" cy="21733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CÙNG HÁT NÀO BẠN </a:t>
            </a:r>
            <a:r>
              <a:rPr lang="en-US" sz="6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ƠI!</a:t>
            </a:r>
            <a:endParaRPr lang="en-US" sz="6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984743" y="2651261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0" y="1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00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y2mate.com - Nhạc thiếu nhi vui nhộn cho bé Tập thể dục buổi sáng_1080p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36" y="136526"/>
            <a:ext cx="12157364" cy="672147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0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580598" y="2261936"/>
            <a:ext cx="49903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</a:t>
            </a:r>
            <a:r>
              <a:rPr lang="en-US" altLang="zh-CN" sz="8800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tập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334" y="32559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06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109783" y="3039724"/>
            <a:ext cx="737870" cy="6674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325"/>
            <a:ext cx="12192000" cy="30575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795739" y="2972576"/>
            <a:ext cx="737870" cy="6674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414260" y="2977950"/>
            <a:ext cx="737870" cy="6674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50905" y="2920001"/>
            <a:ext cx="798095" cy="6674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687502" y="2290811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95738" y="2286001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915302" y="2287604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038825" y="2286001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164674" y="2120768"/>
            <a:ext cx="0" cy="6400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250906" y="2289208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359142" y="2284398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478706" y="2286001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602228" y="2284398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688856" y="2120768"/>
            <a:ext cx="0" cy="6400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039150" y="2284398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147386" y="2279588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411342" y="2038958"/>
            <a:ext cx="0" cy="6400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796029" y="2026924"/>
            <a:ext cx="0" cy="6400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3" grpId="2" animBg="1"/>
      <p:bldP spid="18" grpId="1" animBg="1"/>
      <p:bldP spid="18" grpId="2" animBg="1"/>
      <p:bldP spid="19" grpId="1" animBg="1"/>
      <p:bldP spid="19" grpId="2" animBg="1"/>
      <p:bldP spid="20" grpId="1" animBg="1"/>
      <p:bldP spid="20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-35" b="55334"/>
          <a:stretch/>
        </p:blipFill>
        <p:spPr>
          <a:xfrm>
            <a:off x="271934" y="540804"/>
            <a:ext cx="10618253" cy="1477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4156" y="2550594"/>
            <a:ext cx="4896906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53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….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45523" y="2532668"/>
            <a:ext cx="5623968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….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73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….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80418" y="2527401"/>
            <a:ext cx="655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43266" y="2969885"/>
            <a:ext cx="655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54422" y="3397947"/>
            <a:ext cx="655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67749" y="2533580"/>
            <a:ext cx="655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98390" y="2969885"/>
            <a:ext cx="655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863711" y="3394273"/>
            <a:ext cx="655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t="46685" r="-3250"/>
          <a:stretch/>
        </p:blipFill>
        <p:spPr>
          <a:xfrm>
            <a:off x="75413" y="4403034"/>
            <a:ext cx="10609151" cy="194807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8541709" y="5609471"/>
            <a:ext cx="631596" cy="6720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8" name="Oval 27"/>
          <p:cNvSpPr/>
          <p:nvPr/>
        </p:nvSpPr>
        <p:spPr>
          <a:xfrm>
            <a:off x="8551648" y="4688567"/>
            <a:ext cx="631596" cy="6785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9" name="Oval 28"/>
          <p:cNvSpPr/>
          <p:nvPr/>
        </p:nvSpPr>
        <p:spPr>
          <a:xfrm>
            <a:off x="3827282" y="5625061"/>
            <a:ext cx="631596" cy="6564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0" name="Oval 29"/>
          <p:cNvSpPr/>
          <p:nvPr/>
        </p:nvSpPr>
        <p:spPr>
          <a:xfrm>
            <a:off x="3827282" y="4738262"/>
            <a:ext cx="631596" cy="6288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&lt;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2" grpId="0"/>
      <p:bldP spid="23" grpId="0"/>
      <p:bldP spid="24" grpId="0"/>
      <p:bldP spid="25" grpId="0"/>
      <p:bldP spid="27" grpId="0" animBg="1"/>
      <p:bldP spid="28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203</Words>
  <Application>Microsoft Office PowerPoint</Application>
  <PresentationFormat>Widescreen</PresentationFormat>
  <Paragraphs>48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微软雅黑</vt:lpstr>
      <vt:lpstr>SimSun</vt:lpstr>
      <vt:lpstr>SimSun</vt:lpstr>
      <vt:lpstr>Arial</vt:lpstr>
      <vt:lpstr>Calibri</vt:lpstr>
      <vt:lpstr>Calibri Light</vt:lpstr>
      <vt:lpstr>inpin heiti</vt:lpstr>
      <vt:lpstr>Times New Roman</vt:lpstr>
      <vt:lpstr>4_Office 主题</vt:lpstr>
      <vt:lpstr>Office Theme</vt:lpstr>
      <vt:lpstr>CHÀO MỪNG CÁC CON ĐẾN VỚI TIẾT TOÁN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31</cp:revision>
  <dcterms:created xsi:type="dcterms:W3CDTF">2021-05-07T10:25:00Z</dcterms:created>
  <dcterms:modified xsi:type="dcterms:W3CDTF">2022-09-19T02:11:18Z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