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1"/>
  </p:notesMasterIdLst>
  <p:sldIdLst>
    <p:sldId id="266" r:id="rId5"/>
    <p:sldId id="269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260" r:id="rId15"/>
    <p:sldId id="261" r:id="rId16"/>
    <p:sldId id="262" r:id="rId17"/>
    <p:sldId id="263" r:id="rId18"/>
    <p:sldId id="264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12/2/2021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em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trong hai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nưước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kéo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- Chị! 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gái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em nhé</a:t>
            </a:r>
            <a:r>
              <a:rPr lang="en-US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sẽ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err="1">
                <a:solidFill>
                  <a:prstClr val="black"/>
                </a:solidFill>
                <a:latin typeface="+mj-lt"/>
              </a:rPr>
              <a:t>mãi</a:t>
            </a:r>
            <a:r>
              <a:rPr lang="vi-VN">
                <a:solidFill>
                  <a:prstClr val="black"/>
                </a:solidFill>
                <a:latin typeface="+mj-lt"/>
              </a:rPr>
              <a:t> mãi!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1638</Words>
  <Application>Microsoft Office PowerPoint</Application>
  <PresentationFormat>Màn hình rộng</PresentationFormat>
  <Paragraphs>109</Paragraphs>
  <Slides>16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4</vt:i4>
      </vt:variant>
      <vt:variant>
        <vt:lpstr>Tiêu đề Bản chiếu</vt:lpstr>
      </vt:variant>
      <vt:variant>
        <vt:i4>16</vt:i4>
      </vt:variant>
    </vt:vector>
  </HeadingPairs>
  <TitlesOfParts>
    <vt:vector size="28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A</cp:lastModifiedBy>
  <cp:revision>56</cp:revision>
  <dcterms:created xsi:type="dcterms:W3CDTF">2019-12-01T07:32:45Z</dcterms:created>
  <dcterms:modified xsi:type="dcterms:W3CDTF">2021-12-02T04:57:11Z</dcterms:modified>
</cp:coreProperties>
</file>