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36" r:id="rId3"/>
    <p:sldId id="321" r:id="rId4"/>
    <p:sldId id="324" r:id="rId5"/>
    <p:sldId id="283" r:id="rId6"/>
    <p:sldId id="325" r:id="rId7"/>
    <p:sldId id="294" r:id="rId8"/>
    <p:sldId id="326" r:id="rId9"/>
    <p:sldId id="327" r:id="rId10"/>
    <p:sldId id="328" r:id="rId11"/>
    <p:sldId id="329" r:id="rId12"/>
    <p:sldId id="330" r:id="rId13"/>
    <p:sldId id="331" r:id="rId14"/>
    <p:sldId id="332" r:id="rId15"/>
    <p:sldId id="333" r:id="rId16"/>
    <p:sldId id="334" r:id="rId17"/>
    <p:sldId id="335"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A555-FD48-4AFD-8571-2E5401E16060}" type="datetimeFigureOut">
              <a:rPr lang="en-US" smtClean="0"/>
              <a:t>12/09/2023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7A9D-117A-419D-BC1C-9ADA5B8DE7D1}" type="slidenum">
              <a:rPr lang="en-US" smtClean="0"/>
              <a:t>‹#›</a:t>
            </a:fld>
            <a:endParaRPr lang="en-US"/>
          </a:p>
        </p:txBody>
      </p:sp>
    </p:spTree>
    <p:extLst>
      <p:ext uri="{BB962C8B-B14F-4D97-AF65-F5344CB8AC3E}">
        <p14:creationId xmlns:p14="http://schemas.microsoft.com/office/powerpoint/2010/main" val="6086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ED37A9D-117A-419D-BC1C-9ADA5B8DE7D1}" type="slidenum">
              <a:rPr lang="en-US" smtClean="0"/>
              <a:t>4</a:t>
            </a:fld>
            <a:endParaRPr lang="en-US"/>
          </a:p>
        </p:txBody>
      </p:sp>
    </p:spTree>
    <p:extLst>
      <p:ext uri="{BB962C8B-B14F-4D97-AF65-F5344CB8AC3E}">
        <p14:creationId xmlns:p14="http://schemas.microsoft.com/office/powerpoint/2010/main" val="26248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2113756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274914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85325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2023/9/12</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31739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2023/9/12</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069680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2023/9/12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9992521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2023/9/12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215222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2023/9/12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9705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2023/9/12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5014171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2023/9/12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63348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2023/9/12</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8418485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306205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2023/9/12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56775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2023/9/12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987188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38961221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651557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793967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660647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3678331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370720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12/09/2023</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688166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3208357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descr="A picture containing shape&#10;&#10;Description automatically generated">
            <a:extLst>
              <a:ext uri="{FF2B5EF4-FFF2-40B4-BE49-F238E27FC236}">
                <a16:creationId xmlns:a16="http://schemas.microsoft.com/office/drawing/2014/main" id="{04B82C67-F52D-68A0-D8BA-A1AE304335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9168" y="313266"/>
            <a:ext cx="1420284" cy="1420284"/>
          </a:xfrm>
          <a:prstGeom prst="rect">
            <a:avLst/>
          </a:prstGeom>
        </p:spPr>
      </p:pic>
    </p:spTree>
    <p:extLst>
      <p:ext uri="{BB962C8B-B14F-4D97-AF65-F5344CB8AC3E}">
        <p14:creationId xmlns:p14="http://schemas.microsoft.com/office/powerpoint/2010/main" val="2253916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1.png"/><Relationship Id="rId7" Type="http://schemas.openxmlformats.org/officeDocument/2006/relationships/image" Target="../media/image25.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audio" Target="../media/audio1.wav"/><Relationship Id="rId5" Type="http://schemas.openxmlformats.org/officeDocument/2006/relationships/image" Target="../media/image11.png"/><Relationship Id="rId10" Type="http://schemas.openxmlformats.org/officeDocument/2006/relationships/image" Target="../media/image1.jpeg"/><Relationship Id="rId4" Type="http://schemas.openxmlformats.org/officeDocument/2006/relationships/audio" Target="../media/audio2.wav"/><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7.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0" y="0"/>
            <a:ext cx="12192000" cy="6857999"/>
          </a:xfrm>
          <a:prstGeom prst="rect">
            <a:avLst/>
          </a:prstGeom>
        </p:spPr>
      </p:pic>
      <p:pic>
        <p:nvPicPr>
          <p:cNvPr id="2052" name="Picture 4" descr="IEMA Foundation Certificate Syllabus"/>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flipH="1">
            <a:off x="1164037" y="2331747"/>
            <a:ext cx="1065589" cy="106558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4" name="Picture 6" descr="å¯ç±çå°èèï¼ cute little bee. | Caras graciosas, Imagenes gif, Emoticonos"/>
          <p:cNvPicPr>
            <a:picLocks noChangeAspect="1" noChangeArrowheads="1" noCrop="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3600000">
            <a:off x="2411454" y="1569429"/>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p:cNvPicPr>
            <a:picLocks noChangeAspect="1" noChangeArrowheads="1" noCrop="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16634" y="221260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a:fillRect/>
          </a:stretch>
        </p:blipFill>
        <p:spPr>
          <a:xfrm>
            <a:off x="9337578" y="0"/>
            <a:ext cx="2892263" cy="3389670"/>
          </a:xfrm>
          <a:prstGeom prst="rect">
            <a:avLst/>
          </a:prstGeom>
        </p:spPr>
      </p:pic>
      <p:sp>
        <p:nvSpPr>
          <p:cNvPr id="29" name="任意多边形: 形状 59"/>
          <p:cNvSpPr/>
          <p:nvPr/>
        </p:nvSpPr>
        <p:spPr>
          <a:xfrm>
            <a:off x="1965434" y="1324220"/>
            <a:ext cx="8261131" cy="4409830"/>
          </a:xfrm>
          <a:custGeom>
            <a:avLst/>
            <a:gdLst>
              <a:gd name="connsiteX0" fmla="*/ 0 w 8261131"/>
              <a:gd name="connsiteY0" fmla="*/ 734972 h 4409830"/>
              <a:gd name="connsiteX1" fmla="*/ 734972 w 8261131"/>
              <a:gd name="connsiteY1" fmla="*/ 0 h 4409830"/>
              <a:gd name="connsiteX2" fmla="*/ 1300904 w 8261131"/>
              <a:gd name="connsiteY2" fmla="*/ 0 h 4409830"/>
              <a:gd name="connsiteX3" fmla="*/ 1866837 w 8261131"/>
              <a:gd name="connsiteY3" fmla="*/ 0 h 4409830"/>
              <a:gd name="connsiteX4" fmla="*/ 2568592 w 8261131"/>
              <a:gd name="connsiteY4" fmla="*/ 0 h 4409830"/>
              <a:gd name="connsiteX5" fmla="*/ 3202437 w 8261131"/>
              <a:gd name="connsiteY5" fmla="*/ 0 h 4409830"/>
              <a:gd name="connsiteX6" fmla="*/ 3768369 w 8261131"/>
              <a:gd name="connsiteY6" fmla="*/ 0 h 4409830"/>
              <a:gd name="connsiteX7" fmla="*/ 4402213 w 8261131"/>
              <a:gd name="connsiteY7" fmla="*/ 0 h 4409830"/>
              <a:gd name="connsiteX8" fmla="*/ 4764410 w 8261131"/>
              <a:gd name="connsiteY8" fmla="*/ 0 h 4409830"/>
              <a:gd name="connsiteX9" fmla="*/ 5262430 w 8261131"/>
              <a:gd name="connsiteY9" fmla="*/ 0 h 4409830"/>
              <a:gd name="connsiteX10" fmla="*/ 5896274 w 8261131"/>
              <a:gd name="connsiteY10" fmla="*/ 0 h 4409830"/>
              <a:gd name="connsiteX11" fmla="*/ 6326383 w 8261131"/>
              <a:gd name="connsiteY11" fmla="*/ 0 h 4409830"/>
              <a:gd name="connsiteX12" fmla="*/ 6824403 w 8261131"/>
              <a:gd name="connsiteY12" fmla="*/ 0 h 4409830"/>
              <a:gd name="connsiteX13" fmla="*/ 7526159 w 8261131"/>
              <a:gd name="connsiteY13" fmla="*/ 0 h 4409830"/>
              <a:gd name="connsiteX14" fmla="*/ 8261131 w 8261131"/>
              <a:gd name="connsiteY14" fmla="*/ 734972 h 4409830"/>
              <a:gd name="connsiteX15" fmla="*/ 8261131 w 8261131"/>
              <a:gd name="connsiteY15" fmla="*/ 1322949 h 4409830"/>
              <a:gd name="connsiteX16" fmla="*/ 8261131 w 8261131"/>
              <a:gd name="connsiteY16" fmla="*/ 1852129 h 4409830"/>
              <a:gd name="connsiteX17" fmla="*/ 8261131 w 8261131"/>
              <a:gd name="connsiteY17" fmla="*/ 2381308 h 4409830"/>
              <a:gd name="connsiteX18" fmla="*/ 8261131 w 8261131"/>
              <a:gd name="connsiteY18" fmla="*/ 2881089 h 4409830"/>
              <a:gd name="connsiteX19" fmla="*/ 8261131 w 8261131"/>
              <a:gd name="connsiteY19" fmla="*/ 3674858 h 4409830"/>
              <a:gd name="connsiteX20" fmla="*/ 7526159 w 8261131"/>
              <a:gd name="connsiteY20" fmla="*/ 4409830 h 4409830"/>
              <a:gd name="connsiteX21" fmla="*/ 7028139 w 8261131"/>
              <a:gd name="connsiteY21" fmla="*/ 4409830 h 4409830"/>
              <a:gd name="connsiteX22" fmla="*/ 6598030 w 8261131"/>
              <a:gd name="connsiteY22" fmla="*/ 4409830 h 4409830"/>
              <a:gd name="connsiteX23" fmla="*/ 6167922 w 8261131"/>
              <a:gd name="connsiteY23" fmla="*/ 4409830 h 4409830"/>
              <a:gd name="connsiteX24" fmla="*/ 5669901 w 8261131"/>
              <a:gd name="connsiteY24" fmla="*/ 4409830 h 4409830"/>
              <a:gd name="connsiteX25" fmla="*/ 5171881 w 8261131"/>
              <a:gd name="connsiteY25" fmla="*/ 4409830 h 4409830"/>
              <a:gd name="connsiteX26" fmla="*/ 4538037 w 8261131"/>
              <a:gd name="connsiteY26" fmla="*/ 4409830 h 4409830"/>
              <a:gd name="connsiteX27" fmla="*/ 4107928 w 8261131"/>
              <a:gd name="connsiteY27" fmla="*/ 4409830 h 4409830"/>
              <a:gd name="connsiteX28" fmla="*/ 3609908 w 8261131"/>
              <a:gd name="connsiteY28" fmla="*/ 4409830 h 4409830"/>
              <a:gd name="connsiteX29" fmla="*/ 2976064 w 8261131"/>
              <a:gd name="connsiteY29" fmla="*/ 4409830 h 4409830"/>
              <a:gd name="connsiteX30" fmla="*/ 2613867 w 8261131"/>
              <a:gd name="connsiteY30" fmla="*/ 4409830 h 4409830"/>
              <a:gd name="connsiteX31" fmla="*/ 1912111 w 8261131"/>
              <a:gd name="connsiteY31" fmla="*/ 4409830 h 4409830"/>
              <a:gd name="connsiteX32" fmla="*/ 1346179 w 8261131"/>
              <a:gd name="connsiteY32" fmla="*/ 4409830 h 4409830"/>
              <a:gd name="connsiteX33" fmla="*/ 734972 w 8261131"/>
              <a:gd name="connsiteY33" fmla="*/ 4409830 h 4409830"/>
              <a:gd name="connsiteX34" fmla="*/ 0 w 8261131"/>
              <a:gd name="connsiteY34" fmla="*/ 3674858 h 4409830"/>
              <a:gd name="connsiteX35" fmla="*/ 0 w 8261131"/>
              <a:gd name="connsiteY35" fmla="*/ 3028083 h 4409830"/>
              <a:gd name="connsiteX36" fmla="*/ 0 w 8261131"/>
              <a:gd name="connsiteY36" fmla="*/ 2440106 h 4409830"/>
              <a:gd name="connsiteX37" fmla="*/ 0 w 8261131"/>
              <a:gd name="connsiteY37" fmla="*/ 1852129 h 4409830"/>
              <a:gd name="connsiteX38" fmla="*/ 0 w 8261131"/>
              <a:gd name="connsiteY38" fmla="*/ 1352348 h 4409830"/>
              <a:gd name="connsiteX39" fmla="*/ 0 w 8261131"/>
              <a:gd name="connsiteY39" fmla="*/ 734972 h 440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61131" h="4409830" fill="none" extrusionOk="0">
                <a:moveTo>
                  <a:pt x="0" y="734972"/>
                </a:moveTo>
                <a:cubicBezTo>
                  <a:pt x="36832" y="359121"/>
                  <a:pt x="210902" y="-20269"/>
                  <a:pt x="734972" y="0"/>
                </a:cubicBezTo>
                <a:cubicBezTo>
                  <a:pt x="991408" y="-826"/>
                  <a:pt x="1139917" y="52901"/>
                  <a:pt x="1300904" y="0"/>
                </a:cubicBezTo>
                <a:cubicBezTo>
                  <a:pt x="1461891" y="-52901"/>
                  <a:pt x="1584076" y="22598"/>
                  <a:pt x="1866837" y="0"/>
                </a:cubicBezTo>
                <a:cubicBezTo>
                  <a:pt x="2149598" y="-22598"/>
                  <a:pt x="2281174" y="33816"/>
                  <a:pt x="2568592" y="0"/>
                </a:cubicBezTo>
                <a:cubicBezTo>
                  <a:pt x="2856011" y="-33816"/>
                  <a:pt x="2920637" y="34168"/>
                  <a:pt x="3202437" y="0"/>
                </a:cubicBezTo>
                <a:cubicBezTo>
                  <a:pt x="3484238" y="-34168"/>
                  <a:pt x="3594650" y="25283"/>
                  <a:pt x="3768369" y="0"/>
                </a:cubicBezTo>
                <a:cubicBezTo>
                  <a:pt x="3942088" y="-25283"/>
                  <a:pt x="4185908" y="43696"/>
                  <a:pt x="4402213" y="0"/>
                </a:cubicBezTo>
                <a:cubicBezTo>
                  <a:pt x="4618518" y="-43696"/>
                  <a:pt x="4630111" y="11347"/>
                  <a:pt x="4764410" y="0"/>
                </a:cubicBezTo>
                <a:cubicBezTo>
                  <a:pt x="4898709" y="-11347"/>
                  <a:pt x="5061317" y="27849"/>
                  <a:pt x="5262430" y="0"/>
                </a:cubicBezTo>
                <a:cubicBezTo>
                  <a:pt x="5463543" y="-27849"/>
                  <a:pt x="5667323" y="46287"/>
                  <a:pt x="5896274" y="0"/>
                </a:cubicBezTo>
                <a:cubicBezTo>
                  <a:pt x="6125225" y="-46287"/>
                  <a:pt x="6205933" y="33261"/>
                  <a:pt x="6326383" y="0"/>
                </a:cubicBezTo>
                <a:cubicBezTo>
                  <a:pt x="6446833" y="-33261"/>
                  <a:pt x="6583317" y="33908"/>
                  <a:pt x="6824403" y="0"/>
                </a:cubicBezTo>
                <a:cubicBezTo>
                  <a:pt x="7065489" y="-33908"/>
                  <a:pt x="7204634" y="41631"/>
                  <a:pt x="7526159" y="0"/>
                </a:cubicBezTo>
                <a:cubicBezTo>
                  <a:pt x="7981635" y="-30067"/>
                  <a:pt x="8168991" y="367442"/>
                  <a:pt x="8261131" y="734972"/>
                </a:cubicBezTo>
                <a:cubicBezTo>
                  <a:pt x="8321820" y="1011803"/>
                  <a:pt x="8201927" y="1166431"/>
                  <a:pt x="8261131" y="1322949"/>
                </a:cubicBezTo>
                <a:cubicBezTo>
                  <a:pt x="8320335" y="1479467"/>
                  <a:pt x="8203763" y="1602752"/>
                  <a:pt x="8261131" y="1852129"/>
                </a:cubicBezTo>
                <a:cubicBezTo>
                  <a:pt x="8318499" y="2101506"/>
                  <a:pt x="8204533" y="2225843"/>
                  <a:pt x="8261131" y="2381308"/>
                </a:cubicBezTo>
                <a:cubicBezTo>
                  <a:pt x="8317729" y="2536773"/>
                  <a:pt x="8216098" y="2703053"/>
                  <a:pt x="8261131" y="2881089"/>
                </a:cubicBezTo>
                <a:cubicBezTo>
                  <a:pt x="8306164" y="3059125"/>
                  <a:pt x="8260367" y="3437292"/>
                  <a:pt x="8261131" y="3674858"/>
                </a:cubicBezTo>
                <a:cubicBezTo>
                  <a:pt x="8290068" y="4037679"/>
                  <a:pt x="7887156" y="4449384"/>
                  <a:pt x="7526159" y="4409830"/>
                </a:cubicBezTo>
                <a:cubicBezTo>
                  <a:pt x="7326840" y="4458407"/>
                  <a:pt x="7222603" y="4386902"/>
                  <a:pt x="7028139" y="4409830"/>
                </a:cubicBezTo>
                <a:cubicBezTo>
                  <a:pt x="6833675" y="4432758"/>
                  <a:pt x="6708885" y="4361398"/>
                  <a:pt x="6598030" y="4409830"/>
                </a:cubicBezTo>
                <a:cubicBezTo>
                  <a:pt x="6487175" y="4458262"/>
                  <a:pt x="6370766" y="4362052"/>
                  <a:pt x="6167922" y="4409830"/>
                </a:cubicBezTo>
                <a:cubicBezTo>
                  <a:pt x="5965078" y="4457608"/>
                  <a:pt x="5916406" y="4355122"/>
                  <a:pt x="5669901" y="4409830"/>
                </a:cubicBezTo>
                <a:cubicBezTo>
                  <a:pt x="5423396" y="4464538"/>
                  <a:pt x="5353094" y="4392710"/>
                  <a:pt x="5171881" y="4409830"/>
                </a:cubicBezTo>
                <a:cubicBezTo>
                  <a:pt x="4990668" y="4426950"/>
                  <a:pt x="4748560" y="4402815"/>
                  <a:pt x="4538037" y="4409830"/>
                </a:cubicBezTo>
                <a:cubicBezTo>
                  <a:pt x="4327514" y="4416845"/>
                  <a:pt x="4239045" y="4381073"/>
                  <a:pt x="4107928" y="4409830"/>
                </a:cubicBezTo>
                <a:cubicBezTo>
                  <a:pt x="3976811" y="4438587"/>
                  <a:pt x="3803590" y="4398726"/>
                  <a:pt x="3609908" y="4409830"/>
                </a:cubicBezTo>
                <a:cubicBezTo>
                  <a:pt x="3416226" y="4420934"/>
                  <a:pt x="3220566" y="4378762"/>
                  <a:pt x="2976064" y="4409830"/>
                </a:cubicBezTo>
                <a:cubicBezTo>
                  <a:pt x="2731562" y="4440898"/>
                  <a:pt x="2767404" y="4380910"/>
                  <a:pt x="2613867" y="4409830"/>
                </a:cubicBezTo>
                <a:cubicBezTo>
                  <a:pt x="2460330" y="4438750"/>
                  <a:pt x="2162165" y="4368275"/>
                  <a:pt x="1912111" y="4409830"/>
                </a:cubicBezTo>
                <a:cubicBezTo>
                  <a:pt x="1662057" y="4451385"/>
                  <a:pt x="1509092" y="4351748"/>
                  <a:pt x="1346179" y="4409830"/>
                </a:cubicBezTo>
                <a:cubicBezTo>
                  <a:pt x="1183266" y="4467912"/>
                  <a:pt x="961213" y="4366097"/>
                  <a:pt x="734972" y="4409830"/>
                </a:cubicBezTo>
                <a:cubicBezTo>
                  <a:pt x="389779" y="4471170"/>
                  <a:pt x="-22048" y="4102822"/>
                  <a:pt x="0" y="3674858"/>
                </a:cubicBezTo>
                <a:cubicBezTo>
                  <a:pt x="-33556" y="3541010"/>
                  <a:pt x="9672" y="3327116"/>
                  <a:pt x="0" y="3028083"/>
                </a:cubicBezTo>
                <a:cubicBezTo>
                  <a:pt x="-9672" y="2729051"/>
                  <a:pt x="42162" y="2709116"/>
                  <a:pt x="0" y="2440106"/>
                </a:cubicBezTo>
                <a:cubicBezTo>
                  <a:pt x="-42162" y="2171096"/>
                  <a:pt x="52421" y="2105161"/>
                  <a:pt x="0" y="1852129"/>
                </a:cubicBezTo>
                <a:cubicBezTo>
                  <a:pt x="-52421" y="1599097"/>
                  <a:pt x="11908" y="1478728"/>
                  <a:pt x="0" y="1352348"/>
                </a:cubicBezTo>
                <a:cubicBezTo>
                  <a:pt x="-11908" y="1225968"/>
                  <a:pt x="12157" y="999077"/>
                  <a:pt x="0" y="734972"/>
                </a:cubicBezTo>
                <a:close/>
              </a:path>
              <a:path w="8261131" h="4409830" stroke="0" extrusionOk="0">
                <a:moveTo>
                  <a:pt x="0" y="734972"/>
                </a:moveTo>
                <a:cubicBezTo>
                  <a:pt x="-9709" y="379778"/>
                  <a:pt x="323998" y="-6932"/>
                  <a:pt x="734972" y="0"/>
                </a:cubicBezTo>
                <a:cubicBezTo>
                  <a:pt x="974026" y="-59826"/>
                  <a:pt x="1094360" y="45289"/>
                  <a:pt x="1368816" y="0"/>
                </a:cubicBezTo>
                <a:cubicBezTo>
                  <a:pt x="1643272" y="-45289"/>
                  <a:pt x="1579074" y="20694"/>
                  <a:pt x="1731013" y="0"/>
                </a:cubicBezTo>
                <a:cubicBezTo>
                  <a:pt x="1882952" y="-20694"/>
                  <a:pt x="1985796" y="42628"/>
                  <a:pt x="2093209" y="0"/>
                </a:cubicBezTo>
                <a:cubicBezTo>
                  <a:pt x="2200622" y="-42628"/>
                  <a:pt x="2324051" y="10173"/>
                  <a:pt x="2523318" y="0"/>
                </a:cubicBezTo>
                <a:cubicBezTo>
                  <a:pt x="2722585" y="-10173"/>
                  <a:pt x="2947129" y="37174"/>
                  <a:pt x="3225074" y="0"/>
                </a:cubicBezTo>
                <a:cubicBezTo>
                  <a:pt x="3503019" y="-37174"/>
                  <a:pt x="3536207" y="16083"/>
                  <a:pt x="3723094" y="0"/>
                </a:cubicBezTo>
                <a:cubicBezTo>
                  <a:pt x="3909981" y="-16083"/>
                  <a:pt x="3956274" y="42240"/>
                  <a:pt x="4085291" y="0"/>
                </a:cubicBezTo>
                <a:cubicBezTo>
                  <a:pt x="4214308" y="-42240"/>
                  <a:pt x="4318614" y="6248"/>
                  <a:pt x="4447488" y="0"/>
                </a:cubicBezTo>
                <a:cubicBezTo>
                  <a:pt x="4576362" y="-6248"/>
                  <a:pt x="4840086" y="48246"/>
                  <a:pt x="4945508" y="0"/>
                </a:cubicBezTo>
                <a:cubicBezTo>
                  <a:pt x="5050930" y="-48246"/>
                  <a:pt x="5210123" y="14252"/>
                  <a:pt x="5375616" y="0"/>
                </a:cubicBezTo>
                <a:cubicBezTo>
                  <a:pt x="5541109" y="-14252"/>
                  <a:pt x="5671506" y="55887"/>
                  <a:pt x="5873637" y="0"/>
                </a:cubicBezTo>
                <a:cubicBezTo>
                  <a:pt x="6075768" y="-55887"/>
                  <a:pt x="6171701" y="42491"/>
                  <a:pt x="6303745" y="0"/>
                </a:cubicBezTo>
                <a:cubicBezTo>
                  <a:pt x="6435789" y="-42491"/>
                  <a:pt x="6730798" y="44103"/>
                  <a:pt x="6869678" y="0"/>
                </a:cubicBezTo>
                <a:cubicBezTo>
                  <a:pt x="7008558" y="-44103"/>
                  <a:pt x="7267884" y="23226"/>
                  <a:pt x="7526159" y="0"/>
                </a:cubicBezTo>
                <a:cubicBezTo>
                  <a:pt x="7898063" y="-22150"/>
                  <a:pt x="8347266" y="387288"/>
                  <a:pt x="8261131" y="734972"/>
                </a:cubicBezTo>
                <a:cubicBezTo>
                  <a:pt x="8275789" y="979025"/>
                  <a:pt x="8232792" y="1051331"/>
                  <a:pt x="8261131" y="1234753"/>
                </a:cubicBezTo>
                <a:cubicBezTo>
                  <a:pt x="8289470" y="1418175"/>
                  <a:pt x="8214448" y="1726732"/>
                  <a:pt x="8261131" y="1881528"/>
                </a:cubicBezTo>
                <a:cubicBezTo>
                  <a:pt x="8307814" y="2036324"/>
                  <a:pt x="8229721" y="2312870"/>
                  <a:pt x="8261131" y="2469505"/>
                </a:cubicBezTo>
                <a:cubicBezTo>
                  <a:pt x="8292541" y="2626140"/>
                  <a:pt x="8213809" y="2986839"/>
                  <a:pt x="8261131" y="3116280"/>
                </a:cubicBezTo>
                <a:cubicBezTo>
                  <a:pt x="8308453" y="3245721"/>
                  <a:pt x="8204053" y="3435381"/>
                  <a:pt x="8261131" y="3674858"/>
                </a:cubicBezTo>
                <a:cubicBezTo>
                  <a:pt x="8193625" y="4019979"/>
                  <a:pt x="7980818" y="4459148"/>
                  <a:pt x="7526159" y="4409830"/>
                </a:cubicBezTo>
                <a:cubicBezTo>
                  <a:pt x="7319176" y="4469193"/>
                  <a:pt x="7209638" y="4407354"/>
                  <a:pt x="6960227" y="4409830"/>
                </a:cubicBezTo>
                <a:cubicBezTo>
                  <a:pt x="6710816" y="4412306"/>
                  <a:pt x="6443384" y="4350686"/>
                  <a:pt x="6258471" y="4409830"/>
                </a:cubicBezTo>
                <a:cubicBezTo>
                  <a:pt x="6073558" y="4468974"/>
                  <a:pt x="5988094" y="4391886"/>
                  <a:pt x="5896274" y="4409830"/>
                </a:cubicBezTo>
                <a:cubicBezTo>
                  <a:pt x="5804454" y="4427774"/>
                  <a:pt x="5389828" y="4357747"/>
                  <a:pt x="5262430" y="4409830"/>
                </a:cubicBezTo>
                <a:cubicBezTo>
                  <a:pt x="5135032" y="4461913"/>
                  <a:pt x="5063007" y="4368820"/>
                  <a:pt x="4900233" y="4409830"/>
                </a:cubicBezTo>
                <a:cubicBezTo>
                  <a:pt x="4737459" y="4450840"/>
                  <a:pt x="4555897" y="4391387"/>
                  <a:pt x="4402213" y="4409830"/>
                </a:cubicBezTo>
                <a:cubicBezTo>
                  <a:pt x="4248529" y="4428273"/>
                  <a:pt x="3925156" y="4362996"/>
                  <a:pt x="3700457" y="4409830"/>
                </a:cubicBezTo>
                <a:cubicBezTo>
                  <a:pt x="3475758" y="4456664"/>
                  <a:pt x="3285681" y="4360722"/>
                  <a:pt x="3066613" y="4409830"/>
                </a:cubicBezTo>
                <a:cubicBezTo>
                  <a:pt x="2847545" y="4458938"/>
                  <a:pt x="2768705" y="4354485"/>
                  <a:pt x="2568592" y="4409830"/>
                </a:cubicBezTo>
                <a:cubicBezTo>
                  <a:pt x="2368479" y="4465175"/>
                  <a:pt x="2211400" y="4371498"/>
                  <a:pt x="1934748" y="4409830"/>
                </a:cubicBezTo>
                <a:cubicBezTo>
                  <a:pt x="1658096" y="4448162"/>
                  <a:pt x="1548161" y="4393077"/>
                  <a:pt x="1436728" y="4409830"/>
                </a:cubicBezTo>
                <a:cubicBezTo>
                  <a:pt x="1325295" y="4426583"/>
                  <a:pt x="1073948" y="4348642"/>
                  <a:pt x="734972" y="4409830"/>
                </a:cubicBezTo>
                <a:cubicBezTo>
                  <a:pt x="330229" y="4521926"/>
                  <a:pt x="-24359" y="4087644"/>
                  <a:pt x="0" y="3674858"/>
                </a:cubicBezTo>
                <a:cubicBezTo>
                  <a:pt x="-57180" y="3458360"/>
                  <a:pt x="33900" y="3261401"/>
                  <a:pt x="0" y="3116280"/>
                </a:cubicBezTo>
                <a:cubicBezTo>
                  <a:pt x="-33900" y="2971159"/>
                  <a:pt x="50085" y="2778238"/>
                  <a:pt x="0" y="2587100"/>
                </a:cubicBezTo>
                <a:cubicBezTo>
                  <a:pt x="-50085" y="2395962"/>
                  <a:pt x="10417" y="2127051"/>
                  <a:pt x="0" y="1999123"/>
                </a:cubicBezTo>
                <a:cubicBezTo>
                  <a:pt x="-10417" y="1871195"/>
                  <a:pt x="25364" y="1683676"/>
                  <a:pt x="0" y="1469943"/>
                </a:cubicBezTo>
                <a:cubicBezTo>
                  <a:pt x="-25364" y="1256210"/>
                  <a:pt x="72800" y="950519"/>
                  <a:pt x="0" y="734972"/>
                </a:cubicBezTo>
                <a:close/>
              </a:path>
            </a:pathLst>
          </a:custGeom>
          <a:solidFill>
            <a:schemeClr val="bg1">
              <a:alpha val="73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dirty="0">
              <a:ln>
                <a:noFill/>
              </a:ln>
              <a:solidFill>
                <a:srgbClr val="FF8600"/>
              </a:solidFill>
              <a:effectLst/>
              <a:uLnTx/>
              <a:uFillTx/>
              <a:latin typeface="Cambria" panose="02040503050406030204" pitchFamily="18" charset="0"/>
              <a:ea typeface="思源黑体 CN Bold" panose="020B0800000000000000" pitchFamily="34" charset="-122"/>
              <a:cs typeface="+mn-cs"/>
            </a:endParaRPr>
          </a:p>
        </p:txBody>
      </p:sp>
      <p:sp>
        <p:nvSpPr>
          <p:cNvPr id="32" name="TextBox 31"/>
          <p:cNvSpPr txBox="1"/>
          <p:nvPr/>
        </p:nvSpPr>
        <p:spPr>
          <a:xfrm>
            <a:off x="1880307" y="2283477"/>
            <a:ext cx="850283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T</a:t>
            </a:r>
            <a:r>
              <a:rPr lang="vi-VN" sz="4800" b="1" dirty="0" err="1" smtClean="0">
                <a:solidFill>
                  <a:srgbClr val="FF0000"/>
                </a:solidFill>
                <a:latin typeface="Cambria" panose="02040503050406030204" pitchFamily="18" charset="0"/>
                <a:ea typeface="Cambria" panose="02040503050406030204" pitchFamily="18" charset="0"/>
              </a:rPr>
              <a:t>iếng</a:t>
            </a:r>
            <a:r>
              <a:rPr lang="vi-VN" sz="4800" b="1" dirty="0" smtClean="0">
                <a:solidFill>
                  <a:srgbClr val="FF0000"/>
                </a:solidFill>
                <a:latin typeface="Cambria" panose="02040503050406030204" pitchFamily="18" charset="0"/>
                <a:ea typeface="Cambria" panose="02040503050406030204" pitchFamily="18" charset="0"/>
              </a:rPr>
              <a:t> </a:t>
            </a:r>
            <a:r>
              <a:rPr lang="vi-VN" sz="4800" b="1" dirty="0" err="1" smtClean="0">
                <a:solidFill>
                  <a:srgbClr val="FF0000"/>
                </a:solidFill>
                <a:latin typeface="Cambria" panose="02040503050406030204" pitchFamily="18" charset="0"/>
                <a:ea typeface="Cambria" panose="02040503050406030204" pitchFamily="18" charset="0"/>
              </a:rPr>
              <a:t>Việt</a:t>
            </a:r>
            <a:r>
              <a:rPr lang="vi-VN" sz="4800" b="1" dirty="0" smtClean="0">
                <a:solidFill>
                  <a:srgbClr val="FF0000"/>
                </a:solidFill>
                <a:latin typeface="Cambria" panose="02040503050406030204" pitchFamily="18" charset="0"/>
                <a:ea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defRPr/>
            </a:pPr>
            <a:r>
              <a:rPr lang="vi-VN" sz="4000" b="1" dirty="0" smtClean="0">
                <a:solidFill>
                  <a:srgbClr val="FF0000"/>
                </a:solidFill>
                <a:latin typeface="Cambria" panose="02040503050406030204" pitchFamily="18" charset="0"/>
                <a:ea typeface="Cambria" panose="02040503050406030204" pitchFamily="18" charset="0"/>
              </a:rPr>
              <a:t>DANH TỪ CHUNG, DANH TỪ RIÊNG</a:t>
            </a:r>
          </a:p>
        </p:txBody>
      </p:sp>
      <p:sp>
        <p:nvSpPr>
          <p:cNvPr id="12" name="TextBox 11">
            <a:extLst>
              <a:ext uri="{FF2B5EF4-FFF2-40B4-BE49-F238E27FC236}">
                <a16:creationId xmlns:a16="http://schemas.microsoft.com/office/drawing/2014/main" id="{464E0A9C-18D1-3DEF-761C-D953B618A569}"/>
              </a:ext>
            </a:extLst>
          </p:cNvPr>
          <p:cNvSpPr txBox="1"/>
          <p:nvPr/>
        </p:nvSpPr>
        <p:spPr>
          <a:xfrm>
            <a:off x="2203982" y="643043"/>
            <a:ext cx="7784038" cy="646331"/>
          </a:xfrm>
          <a:prstGeom prst="rect">
            <a:avLst/>
          </a:prstGeom>
          <a:noFill/>
          <a:ln>
            <a:noFill/>
          </a:ln>
        </p:spPr>
        <p:txBody>
          <a:bodyPr wrap="square">
            <a:spAutoFit/>
          </a:bodyPr>
          <a:lstStyle/>
          <a:p>
            <a:pPr algn="ctr"/>
            <a:r>
              <a:rPr lang="en-US" sz="3600" b="1" dirty="0">
                <a:ln w="10160">
                  <a:noFill/>
                  <a:prstDash val="solid"/>
                </a:ln>
                <a:solidFill>
                  <a:srgbClr val="FF0000"/>
                </a:solidFill>
                <a:effectLst>
                  <a:glow rad="101600">
                    <a:schemeClr val="accent6">
                      <a:satMod val="175000"/>
                      <a:alpha val="40000"/>
                    </a:schemeClr>
                  </a:glow>
                  <a:outerShdw blurRad="50800" dist="38100" dir="8100000" algn="tr" rotWithShape="0">
                    <a:prstClr val="black">
                      <a:alpha val="40000"/>
                    </a:prstClr>
                  </a:outerShdw>
                </a:effectLst>
                <a:latin typeface="+mj-lt"/>
              </a:rPr>
              <a:t>TRƯỜNG TIỂU HỌC ÁI MỘ A</a:t>
            </a:r>
          </a:p>
        </p:txBody>
      </p:sp>
    </p:spTree>
    <p:extLst>
      <p:ext uri="{BB962C8B-B14F-4D97-AF65-F5344CB8AC3E}">
        <p14:creationId xmlns:p14="http://schemas.microsoft.com/office/powerpoint/2010/main" val="176461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14:presetBounceEnd="54000">
                                      <p:stCondLst>
                                        <p:cond delay="0"/>
                                      </p:stCondLst>
                                      <p:iterate type="lt">
                                        <p:tmPct val="10000"/>
                                      </p:iterate>
                                      <p:childTnLst>
                                        <p:set>
                                          <p:cBhvr>
                                            <p:cTn id="11" dur="1" fill="hold">
                                              <p:stCondLst>
                                                <p:cond delay="0"/>
                                              </p:stCondLst>
                                            </p:cTn>
                                            <p:tgtEl>
                                              <p:spTgt spid="32"/>
                                            </p:tgtEl>
                                            <p:attrNameLst>
                                              <p:attrName>style.visibility</p:attrName>
                                            </p:attrNameLst>
                                          </p:cBhvr>
                                          <p:to>
                                            <p:strVal val="visible"/>
                                          </p:to>
                                        </p:set>
                                        <p:anim calcmode="lin" valueType="num" p14:bounceEnd="54000">
                                          <p:cBhvr additive="base">
                                            <p:cTn id="12" dur="5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1+#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846394"/>
            <a:ext cx="4508169" cy="1077218"/>
          </a:xfrm>
          <a:prstGeom prst="rect">
            <a:avLst/>
          </a:prstGeom>
          <a:noFill/>
        </p:spPr>
        <p:txBody>
          <a:bodyPr wrap="square" rtlCol="0">
            <a:spAutoFit/>
          </a:bodyPr>
          <a:lstStyle/>
          <a:p>
            <a:pPr lvl="0" algn="just">
              <a:defRPr/>
            </a:pP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Thống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nhất</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ý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kiến</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trong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2467755"/>
            <a:ext cx="4855133" cy="1569660"/>
          </a:xfrm>
          <a:prstGeom prst="rect">
            <a:avLst/>
          </a:prstGeom>
          <a:noFill/>
        </p:spPr>
        <p:txBody>
          <a:bodyPr wrap="square" rtlCol="0">
            <a:spAutoFit/>
          </a:bodyPr>
          <a:lstStyle/>
          <a:p>
            <a:pPr algn="just"/>
            <a:r>
              <a:rPr lang="en-029" sz="3200" dirty="0" err="1">
                <a:latin typeface="Calibri" panose="020F0502020204030204" pitchFamily="34" charset="0"/>
                <a:cs typeface="Calibri" panose="020F0502020204030204" pitchFamily="34" charset="0"/>
              </a:rPr>
              <a:t>Mỗi</a:t>
            </a:r>
            <a:r>
              <a:rPr lang="en-029" sz="3200" dirty="0">
                <a:latin typeface="Calibri" panose="020F0502020204030204" pitchFamily="34" charset="0"/>
                <a:cs typeface="Calibri" panose="020F0502020204030204" pitchFamily="34" charset="0"/>
              </a:rPr>
              <a:t> </a:t>
            </a:r>
            <a:r>
              <a:rPr lang="en-029" sz="3200" dirty="0" err="1">
                <a:latin typeface="Calibri" panose="020F0502020204030204" pitchFamily="34" charset="0"/>
                <a:cs typeface="Calibri" panose="020F0502020204030204" pitchFamily="34" charset="0"/>
              </a:rPr>
              <a:t>bạn</a:t>
            </a:r>
            <a:r>
              <a:rPr lang="en-029"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endParaRPr lang="en-US" sz="3200" dirty="0">
              <a:latin typeface="Calibri" panose="020F0502020204030204" pitchFamily="34" charset="0"/>
              <a:cs typeface="Calibri" panose="020F0502020204030204" pitchFamily="34"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r>
              <a:rPr lang="en-029" sz="3200" dirty="0">
                <a:effectLst/>
                <a:latin typeface="Calibri" panose="020F0502020204030204" pitchFamily="34" charset="0"/>
                <a:ea typeface="Times New Roman" panose="02020603050405020304" pitchFamily="18" charset="0"/>
                <a:cs typeface="Calibri" panose="020F0502020204030204" pitchFamily="34" charset="0"/>
              </a:rPr>
              <a:t>Chia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sẻ</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kết</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quả</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029"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232324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36980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pic>
        <p:nvPicPr>
          <p:cNvPr id="19" name="Picture 18" descr="A picture containing text, font, graphics, design&#10;&#10;Description automatically generated">
            <a:extLst>
              <a:ext uri="{FF2B5EF4-FFF2-40B4-BE49-F238E27FC236}">
                <a16:creationId xmlns:a16="http://schemas.microsoft.com/office/drawing/2014/main" id="{70BFEB30-8560-2107-E42D-82D2D3FE5F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Kim Đồng là người anh hùng nhỏ tuổi của Việt Nam. Anh tên thật là Nông Văn D</a:t>
            </a:r>
            <a:r>
              <a:rPr lang="en-US" sz="3300" dirty="0">
                <a:solidFill>
                  <a:srgbClr val="000000"/>
                </a:solidFill>
                <a:latin typeface="Calibri" panose="020F0502020204030204" pitchFamily="34" charset="0"/>
                <a:cs typeface="Calibri" panose="020F0502020204030204" pitchFamily="34" charset="0"/>
              </a:rPr>
              <a:t>è</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extLst>
              <p:ext uri="{D42A27DB-BD31-4B8C-83A1-F6EECF244321}">
                <p14:modId xmlns:p14="http://schemas.microsoft.com/office/powerpoint/2010/main" val="4087928257"/>
              </p:ext>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chung</a:t>
              </a:r>
              <a:endParaRPr lang="en-US" sz="2800" b="1" dirty="0">
                <a:solidFill>
                  <a:srgbClr val="FF0000"/>
                </a:solidFill>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riêng</a:t>
              </a:r>
              <a:endParaRPr lang="en-US" sz="2800" b="1" dirty="0">
                <a:solidFill>
                  <a:srgbClr val="FF0000"/>
                </a:solidFill>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059650-6D79-4385-8E0D-8CC6E6582EC5}"/>
              </a:ext>
            </a:extLst>
          </p:cNvPr>
          <p:cNvSpPr txBox="1"/>
          <p:nvPr/>
        </p:nvSpPr>
        <p:spPr>
          <a:xfrm>
            <a:off x="1276350" y="4257675"/>
            <a:ext cx="1400175" cy="584775"/>
          </a:xfrm>
          <a:prstGeom prst="rect">
            <a:avLst/>
          </a:prstGeom>
          <a:noFill/>
        </p:spPr>
        <p:txBody>
          <a:bodyPr wrap="square" rtlCol="0">
            <a:spAutoFit/>
          </a:bodyPr>
          <a:lstStyle/>
          <a:p>
            <a:r>
              <a:rPr lang="en-US" sz="3200" dirty="0" err="1"/>
              <a:t>người</a:t>
            </a:r>
            <a:r>
              <a:rPr lang="en-US" sz="3200" dirty="0"/>
              <a:t>, </a:t>
            </a:r>
          </a:p>
        </p:txBody>
      </p: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D22F52-9E58-28E0-3077-F65EDB28BED6}"/>
              </a:ext>
            </a:extLst>
          </p:cNvPr>
          <p:cNvSpPr txBox="1"/>
          <p:nvPr/>
        </p:nvSpPr>
        <p:spPr>
          <a:xfrm>
            <a:off x="2457450" y="4267200"/>
            <a:ext cx="2057400" cy="584775"/>
          </a:xfrm>
          <a:prstGeom prst="rect">
            <a:avLst/>
          </a:prstGeom>
          <a:noFill/>
        </p:spPr>
        <p:txBody>
          <a:bodyPr wrap="square" rtlCol="0">
            <a:spAutoFit/>
          </a:bodyPr>
          <a:lstStyle/>
          <a:p>
            <a:r>
              <a:rPr lang="en-US" sz="3200" dirty="0" err="1"/>
              <a:t>anh</a:t>
            </a:r>
            <a:r>
              <a:rPr lang="en-US" sz="3200" dirty="0"/>
              <a:t> </a:t>
            </a:r>
            <a:r>
              <a:rPr lang="en-US" sz="3200" dirty="0" err="1"/>
              <a:t>hùng</a:t>
            </a:r>
            <a:r>
              <a:rPr lang="en-US" sz="3200" dirty="0"/>
              <a:t>,</a:t>
            </a:r>
          </a:p>
        </p:txBody>
      </p: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471380-DC46-195F-B4F1-E1EBC89ED3BF}"/>
              </a:ext>
            </a:extLst>
          </p:cNvPr>
          <p:cNvSpPr txBox="1"/>
          <p:nvPr/>
        </p:nvSpPr>
        <p:spPr>
          <a:xfrm>
            <a:off x="4229100" y="4276725"/>
            <a:ext cx="2057400" cy="584775"/>
          </a:xfrm>
          <a:prstGeom prst="rect">
            <a:avLst/>
          </a:prstGeom>
          <a:noFill/>
        </p:spPr>
        <p:txBody>
          <a:bodyPr wrap="square" rtlCol="0">
            <a:spAutoFit/>
          </a:bodyPr>
          <a:lstStyle/>
          <a:p>
            <a:r>
              <a:rPr lang="en-US" sz="3200" dirty="0" err="1"/>
              <a:t>tuổi</a:t>
            </a:r>
            <a:r>
              <a:rPr lang="en-US" sz="3200" dirty="0"/>
              <a:t>,</a:t>
            </a:r>
          </a:p>
        </p:txBody>
      </p: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7449F9-CAD9-C9D9-4D21-DA03DF22ABEB}"/>
              </a:ext>
            </a:extLst>
          </p:cNvPr>
          <p:cNvSpPr txBox="1"/>
          <p:nvPr/>
        </p:nvSpPr>
        <p:spPr>
          <a:xfrm>
            <a:off x="5143500" y="4295775"/>
            <a:ext cx="2057400" cy="584775"/>
          </a:xfrm>
          <a:prstGeom prst="rect">
            <a:avLst/>
          </a:prstGeom>
          <a:noFill/>
        </p:spPr>
        <p:txBody>
          <a:bodyPr wrap="square" rtlCol="0">
            <a:spAutoFit/>
          </a:bodyPr>
          <a:lstStyle/>
          <a:p>
            <a:r>
              <a:rPr lang="en-US" sz="3200" dirty="0" err="1"/>
              <a:t>tên</a:t>
            </a:r>
            <a:r>
              <a:rPr lang="en-US" sz="3200" dirty="0"/>
              <a:t>,</a:t>
            </a:r>
          </a:p>
        </p:txBody>
      </p: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315575"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FB2CCE-4D21-BE49-4757-982B657D66BA}"/>
              </a:ext>
            </a:extLst>
          </p:cNvPr>
          <p:cNvSpPr txBox="1"/>
          <p:nvPr/>
        </p:nvSpPr>
        <p:spPr>
          <a:xfrm>
            <a:off x="1276350" y="4724400"/>
            <a:ext cx="2057400" cy="584775"/>
          </a:xfrm>
          <a:prstGeom prst="rect">
            <a:avLst/>
          </a:prstGeom>
          <a:noFill/>
        </p:spPr>
        <p:txBody>
          <a:bodyPr wrap="square" rtlCol="0">
            <a:spAutoFit/>
          </a:bodyPr>
          <a:lstStyle/>
          <a:p>
            <a:r>
              <a:rPr lang="en-US" sz="3200" dirty="0" err="1"/>
              <a:t>quê</a:t>
            </a:r>
            <a:r>
              <a:rPr lang="en-US" sz="3200" dirty="0"/>
              <a:t>,</a:t>
            </a:r>
          </a:p>
        </p:txBody>
      </p: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800100" y="1743075"/>
            <a:ext cx="8096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22C1C1-75DE-3A4B-986E-99EB2914E46A}"/>
              </a:ext>
            </a:extLst>
          </p:cNvPr>
          <p:cNvSpPr txBox="1"/>
          <p:nvPr/>
        </p:nvSpPr>
        <p:spPr>
          <a:xfrm>
            <a:off x="2105025" y="4714875"/>
            <a:ext cx="2057400" cy="584775"/>
          </a:xfrm>
          <a:prstGeom prst="rect">
            <a:avLst/>
          </a:prstGeom>
          <a:noFill/>
        </p:spPr>
        <p:txBody>
          <a:bodyPr wrap="square" rtlCol="0">
            <a:spAutoFit/>
          </a:bodyPr>
          <a:lstStyle/>
          <a:p>
            <a:r>
              <a:rPr lang="en-US" sz="3200" dirty="0" err="1"/>
              <a:t>thôn</a:t>
            </a:r>
            <a:r>
              <a:rPr lang="en-US" sz="3200" dirty="0"/>
              <a:t>,</a:t>
            </a:r>
          </a:p>
        </p:txBody>
      </p: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086100"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52310E-6A39-CDA2-3C24-DD3336251889}"/>
              </a:ext>
            </a:extLst>
          </p:cNvPr>
          <p:cNvSpPr txBox="1"/>
          <p:nvPr/>
        </p:nvSpPr>
        <p:spPr>
          <a:xfrm>
            <a:off x="3057525" y="4733925"/>
            <a:ext cx="2057400" cy="584775"/>
          </a:xfrm>
          <a:prstGeom prst="rect">
            <a:avLst/>
          </a:prstGeom>
          <a:noFill/>
        </p:spPr>
        <p:txBody>
          <a:bodyPr wrap="square" rtlCol="0">
            <a:spAutoFit/>
          </a:bodyPr>
          <a:lstStyle/>
          <a:p>
            <a:r>
              <a:rPr lang="en-US" sz="3200" dirty="0" err="1"/>
              <a:t>xã</a:t>
            </a:r>
            <a:r>
              <a:rPr lang="en-US" sz="3200" dirty="0"/>
              <a:t>,</a:t>
            </a:r>
          </a:p>
        </p:txBody>
      </p: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5657850" y="173355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AEEFB65-6F66-A396-DF98-1351723B4A20}"/>
              </a:ext>
            </a:extLst>
          </p:cNvPr>
          <p:cNvSpPr txBox="1"/>
          <p:nvPr/>
        </p:nvSpPr>
        <p:spPr>
          <a:xfrm>
            <a:off x="3609975" y="4743450"/>
            <a:ext cx="2057400" cy="584775"/>
          </a:xfrm>
          <a:prstGeom prst="rect">
            <a:avLst/>
          </a:prstGeom>
          <a:noFill/>
        </p:spPr>
        <p:txBody>
          <a:bodyPr wrap="square" rtlCol="0">
            <a:spAutoFit/>
          </a:bodyPr>
          <a:lstStyle/>
          <a:p>
            <a:r>
              <a:rPr lang="en-US" sz="3200" dirty="0" err="1"/>
              <a:t>huyện</a:t>
            </a:r>
            <a:r>
              <a:rPr lang="en-US" sz="3200" dirty="0"/>
              <a:t>,</a:t>
            </a:r>
          </a:p>
        </p:txBody>
      </p: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8753475"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00D54A-46D2-6438-1EC7-DA28EE5C4A98}"/>
              </a:ext>
            </a:extLst>
          </p:cNvPr>
          <p:cNvSpPr txBox="1"/>
          <p:nvPr/>
        </p:nvSpPr>
        <p:spPr>
          <a:xfrm>
            <a:off x="4810125" y="4752975"/>
            <a:ext cx="2057400" cy="584775"/>
          </a:xfrm>
          <a:prstGeom prst="rect">
            <a:avLst/>
          </a:prstGeom>
          <a:noFill/>
        </p:spPr>
        <p:txBody>
          <a:bodyPr wrap="square" rtlCol="0">
            <a:spAutoFit/>
          </a:bodyPr>
          <a:lstStyle/>
          <a:p>
            <a:r>
              <a:rPr lang="en-US" sz="3200" dirty="0" err="1"/>
              <a:t>tỉnh</a:t>
            </a:r>
            <a:r>
              <a:rPr lang="en-US" sz="3200" dirty="0"/>
              <a:t>,</a:t>
            </a:r>
          </a:p>
        </p:txBody>
      </p: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3314700"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582EFA-7260-BC52-B1B3-E632CDC64D69}"/>
              </a:ext>
            </a:extLst>
          </p:cNvPr>
          <p:cNvSpPr txBox="1"/>
          <p:nvPr/>
        </p:nvSpPr>
        <p:spPr>
          <a:xfrm>
            <a:off x="1352550" y="5267325"/>
            <a:ext cx="2057400" cy="584775"/>
          </a:xfrm>
          <a:prstGeom prst="rect">
            <a:avLst/>
          </a:prstGeom>
          <a:noFill/>
        </p:spPr>
        <p:txBody>
          <a:bodyPr wrap="square" rtlCol="0">
            <a:spAutoFit/>
          </a:bodyPr>
          <a:lstStyle/>
          <a:p>
            <a:r>
              <a:rPr lang="en-US" sz="3200" dirty="0" err="1"/>
              <a:t>nhiệm</a:t>
            </a:r>
            <a:r>
              <a:rPr lang="en-US" sz="3200" dirty="0"/>
              <a:t> </a:t>
            </a:r>
            <a:r>
              <a:rPr lang="en-US" sz="3200" dirty="0" err="1"/>
              <a:t>vụ</a:t>
            </a:r>
            <a:r>
              <a:rPr lang="en-US" sz="3200" dirty="0"/>
              <a:t>,</a:t>
            </a:r>
          </a:p>
        </p:txBody>
      </p: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7477125"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768A2F-BF4D-BAB6-27EA-9648DFF590DF}"/>
              </a:ext>
            </a:extLst>
          </p:cNvPr>
          <p:cNvSpPr txBox="1"/>
          <p:nvPr/>
        </p:nvSpPr>
        <p:spPr>
          <a:xfrm>
            <a:off x="3162300" y="5286375"/>
            <a:ext cx="2057400" cy="584775"/>
          </a:xfrm>
          <a:prstGeom prst="rect">
            <a:avLst/>
          </a:prstGeom>
          <a:noFill/>
        </p:spPr>
        <p:txBody>
          <a:bodyPr wrap="square" rtlCol="0">
            <a:spAutoFit/>
          </a:bodyPr>
          <a:lstStyle/>
          <a:p>
            <a:r>
              <a:rPr lang="en-US" sz="3200" dirty="0" err="1"/>
              <a:t>bộ</a:t>
            </a:r>
            <a:r>
              <a:rPr lang="en-US" sz="3200" dirty="0"/>
              <a:t> </a:t>
            </a:r>
            <a:r>
              <a:rPr lang="en-US" sz="3200" dirty="0" err="1"/>
              <a:t>đội</a:t>
            </a:r>
            <a:endParaRPr lang="en-US" sz="3200" dirty="0"/>
          </a:p>
        </p:txBody>
      </p: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515100" y="4219575"/>
            <a:ext cx="2228850" cy="584775"/>
          </a:xfrm>
          <a:prstGeom prst="rect">
            <a:avLst/>
          </a:prstGeom>
          <a:noFill/>
        </p:spPr>
        <p:txBody>
          <a:bodyPr wrap="square" rtlCol="0">
            <a:spAutoFit/>
          </a:bodyPr>
          <a:lstStyle/>
          <a:p>
            <a:r>
              <a:rPr lang="en-US" sz="3200" dirty="0"/>
              <a:t>Kim </a:t>
            </a:r>
            <a:r>
              <a:rPr lang="en-US" sz="3200" dirty="0" err="1"/>
              <a:t>Đồng</a:t>
            </a:r>
            <a:r>
              <a:rPr lang="en-US" sz="3200" dirty="0"/>
              <a:t>,</a:t>
            </a: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D08D77-4F70-24EE-BCF5-0D42DDF79AE8}"/>
              </a:ext>
            </a:extLst>
          </p:cNvPr>
          <p:cNvSpPr txBox="1"/>
          <p:nvPr/>
        </p:nvSpPr>
        <p:spPr>
          <a:xfrm>
            <a:off x="8410575" y="4219575"/>
            <a:ext cx="2228850" cy="584775"/>
          </a:xfrm>
          <a:prstGeom prst="rect">
            <a:avLst/>
          </a:prstGeom>
          <a:noFill/>
        </p:spPr>
        <p:txBody>
          <a:bodyPr wrap="square" rtlCol="0">
            <a:spAutoFit/>
          </a:bodyPr>
          <a:lstStyle/>
          <a:p>
            <a:r>
              <a:rPr lang="en-US" sz="3200" dirty="0" err="1"/>
              <a:t>Việt</a:t>
            </a:r>
            <a:r>
              <a:rPr lang="en-US" sz="3200" dirty="0"/>
              <a:t> Nam,</a:t>
            </a:r>
          </a:p>
        </p:txBody>
      </p: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7B16BE3-1633-C851-B950-56474FF2D392}"/>
              </a:ext>
            </a:extLst>
          </p:cNvPr>
          <p:cNvSpPr txBox="1"/>
          <p:nvPr/>
        </p:nvSpPr>
        <p:spPr>
          <a:xfrm>
            <a:off x="6372224" y="4772025"/>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Dèn</a:t>
            </a:r>
            <a:r>
              <a:rPr lang="en-US" sz="3200" dirty="0"/>
              <a:t>,</a:t>
            </a:r>
          </a:p>
        </p:txBody>
      </p: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610475"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D06B96D-7BB1-DA9F-F51B-035C5F0C041E}"/>
              </a:ext>
            </a:extLst>
          </p:cNvPr>
          <p:cNvSpPr txBox="1"/>
          <p:nvPr/>
        </p:nvSpPr>
        <p:spPr>
          <a:xfrm>
            <a:off x="8953499" y="4781550"/>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Dền</a:t>
            </a:r>
            <a:r>
              <a:rPr lang="en-US" sz="3200" dirty="0"/>
              <a:t>,</a:t>
            </a:r>
          </a:p>
        </p:txBody>
      </p: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176212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672060-4197-8A2F-E9A5-4F244F338A44}"/>
              </a:ext>
            </a:extLst>
          </p:cNvPr>
          <p:cNvSpPr txBox="1"/>
          <p:nvPr/>
        </p:nvSpPr>
        <p:spPr>
          <a:xfrm>
            <a:off x="6448424" y="5305425"/>
            <a:ext cx="2828925" cy="584775"/>
          </a:xfrm>
          <a:prstGeom prst="rect">
            <a:avLst/>
          </a:prstGeom>
          <a:noFill/>
        </p:spPr>
        <p:txBody>
          <a:bodyPr wrap="square" rtlCol="0">
            <a:spAutoFit/>
          </a:bodyPr>
          <a:lstStyle/>
          <a:p>
            <a:r>
              <a:rPr lang="en-US" sz="3200" dirty="0" err="1"/>
              <a:t>Nà</a:t>
            </a:r>
            <a:r>
              <a:rPr lang="en-US" sz="3200" dirty="0"/>
              <a:t> </a:t>
            </a:r>
            <a:r>
              <a:rPr lang="en-US" sz="3200" dirty="0" err="1"/>
              <a:t>Mạ</a:t>
            </a:r>
            <a:r>
              <a:rPr lang="en-US" sz="3200" dirty="0"/>
              <a:t>,</a:t>
            </a:r>
          </a:p>
        </p:txBody>
      </p: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37052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F03E796-BA40-EF06-CAA5-7B21AE0DFAB3}"/>
              </a:ext>
            </a:extLst>
          </p:cNvPr>
          <p:cNvSpPr txBox="1"/>
          <p:nvPr/>
        </p:nvSpPr>
        <p:spPr>
          <a:xfrm>
            <a:off x="7743824" y="5305425"/>
            <a:ext cx="2828925" cy="584775"/>
          </a:xfrm>
          <a:prstGeom prst="rect">
            <a:avLst/>
          </a:prstGeom>
          <a:noFill/>
        </p:spPr>
        <p:txBody>
          <a:bodyPr wrap="square" rtlCol="0">
            <a:spAutoFit/>
          </a:bodyPr>
          <a:lstStyle/>
          <a:p>
            <a:r>
              <a:rPr lang="en-US" sz="3200" dirty="0" err="1"/>
              <a:t>Trường</a:t>
            </a:r>
            <a:r>
              <a:rPr lang="en-US" sz="3200" dirty="0"/>
              <a:t> </a:t>
            </a:r>
            <a:r>
              <a:rPr lang="en-US" sz="3200" dirty="0" err="1"/>
              <a:t>Hà</a:t>
            </a:r>
            <a:r>
              <a:rPr lang="en-US" sz="3200" dirty="0"/>
              <a:t>,</a:t>
            </a:r>
          </a:p>
        </p:txBody>
      </p: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68675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72DEE46-3A9B-2EC5-3778-FD355617EE53}"/>
              </a:ext>
            </a:extLst>
          </p:cNvPr>
          <p:cNvSpPr txBox="1"/>
          <p:nvPr/>
        </p:nvSpPr>
        <p:spPr>
          <a:xfrm>
            <a:off x="9686924" y="5314950"/>
            <a:ext cx="2828925" cy="584775"/>
          </a:xfrm>
          <a:prstGeom prst="rect">
            <a:avLst/>
          </a:prstGeom>
          <a:noFill/>
        </p:spPr>
        <p:txBody>
          <a:bodyPr wrap="square" rtlCol="0">
            <a:spAutoFit/>
          </a:bodyPr>
          <a:lstStyle/>
          <a:p>
            <a:r>
              <a:rPr lang="en-US" sz="3200" dirty="0" err="1"/>
              <a:t>Hà</a:t>
            </a:r>
            <a:r>
              <a:rPr lang="en-US" sz="3200" dirty="0"/>
              <a:t> </a:t>
            </a:r>
            <a:r>
              <a:rPr lang="en-US" sz="3200" dirty="0" err="1"/>
              <a:t>Quảng</a:t>
            </a:r>
            <a:endParaRPr lang="en-US" sz="3200" dirty="0"/>
          </a:p>
        </p:txBody>
      </p: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9667875" y="1771650"/>
            <a:ext cx="1590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04914BE-E2FE-FB1C-4316-0450E2CFD4C4}"/>
              </a:ext>
            </a:extLst>
          </p:cNvPr>
          <p:cNvSpPr txBox="1"/>
          <p:nvPr/>
        </p:nvSpPr>
        <p:spPr>
          <a:xfrm>
            <a:off x="6505574" y="5838825"/>
            <a:ext cx="2828925" cy="584775"/>
          </a:xfrm>
          <a:prstGeom prst="rect">
            <a:avLst/>
          </a:prstGeom>
          <a:noFill/>
        </p:spPr>
        <p:txBody>
          <a:bodyPr wrap="square" rtlCol="0">
            <a:spAutoFit/>
          </a:bodyPr>
          <a:lstStyle/>
          <a:p>
            <a:r>
              <a:rPr lang="en-US" sz="3200" dirty="0"/>
              <a:t>Cao </a:t>
            </a:r>
            <a:r>
              <a:rPr lang="en-US" sz="3200" dirty="0" err="1"/>
              <a:t>Bằng</a:t>
            </a:r>
            <a:endParaRPr lang="en-US" sz="3200" dirty="0"/>
          </a:p>
        </p:txBody>
      </p:sp>
      <p:pic>
        <p:nvPicPr>
          <p:cNvPr id="69" name="Picture 68" descr="A picture containing text, font, graphics, design&#10;&#10;Description automatically generated">
            <a:extLst>
              <a:ext uri="{FF2B5EF4-FFF2-40B4-BE49-F238E27FC236}">
                <a16:creationId xmlns:a16="http://schemas.microsoft.com/office/drawing/2014/main" id="{48492571-9751-7F80-43CE-10285A223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fade">
                                      <p:cBhvr>
                                        <p:cTn id="69" dur="500"/>
                                        <p:tgtEl>
                                          <p:spTgt spid="2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5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xEl>
                                              <p:pRg st="0" end="0"/>
                                            </p:txEl>
                                          </p:spTgt>
                                        </p:tgtEl>
                                        <p:attrNameLst>
                                          <p:attrName>style.visibility</p:attrName>
                                        </p:attrNameLst>
                                      </p:cBhvr>
                                      <p:to>
                                        <p:strVal val="visible"/>
                                      </p:to>
                                    </p:set>
                                    <p:animEffect transition="in" filter="fade">
                                      <p:cBhvr>
                                        <p:cTn id="119" dur="500"/>
                                        <p:tgtEl>
                                          <p:spTgt spid="45">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animEffect transition="in" filter="fade">
                                      <p:cBhvr>
                                        <p:cTn id="129" dur="500"/>
                                        <p:tgtEl>
                                          <p:spTgt spid="48">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0">
                                            <p:txEl>
                                              <p:pRg st="0" end="0"/>
                                            </p:txEl>
                                          </p:spTgt>
                                        </p:tgtEl>
                                        <p:attrNameLst>
                                          <p:attrName>style.visibility</p:attrName>
                                        </p:attrNameLst>
                                      </p:cBhvr>
                                      <p:to>
                                        <p:strVal val="visible"/>
                                      </p:to>
                                    </p:set>
                                    <p:animEffect transition="in" filter="fade">
                                      <p:cBhvr>
                                        <p:cTn id="139" dur="500"/>
                                        <p:tgtEl>
                                          <p:spTgt spid="5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down)">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2">
                                            <p:txEl>
                                              <p:pRg st="0" end="0"/>
                                            </p:txEl>
                                          </p:spTgt>
                                        </p:tgtEl>
                                        <p:attrNameLst>
                                          <p:attrName>style.visibility</p:attrName>
                                        </p:attrNameLst>
                                      </p:cBhvr>
                                      <p:to>
                                        <p:strVal val="visible"/>
                                      </p:to>
                                    </p:set>
                                    <p:animEffect transition="in" filter="fade">
                                      <p:cBhvr>
                                        <p:cTn id="149" dur="500"/>
                                        <p:tgtEl>
                                          <p:spTgt spid="5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down)">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animEffect transition="in" filter="fade">
                                      <p:cBhvr>
                                        <p:cTn id="159" dur="500"/>
                                        <p:tgtEl>
                                          <p:spTgt spid="55">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down)">
                                      <p:cBhvr>
                                        <p:cTn id="164" dur="5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wipe(down)">
                                      <p:cBhvr>
                                        <p:cTn id="174" dur="500"/>
                                        <p:tgtEl>
                                          <p:spTgt spid="58"/>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0">
                                            <p:txEl>
                                              <p:pRg st="0" end="0"/>
                                            </p:txEl>
                                          </p:spTgt>
                                        </p:tgtEl>
                                        <p:attrNameLst>
                                          <p:attrName>style.visibility</p:attrName>
                                        </p:attrNameLst>
                                      </p:cBhvr>
                                      <p:to>
                                        <p:strVal val="visible"/>
                                      </p:to>
                                    </p:set>
                                    <p:animEffect transition="in" filter="fade">
                                      <p:cBhvr>
                                        <p:cTn id="179" dur="500"/>
                                        <p:tgtEl>
                                          <p:spTgt spid="60">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down)">
                                      <p:cBhvr>
                                        <p:cTn id="184" dur="5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3">
                                            <p:txEl>
                                              <p:pRg st="0" end="0"/>
                                            </p:txEl>
                                          </p:spTgt>
                                        </p:tgtEl>
                                        <p:attrNameLst>
                                          <p:attrName>style.visibility</p:attrName>
                                        </p:attrNameLst>
                                      </p:cBhvr>
                                      <p:to>
                                        <p:strVal val="visible"/>
                                      </p:to>
                                    </p:set>
                                    <p:animEffect transition="in" filter="fade">
                                      <p:cBhvr>
                                        <p:cTn id="189" dur="500"/>
                                        <p:tgtEl>
                                          <p:spTgt spid="63">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xEl>
                                              <p:pRg st="0" end="0"/>
                                            </p:txEl>
                                          </p:spTgt>
                                        </p:tgtEl>
                                        <p:attrNameLst>
                                          <p:attrName>style.visibility</p:attrName>
                                        </p:attrNameLst>
                                      </p:cBhvr>
                                      <p:to>
                                        <p:strVal val="visible"/>
                                      </p:to>
                                    </p:set>
                                    <p:animEffect transition="in" filter="fade">
                                      <p:cBhvr>
                                        <p:cTn id="199" dur="500"/>
                                        <p:tgtEl>
                                          <p:spTgt spid="65">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8">
                                            <p:txEl>
                                              <p:pRg st="0" end="0"/>
                                            </p:txEl>
                                          </p:spTgt>
                                        </p:tgtEl>
                                        <p:attrNameLst>
                                          <p:attrName>style.visibility</p:attrName>
                                        </p:attrNameLst>
                                      </p:cBhvr>
                                      <p:to>
                                        <p:strVal val="visible"/>
                                      </p:to>
                                    </p:set>
                                    <p:animEffect transition="in" filter="fade">
                                      <p:cBhvr>
                                        <p:cTn id="20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4. </a:t>
            </a:r>
            <a:r>
              <a:rPr lang="vi-VN" sz="3600" b="1" dirty="0">
                <a:solidFill>
                  <a:srgbClr val="002060"/>
                </a:solidFill>
                <a:latin typeface="Calibri" panose="020F0502020204030204"/>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3"/>
          <a:stretch>
            <a:fillRect/>
          </a:stretch>
        </p:blipFill>
        <p:spPr>
          <a:xfrm>
            <a:off x="723900" y="1600200"/>
            <a:ext cx="10496550" cy="2628900"/>
          </a:xfrm>
          <a:prstGeom prst="rect">
            <a:avLst/>
          </a:prstGeom>
        </p:spPr>
      </p:pic>
      <p:pic>
        <p:nvPicPr>
          <p:cNvPr id="6" name="Picture 5">
            <a:extLst>
              <a:ext uri="{FF2B5EF4-FFF2-40B4-BE49-F238E27FC236}">
                <a16:creationId xmlns:a16="http://schemas.microsoft.com/office/drawing/2014/main" id="{54325B52-947E-10D2-E280-115EAAA47A5C}"/>
              </a:ext>
            </a:extLst>
          </p:cNvPr>
          <p:cNvPicPr>
            <a:picLocks noChangeAspect="1"/>
          </p:cNvPicPr>
          <p:nvPr/>
        </p:nvPicPr>
        <p:blipFill>
          <a:blip r:embed="rId4"/>
          <a:stretch>
            <a:fillRect/>
          </a:stretch>
        </p:blipFill>
        <p:spPr>
          <a:xfrm>
            <a:off x="971550" y="3995856"/>
            <a:ext cx="3686780" cy="2589886"/>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rPr>
              <a:t>Tìm</a:t>
            </a:r>
            <a:r>
              <a:rPr lang="en-US" sz="3200" dirty="0">
                <a:solidFill>
                  <a:srgbClr val="FF0000"/>
                </a:solidFill>
              </a:rPr>
              <a:t> </a:t>
            </a:r>
            <a:r>
              <a:rPr lang="en-US" sz="3200" dirty="0" err="1">
                <a:solidFill>
                  <a:srgbClr val="FF0000"/>
                </a:solidFill>
              </a:rPr>
              <a:t>danh</a:t>
            </a:r>
            <a:r>
              <a:rPr lang="en-US" sz="3200" dirty="0">
                <a:solidFill>
                  <a:srgbClr val="FF0000"/>
                </a:solidFill>
              </a:rPr>
              <a:t> </a:t>
            </a:r>
            <a:r>
              <a:rPr lang="en-US" sz="3200" dirty="0" err="1">
                <a:solidFill>
                  <a:srgbClr val="FF0000"/>
                </a:solidFill>
              </a:rPr>
              <a:t>từ</a:t>
            </a:r>
            <a:r>
              <a:rPr lang="en-US" sz="3200" dirty="0">
                <a:solidFill>
                  <a:srgbClr val="FF0000"/>
                </a:solidFill>
              </a:rPr>
              <a:t> </a:t>
            </a:r>
            <a:r>
              <a:rPr lang="en-US" sz="3200" dirty="0" err="1">
                <a:solidFill>
                  <a:srgbClr val="FF0000"/>
                </a:solidFill>
              </a:rPr>
              <a:t>theo</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nhóm</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viết</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giấy</a:t>
            </a:r>
            <a:r>
              <a:rPr lang="en-US" sz="3200" dirty="0">
                <a:solidFill>
                  <a:srgbClr val="FF0000"/>
                </a:solidFill>
              </a:rPr>
              <a:t> </a:t>
            </a:r>
            <a:r>
              <a:rPr lang="en-US" sz="3200" dirty="0" err="1">
                <a:solidFill>
                  <a:srgbClr val="FF0000"/>
                </a:solidFill>
              </a:rPr>
              <a:t>nháp</a:t>
            </a:r>
            <a:endParaRPr lang="en-US" sz="3200" dirty="0">
              <a:solidFill>
                <a:srgbClr val="FF0000"/>
              </a:solidFill>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bút</a:t>
              </a:r>
              <a:endParaRPr lang="en-US" sz="4000" dirty="0">
                <a:solidFill>
                  <a:srgbClr val="FF0000"/>
                </a:solidFill>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sách</a:t>
              </a:r>
              <a:endParaRPr lang="en-US" sz="4000" dirty="0">
                <a:solidFill>
                  <a:srgbClr val="FF0000"/>
                </a:solidFill>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vở</a:t>
              </a:r>
              <a:endParaRPr lang="en-US" sz="4000" dirty="0">
                <a:solidFill>
                  <a:srgbClr val="FF0000"/>
                </a:solidFill>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rPr>
                <a:t>Hoa</a:t>
              </a:r>
              <a:endParaRPr lang="en-US" sz="4000" dirty="0">
                <a:solidFill>
                  <a:srgbClr val="FF0000"/>
                </a:solidFill>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giáo</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viên</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ca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bác</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Hoàng</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Diệu</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Xuân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Thủy</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Phạm</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Hùng</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nồi</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chảo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Thái</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Hàn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Pháp</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9" name="Picture 38" descr="A picture containing text, font, graphics, design&#10;&#10;Description automatically generated">
            <a:extLst>
              <a:ext uri="{FF2B5EF4-FFF2-40B4-BE49-F238E27FC236}">
                <a16:creationId xmlns:a16="http://schemas.microsoft.com/office/drawing/2014/main" id="{02116767-A2CC-EFCD-AE7F-43FB42C04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4"/>
          <a:stretch>
            <a:fillRect/>
          </a:stretch>
        </p:blipFill>
        <p:spPr>
          <a:xfrm>
            <a:off x="2688491" y="573796"/>
            <a:ext cx="6712278" cy="5895343"/>
          </a:xfrm>
          <a:prstGeom prst="rect">
            <a:avLst/>
          </a:prstGeom>
        </p:spPr>
      </p:pic>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pic>
        <p:nvPicPr>
          <p:cNvPr id="3" name="Picture 2">
            <a:extLst>
              <a:ext uri="{FF2B5EF4-FFF2-40B4-BE49-F238E27FC236}">
                <a16:creationId xmlns:a16="http://schemas.microsoft.com/office/drawing/2014/main" id="{BF988D7F-8DD5-4942-9B78-D11472B001BC}"/>
              </a:ext>
            </a:extLst>
          </p:cNvPr>
          <p:cNvPicPr>
            <a:picLocks noChangeAspect="1"/>
          </p:cNvPicPr>
          <p:nvPr/>
        </p:nvPicPr>
        <p:blipFill>
          <a:blip r:embed="rId5"/>
          <a:stretch>
            <a:fillRect/>
          </a:stretch>
        </p:blipFill>
        <p:spPr>
          <a:xfrm>
            <a:off x="2802811" y="2437320"/>
            <a:ext cx="6882981" cy="1475360"/>
          </a:xfrm>
          <a:prstGeom prst="rect">
            <a:avLst/>
          </a:prstGeom>
        </p:spPr>
      </p:pic>
    </p:spTree>
    <p:extLst>
      <p:ext uri="{BB962C8B-B14F-4D97-AF65-F5344CB8AC3E}">
        <p14:creationId xmlns:p14="http://schemas.microsoft.com/office/powerpoint/2010/main" val="8084144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t>1. </a:t>
            </a:r>
            <a:r>
              <a:rPr lang="en-US" sz="4000" dirty="0" err="1"/>
              <a:t>Xếp</a:t>
            </a:r>
            <a:r>
              <a:rPr lang="en-US" sz="4000" dirty="0"/>
              <a:t> </a:t>
            </a:r>
            <a:r>
              <a:rPr lang="en-US" sz="4000" dirty="0" err="1"/>
              <a:t>các</a:t>
            </a:r>
            <a:r>
              <a:rPr lang="en-US" sz="4000" dirty="0"/>
              <a:t> </a:t>
            </a:r>
            <a:r>
              <a:rPr lang="en-US" sz="4000" dirty="0" err="1"/>
              <a:t>từ</a:t>
            </a:r>
            <a:r>
              <a:rPr lang="en-US" sz="4000" dirty="0"/>
              <a:t> </a:t>
            </a:r>
            <a:r>
              <a:rPr lang="en-US" sz="4000" dirty="0" err="1"/>
              <a:t>trong</a:t>
            </a:r>
            <a:r>
              <a:rPr lang="en-US" sz="4000" dirty="0"/>
              <a:t> </a:t>
            </a:r>
            <a:r>
              <a:rPr lang="en-US" sz="4000" dirty="0" err="1"/>
              <a:t>bông</a:t>
            </a:r>
            <a:r>
              <a:rPr lang="en-US" sz="4000" dirty="0"/>
              <a:t> </a:t>
            </a:r>
            <a:r>
              <a:rPr lang="en-US" sz="4000" dirty="0" err="1"/>
              <a:t>hoa</a:t>
            </a:r>
            <a:r>
              <a:rPr lang="en-US" sz="4000" dirty="0"/>
              <a:t> </a:t>
            </a:r>
            <a:r>
              <a:rPr lang="en-US" sz="4000" dirty="0" err="1"/>
              <a:t>vào</a:t>
            </a:r>
            <a:r>
              <a:rPr lang="en-US" sz="4000" dirty="0"/>
              <a:t> </a:t>
            </a:r>
            <a:r>
              <a:rPr lang="en-US" sz="4000" dirty="0" err="1"/>
              <a:t>nhóm</a:t>
            </a:r>
            <a:r>
              <a:rPr lang="en-US" sz="4000" dirty="0"/>
              <a:t> </a:t>
            </a:r>
            <a:r>
              <a:rPr lang="en-US" sz="4000" dirty="0" err="1"/>
              <a:t>thích</a:t>
            </a:r>
            <a:r>
              <a:rPr lang="en-US" sz="4000" dirty="0"/>
              <a:t> </a:t>
            </a:r>
            <a:r>
              <a:rPr lang="en-US" sz="4000" dirty="0" err="1"/>
              <a:t>hợp</a:t>
            </a:r>
            <a:endParaRPr lang="en-US" sz="4000" dirty="0"/>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5"/>
          <a:stretch>
            <a:fillRect/>
          </a:stretch>
        </p:blipFill>
        <p:spPr>
          <a:xfrm>
            <a:off x="6095" y="0"/>
            <a:ext cx="12179809" cy="6858000"/>
          </a:xfrm>
          <a:prstGeom prst="rect">
            <a:avLst/>
          </a:prstGeom>
        </p:spPr>
      </p:pic>
      <p:grpSp>
        <p:nvGrpSpPr>
          <p:cNvPr id="18" name="Group 17">
            <a:extLst>
              <a:ext uri="{FF2B5EF4-FFF2-40B4-BE49-F238E27FC236}">
                <a16:creationId xmlns:a16="http://schemas.microsoft.com/office/drawing/2014/main" id="{DAF0BA27-ADA9-14B2-DB54-4A641CC613B7}"/>
              </a:ext>
            </a:extLst>
          </p:cNvPr>
          <p:cNvGrpSpPr/>
          <p:nvPr/>
        </p:nvGrpSpPr>
        <p:grpSpPr>
          <a:xfrm>
            <a:off x="0" y="-696563"/>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Xếp các từ trong bông hoa vào nhóm thích hợp</a:t>
              </a:r>
            </a:p>
          </p:txBody>
        </p:sp>
      </p:grpSp>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7"/>
          <a:stretch>
            <a:fillRect/>
          </a:stretch>
        </p:blipFill>
        <p:spPr>
          <a:xfrm>
            <a:off x="4529999" y="3218092"/>
            <a:ext cx="3132000" cy="2700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600"/>
                  </a:solidFill>
                  <a:effectLst/>
                  <a:uLnTx/>
                  <a:uFillTx/>
                  <a:latin typeface="Calibri" panose="020F0502020204030204"/>
                  <a:ea typeface="+mn-ea"/>
                  <a:cs typeface="+mn-cs"/>
                </a:rPr>
                <a:t>Các bạn hãy hoạt động nhóm đôi để hoàn thành bài tập này nhé!</a:t>
              </a: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9"/>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descr="A picture containing text, font, graphics, design&#10;&#10;Description automatically generated">
            <a:extLst>
              <a:ext uri="{FF2B5EF4-FFF2-40B4-BE49-F238E27FC236}">
                <a16:creationId xmlns:a16="http://schemas.microsoft.com/office/drawing/2014/main" id="{DD9D7C44-1A17-370B-F935-2F19CCDAA8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pic>
        <p:nvPicPr>
          <p:cNvPr id="2" name="Picture 1" descr="A picture containing text, font, graphics, design&#10;&#10;Description automatically generated">
            <a:extLst>
              <a:ext uri="{FF2B5EF4-FFF2-40B4-BE49-F238E27FC236}">
                <a16:creationId xmlns:a16="http://schemas.microsoft.com/office/drawing/2014/main" id="{BE7B5C95-059C-5477-8B81-88B2FE3594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t>2. </a:t>
            </a:r>
            <a:r>
              <a:rPr lang="en-US" sz="4000" dirty="0" err="1"/>
              <a:t>Chơi</a:t>
            </a:r>
            <a:r>
              <a:rPr lang="en-US" sz="4000" dirty="0"/>
              <a:t> </a:t>
            </a:r>
            <a:r>
              <a:rPr lang="en-US" sz="4000" dirty="0" err="1"/>
              <a:t>trò</a:t>
            </a:r>
            <a:r>
              <a:rPr lang="en-US" sz="4000" dirty="0"/>
              <a:t> </a:t>
            </a:r>
            <a:r>
              <a:rPr lang="en-US" sz="4000" dirty="0" err="1"/>
              <a:t>chơi</a:t>
            </a:r>
            <a:r>
              <a:rPr lang="en-US" sz="4000" dirty="0"/>
              <a:t>: </a:t>
            </a:r>
            <a:r>
              <a:rPr lang="en-US" sz="4000" b="1" i="1" dirty="0" err="1"/>
              <a:t>Gửi</a:t>
            </a:r>
            <a:r>
              <a:rPr lang="en-US" sz="4000" b="1" i="1" dirty="0"/>
              <a:t> </a:t>
            </a:r>
            <a:r>
              <a:rPr lang="en-US" sz="4000" b="1" i="1" dirty="0" err="1"/>
              <a:t>thư</a:t>
            </a:r>
            <a:endParaRPr lang="en-US" sz="4000" b="1" i="1" dirty="0"/>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Calibri" panose="020F0502020204030204" pitchFamily="34" charset="0"/>
                <a:cs typeface="Calibri" panose="020F0502020204030204" pitchFamily="34" charset="0"/>
              </a:rPr>
              <a:t>Tìm hộp thư phù hợp với mỗi phong thư.</a:t>
            </a:r>
          </a:p>
          <a:p>
            <a:pPr algn="just"/>
            <a:r>
              <a:rPr lang="vi-VN" sz="3000" b="0" i="0" dirty="0">
                <a:solidFill>
                  <a:srgbClr val="FF0000"/>
                </a:solidFill>
                <a:effectLst/>
                <a:latin typeface="Calibri" panose="020F0502020204030204" pitchFamily="34" charset="0"/>
                <a:cs typeface="Calibri" panose="020F0502020204030204" pitchFamily="34" charset="0"/>
              </a:rPr>
              <a:t>G: </a:t>
            </a:r>
            <a:r>
              <a:rPr lang="vi-VN" sz="3000" b="0" i="0" dirty="0">
                <a:solidFill>
                  <a:srgbClr val="002060"/>
                </a:solidFill>
                <a:effectLst/>
                <a:latin typeface="Calibri" panose="020F0502020204030204" pitchFamily="34" charset="0"/>
                <a:cs typeface="Calibri" panose="020F0502020204030204" pitchFamily="34"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pic>
        <p:nvPicPr>
          <p:cNvPr id="53" name="Picture 52" descr="A picture containing text, font, graphics, design&#10;&#10;Description automatically generated">
            <a:extLst>
              <a:ext uri="{FF2B5EF4-FFF2-40B4-BE49-F238E27FC236}">
                <a16:creationId xmlns:a16="http://schemas.microsoft.com/office/drawing/2014/main" id="{4802E21C-86B2-2E8B-EA50-ABA1CC2B2D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32" name="Picture 31" descr="A picture containing text, font, graphics, design&#10;&#10;Description automatically generated">
            <a:extLst>
              <a:ext uri="{FF2B5EF4-FFF2-40B4-BE49-F238E27FC236}">
                <a16:creationId xmlns:a16="http://schemas.microsoft.com/office/drawing/2014/main" id="{8EA8A8ED-4B8F-FB27-64F5-12B9C69C14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8800" y="371474"/>
            <a:ext cx="1609725" cy="1609725"/>
          </a:xfrm>
          <a:prstGeom prst="rect">
            <a:avLst/>
          </a:prstGeom>
        </p:spPr>
      </p:pic>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19075" y="1344394"/>
            <a:ext cx="11619983" cy="3578662"/>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355035" y="2364342"/>
            <a:ext cx="10471868" cy="2031325"/>
          </a:xfrm>
          <a:prstGeom prst="rect">
            <a:avLst/>
          </a:prstGeom>
          <a:noFill/>
        </p:spPr>
        <p:txBody>
          <a:bodyPr wrap="square" lIns="91440" tIns="45720" rIns="91440" bIns="45720">
            <a:spAutoFit/>
          </a:bodyPr>
          <a:lstStyle/>
          <a:p>
            <a:pPr marL="571500" indent="-571500">
              <a:buFontTx/>
              <a:buChar char="-"/>
            </a:pPr>
            <a:r>
              <a:rPr lang="vi-VN" sz="4200" b="1" dirty="0">
                <a:ln w="0"/>
                <a:latin typeface="Calibri" panose="020F0502020204030204" pitchFamily="34" charset="0"/>
                <a:cs typeface="Calibri" panose="020F0502020204030204" pitchFamily="34" charset="0"/>
              </a:rPr>
              <a:t>Danh từ chung </a:t>
            </a:r>
            <a:r>
              <a:rPr lang="vi-VN" sz="4200" dirty="0">
                <a:ln w="0"/>
                <a:latin typeface="Calibri" panose="020F0502020204030204" pitchFamily="34" charset="0"/>
                <a:cs typeface="Calibri" panose="020F0502020204030204" pitchFamily="34" charset="0"/>
              </a:rPr>
              <a:t>là tên của một loại sự vật.</a:t>
            </a:r>
          </a:p>
          <a:p>
            <a:pPr marL="571500" indent="-571500">
              <a:buFontTx/>
              <a:buChar char="-"/>
            </a:pPr>
            <a:r>
              <a:rPr lang="vi-VN" sz="4200" b="1" cap="none" spc="0" dirty="0">
                <a:ln w="0"/>
                <a:latin typeface="Calibri" panose="020F0502020204030204" pitchFamily="34" charset="0"/>
                <a:cs typeface="Calibri" panose="020F0502020204030204" pitchFamily="34" charset="0"/>
              </a:rPr>
              <a:t>Danh từ riêng </a:t>
            </a:r>
            <a:r>
              <a:rPr lang="vi-VN" sz="4200" cap="none" spc="0" dirty="0">
                <a:ln w="0"/>
                <a:latin typeface="Calibri" panose="020F0502020204030204" pitchFamily="34" charset="0"/>
                <a:cs typeface="Calibri" panose="020F0502020204030204" pitchFamily="34" charset="0"/>
              </a:rPr>
              <a:t>là </a:t>
            </a:r>
            <a:r>
              <a:rPr lang="en-US" sz="4200" cap="none" spc="0" dirty="0" err="1">
                <a:ln w="0"/>
                <a:latin typeface="Calibri" panose="020F0502020204030204" pitchFamily="34" charset="0"/>
                <a:cs typeface="Calibri" panose="020F0502020204030204" pitchFamily="34" charset="0"/>
              </a:rPr>
              <a:t>danh</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từ</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gọi</a:t>
            </a:r>
            <a:r>
              <a:rPr lang="en-US" sz="4200" cap="none" spc="0" dirty="0">
                <a:ln w="0"/>
                <a:latin typeface="Calibri" panose="020F0502020204030204" pitchFamily="34" charset="0"/>
                <a:cs typeface="Calibri" panose="020F0502020204030204" pitchFamily="34" charset="0"/>
              </a:rPr>
              <a:t> </a:t>
            </a:r>
            <a:r>
              <a:rPr lang="vi-VN" sz="4200" cap="none" spc="0" dirty="0">
                <a:ln w="0"/>
                <a:latin typeface="Calibri" panose="020F0502020204030204" pitchFamily="34" charset="0"/>
                <a:cs typeface="Calibri" panose="020F0502020204030204" pitchFamily="34" charset="0"/>
              </a:rPr>
              <a:t>một sự vật</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cụ</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thể</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riêng</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biệt</a:t>
            </a:r>
            <a:r>
              <a:rPr lang="vi-VN" sz="4200" cap="none" spc="0" dirty="0">
                <a:ln w="0"/>
                <a:latin typeface="Calibri" panose="020F0502020204030204" pitchFamily="34" charset="0"/>
                <a:cs typeface="Calibri" panose="020F0502020204030204" pitchFamily="34"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 </a:t>
            </a:r>
            <a:r>
              <a:rPr lang="vi-VN" sz="3600" b="1" dirty="0">
                <a:solidFill>
                  <a:srgbClr val="002060"/>
                </a:solidFill>
                <a:latin typeface="Calibri" panose="020F0502020204030204"/>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Kim Đồng là người anh hùng nhỏ tuổi của Việt Nam. Anh tên thật là Nông Văn D</a:t>
            </a:r>
            <a:r>
              <a:rPr lang="en-US" sz="4000" dirty="0">
                <a:solidFill>
                  <a:srgbClr val="000000"/>
                </a:solidFill>
                <a:latin typeface="Calibri" panose="020F0502020204030204" pitchFamily="34" charset="0"/>
                <a:cs typeface="Calibri" panose="020F0502020204030204" pitchFamily="34" charset="0"/>
              </a:rPr>
              <a:t>è</a:t>
            </a:r>
            <a:r>
              <a:rPr lang="vi-VN" sz="4000" b="0" i="0" dirty="0">
                <a:solidFill>
                  <a:srgbClr val="000000"/>
                </a:solidFill>
                <a:effectLst/>
                <a:latin typeface="Calibri" panose="020F0502020204030204" pitchFamily="34" charset="0"/>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482</Words>
  <Application>Microsoft Office PowerPoint</Application>
  <PresentationFormat>Widescreen</PresentationFormat>
  <Paragraphs>69</Paragraphs>
  <Slides>17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微软雅黑</vt:lpstr>
      <vt:lpstr>宋体</vt:lpstr>
      <vt:lpstr>Arial</vt:lpstr>
      <vt:lpstr>Calibri</vt:lpstr>
      <vt:lpstr>Calibri Light</vt:lpstr>
      <vt:lpstr>Cambria</vt:lpstr>
      <vt:lpstr>等线</vt:lpstr>
      <vt:lpstr>SVN-SAF</vt:lpstr>
      <vt:lpstr>Times New Roman</vt:lpstr>
      <vt:lpstr>字魂105号-简雅黑</vt:lpstr>
      <vt:lpstr>思源黑体 CN Bold</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37</cp:revision>
  <dcterms:created xsi:type="dcterms:W3CDTF">2023-06-20T10:43:50Z</dcterms:created>
  <dcterms:modified xsi:type="dcterms:W3CDTF">2023-09-12T05:14:05Z</dcterms:modified>
</cp:coreProperties>
</file>