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9" r:id="rId2"/>
    <p:sldId id="333" r:id="rId3"/>
    <p:sldId id="428" r:id="rId4"/>
    <p:sldId id="429" r:id="rId5"/>
    <p:sldId id="294" r:id="rId6"/>
    <p:sldId id="430" r:id="rId7"/>
    <p:sldId id="339" r:id="rId8"/>
    <p:sldId id="388" r:id="rId9"/>
    <p:sldId id="432" r:id="rId10"/>
    <p:sldId id="397" r:id="rId11"/>
    <p:sldId id="433" r:id="rId12"/>
    <p:sldId id="434" r:id="rId13"/>
    <p:sldId id="4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8C56"/>
    <a:srgbClr val="010000"/>
    <a:srgbClr val="33CC99"/>
    <a:srgbClr val="FFD0CF"/>
    <a:srgbClr val="4B91AF"/>
    <a:srgbClr val="5673BD"/>
    <a:srgbClr val="582808"/>
    <a:srgbClr val="FCD0E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702C-C733-400C-85E3-69414C748C1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5D8B-E171-42F4-B10C-94E8C358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1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7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3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1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4404-81AC-48AE-BFDE-25A0FF47A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E5C76-78E7-479F-B8D8-3B2D3DB5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50F1-5663-4502-9ECC-769D7D76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038B-03E7-4B86-8D35-4539297B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E0B0-E8BB-474A-97AA-9D5C33D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937A-A98B-4B51-AAF4-4C5EDE2F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3CDB0-3C8B-436D-9B4E-5D200D109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A8FE-E22E-45B0-B29A-C2EE29F2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0F3C-C5F5-4184-BC5A-CE982EAD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BFEB-A245-4FCC-B4AD-2ABB24AB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AD681-DA14-4582-A395-E1B072EA8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283DB-9F7C-48B7-A8E9-25D077FC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F9DB1-D68E-416C-B125-CBDACA35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62116-0CF6-44C8-B4BF-261F4594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82FD-32ED-4F79-9074-39E389A1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4C61-9E08-4240-9313-747A62BC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2DBE-368E-4BED-A634-0A4B5834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88447-558C-424D-BF39-0DD7909B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9EE8-0245-4FA7-A4BD-52381289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66FED-4D8D-4423-AF81-076A40C8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65F7-F955-4511-988C-E3A025C7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2B962-69B0-491C-8204-7C13292C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A0CD-8AAC-463E-87C7-8E5FE6BF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6486-6BD5-42DD-91AB-8CC9913D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51272-ED9D-45D5-8515-E481BCDB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FB41-C668-4C5B-A668-09A3BCDB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4BA86-F8B7-4BFD-AA6D-A8D248153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6184C-E880-4BFC-8DBE-CCA1FFE5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0D689-7328-4F1A-9E92-EB5211BE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7177-EE0C-40DA-9B4A-730F366A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16726-2530-4E90-BB46-1D23ED61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5EDD-C857-43C3-AFA4-F5691FAE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40486-2A60-4EB2-B423-7C5B6EA5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AA38B-E53B-4650-B333-F85E1CBA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CE0FA-C8A0-4D6F-BBD7-C81EAF731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6E8B3-CE86-4CE5-9FCD-BE511A0E2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73BE9-DE0B-46EB-83FF-E78A4EE0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0D578-90D6-4E04-87E7-CB67539B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8E8E8-1283-4D92-A6F7-5694DDB3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E64E-8994-4E90-BCCC-FBF0668E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99388-EF31-4E64-B8E0-4CFCF6AE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07A5E-7131-4398-9AF1-27B77B45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50B2-0A73-4C83-ADD7-05AF7938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C04A2-BD47-4EC1-90FD-AD1BCC9A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E89F8-59C6-4FEA-87F5-20E7D921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119F-3D67-4054-BB37-3743B05D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AA90-3522-4DA8-9FDB-7C691F3D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4D24-3BD6-4683-B053-1D466845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986F-F293-4014-A673-F5622793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923FF-4AD7-468E-81D0-FEFD988E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CE814-A2F3-4424-8535-7B94F6A4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E6AB-258C-4793-B1A9-760ADBB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42DF-6462-4DDF-B8F1-AEF0C0D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BEB6D-6766-4549-BF01-F5735B9F4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8A79-86BE-446A-BB60-397B9538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F2AE8-5A5D-4CDD-AA7A-F5262205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CCB7E-C5F9-47A8-BCFF-36CDF18F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A61C9-2F49-4A0A-AD84-37B16802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CF130-7ECC-46E7-8E6B-8F388267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D33BA-4AFC-4C20-AF95-9DCF05905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C979D-AE5B-48F1-B244-4FA2E6C57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2190-A31A-4DFA-A2DA-312EEE3F02D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8C97F-9827-45F7-B65C-C25528539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FE30-E051-4137-9394-10CED9C32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5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Relationship Id="rId1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e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emf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848777" y="722473"/>
            <a:ext cx="10562823" cy="15250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#9Slide03 AllRoundGothic" panose="020B07030202020201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</a:t>
            </a:r>
            <a:r>
              <a:rPr lang="vi-VN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#9Slide03 AllRoundGothic" panose="020B07030202020201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#9Slide03 AllRoundGothic" panose="020B07030202020201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HỌC ….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#9Slide03 AllRoundGothic" panose="020B07030202020201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15" name="WordArt 20"/>
          <p:cNvSpPr>
            <a:spLocks noChangeArrowheads="1" noChangeShapeType="1" noTextEdit="1"/>
          </p:cNvSpPr>
          <p:nvPr/>
        </p:nvSpPr>
        <p:spPr bwMode="auto">
          <a:xfrm>
            <a:off x="4088675" y="3105218"/>
            <a:ext cx="406254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331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332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2427808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76752" y="304512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19349" y="2019935"/>
            <a:ext cx="978408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692150" algn="ctr"/>
            <a:r>
              <a:rPr lang="en-US" sz="4000" dirty="0" err="1">
                <a:solidFill>
                  <a:srgbClr val="00B050"/>
                </a:solidFill>
              </a:rPr>
              <a:t>Anh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hùng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Núp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tại</a:t>
            </a:r>
            <a:r>
              <a:rPr lang="en-US" sz="4000" dirty="0">
                <a:solidFill>
                  <a:srgbClr val="00B050"/>
                </a:solidFill>
              </a:rPr>
              <a:t> Cu-Ba</a:t>
            </a:r>
          </a:p>
          <a:p>
            <a:pPr indent="692150" algn="just"/>
            <a:r>
              <a:rPr lang="en-US" sz="2600" dirty="0" err="1"/>
              <a:t>Năm</a:t>
            </a:r>
            <a:r>
              <a:rPr lang="en-US" sz="2600" dirty="0"/>
              <a:t> 1964, </a:t>
            </a:r>
            <a:r>
              <a:rPr lang="en-US" sz="2600" dirty="0" err="1"/>
              <a:t>Anh</a:t>
            </a:r>
            <a:r>
              <a:rPr lang="en-US" sz="2600" dirty="0"/>
              <a:t> </a:t>
            </a:r>
            <a:r>
              <a:rPr lang="en-US" sz="2600" dirty="0" err="1"/>
              <a:t>hùng</a:t>
            </a:r>
            <a:r>
              <a:rPr lang="en-US" sz="2600" dirty="0"/>
              <a:t> </a:t>
            </a:r>
            <a:r>
              <a:rPr lang="en-US" sz="2600" dirty="0" err="1"/>
              <a:t>Núp</a:t>
            </a:r>
            <a:r>
              <a:rPr lang="en-US" sz="2600" dirty="0"/>
              <a:t> </a:t>
            </a:r>
            <a:r>
              <a:rPr lang="en-US" sz="2600" dirty="0" err="1"/>
              <a:t>tới</a:t>
            </a:r>
            <a:r>
              <a:rPr lang="en-US" sz="2600" dirty="0"/>
              <a:t> </a:t>
            </a:r>
            <a:r>
              <a:rPr lang="en-US" sz="2600" dirty="0" err="1"/>
              <a:t>thăm</a:t>
            </a:r>
            <a:r>
              <a:rPr lang="en-US" sz="2600" dirty="0"/>
              <a:t> </a:t>
            </a:r>
            <a:r>
              <a:rPr lang="en-US" sz="2600" dirty="0" err="1"/>
              <a:t>đất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Cu-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mời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Chủ</a:t>
            </a:r>
            <a:r>
              <a:rPr lang="en-US" sz="2600" dirty="0"/>
              <a:t> </a:t>
            </a:r>
            <a:r>
              <a:rPr lang="en-US" sz="2600" dirty="0" err="1"/>
              <a:t>tịch</a:t>
            </a:r>
            <a:r>
              <a:rPr lang="en-US" sz="2600" dirty="0"/>
              <a:t> Phi-</a:t>
            </a:r>
            <a:r>
              <a:rPr lang="en-US" sz="2600" dirty="0" err="1"/>
              <a:t>đen</a:t>
            </a:r>
            <a:r>
              <a:rPr lang="en-US" sz="2600" dirty="0"/>
              <a:t> </a:t>
            </a:r>
            <a:r>
              <a:rPr lang="en-US" sz="2600" dirty="0" err="1"/>
              <a:t>Cát-xtơ-rô</a:t>
            </a:r>
            <a:r>
              <a:rPr lang="en-US" sz="2600" dirty="0"/>
              <a:t>.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anh</a:t>
            </a:r>
            <a:r>
              <a:rPr lang="en-US" sz="2600" dirty="0"/>
              <a:t> </a:t>
            </a:r>
            <a:r>
              <a:rPr lang="en-US" sz="2600" dirty="0" err="1"/>
              <a:t>hùng</a:t>
            </a:r>
            <a:r>
              <a:rPr lang="en-US" sz="2600" dirty="0"/>
              <a:t> </a:t>
            </a:r>
            <a:r>
              <a:rPr lang="en-US" sz="2600" dirty="0" err="1"/>
              <a:t>Tây</a:t>
            </a:r>
            <a:r>
              <a:rPr lang="en-US" sz="2600" dirty="0"/>
              <a:t> </a:t>
            </a:r>
            <a:r>
              <a:rPr lang="en-US" sz="2600" dirty="0" err="1"/>
              <a:t>Nguyên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đón</a:t>
            </a:r>
            <a:r>
              <a:rPr lang="en-US" sz="2600" dirty="0"/>
              <a:t> </a:t>
            </a:r>
            <a:r>
              <a:rPr lang="en-US" sz="2600" dirty="0" err="1"/>
              <a:t>tiếp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tình</a:t>
            </a:r>
            <a:r>
              <a:rPr lang="en-US" sz="2600" dirty="0"/>
              <a:t> </a:t>
            </a:r>
            <a:r>
              <a:rPr lang="en-US" sz="2600" dirty="0" err="1"/>
              <a:t>anh</a:t>
            </a:r>
            <a:r>
              <a:rPr lang="en-US" sz="2600" dirty="0"/>
              <a:t>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vô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</a:t>
            </a:r>
            <a:r>
              <a:rPr lang="en-US" sz="2600" dirty="0" err="1"/>
              <a:t>thân</a:t>
            </a:r>
            <a:r>
              <a:rPr lang="en-US" sz="2600" dirty="0"/>
              <a:t> </a:t>
            </a:r>
            <a:r>
              <a:rPr lang="en-US" sz="2600" dirty="0" err="1"/>
              <a:t>mật</a:t>
            </a:r>
            <a:r>
              <a:rPr lang="en-US" sz="2600" dirty="0"/>
              <a:t>. </a:t>
            </a:r>
            <a:r>
              <a:rPr lang="en-US" sz="2600" dirty="0" err="1"/>
              <a:t>Anh</a:t>
            </a:r>
            <a:r>
              <a:rPr lang="en-US" sz="2600" dirty="0"/>
              <a:t> </a:t>
            </a:r>
            <a:r>
              <a:rPr lang="en-US" sz="2600" dirty="0" err="1"/>
              <a:t>Núp</a:t>
            </a:r>
            <a:r>
              <a:rPr lang="en-US" sz="2600" dirty="0"/>
              <a:t> </a:t>
            </a:r>
            <a:r>
              <a:rPr lang="en-US" sz="2600" dirty="0" err="1"/>
              <a:t>thấy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Cu-Ba </a:t>
            </a:r>
            <a:r>
              <a:rPr lang="en-US" sz="2600" dirty="0" err="1"/>
              <a:t>giống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Tây</a:t>
            </a:r>
            <a:r>
              <a:rPr lang="en-US" sz="2600" dirty="0"/>
              <a:t> </a:t>
            </a:r>
            <a:r>
              <a:rPr lang="en-US" sz="2600" dirty="0" err="1"/>
              <a:t>Nguyên</a:t>
            </a:r>
            <a:r>
              <a:rPr lang="en-US" sz="2600" dirty="0"/>
              <a:t> </a:t>
            </a:r>
            <a:r>
              <a:rPr lang="en-US" sz="2600" dirty="0" err="1"/>
              <a:t>mình</a:t>
            </a:r>
            <a:r>
              <a:rPr lang="en-US" sz="2600" dirty="0"/>
              <a:t> </a:t>
            </a:r>
            <a:r>
              <a:rPr lang="en-US" sz="2600" dirty="0" err="1"/>
              <a:t>quá</a:t>
            </a:r>
            <a:r>
              <a:rPr lang="en-US" sz="2600" dirty="0"/>
              <a:t>, </a:t>
            </a:r>
            <a:r>
              <a:rPr lang="en-US" sz="2600" dirty="0" err="1"/>
              <a:t>cũng</a:t>
            </a:r>
            <a:r>
              <a:rPr lang="en-US" sz="2600" dirty="0"/>
              <a:t> </a:t>
            </a:r>
            <a:r>
              <a:rPr lang="en-US" sz="2600" dirty="0" err="1"/>
              <a:t>mạnh</a:t>
            </a:r>
            <a:r>
              <a:rPr lang="en-US" sz="2600" dirty="0"/>
              <a:t> </a:t>
            </a:r>
            <a:r>
              <a:rPr lang="en-US" sz="2600" dirty="0" err="1"/>
              <a:t>mẽ</a:t>
            </a:r>
            <a:r>
              <a:rPr lang="en-US" sz="2600" dirty="0"/>
              <a:t>, </a:t>
            </a:r>
            <a:r>
              <a:rPr lang="en-US" sz="2600" dirty="0" err="1"/>
              <a:t>sôi</a:t>
            </a:r>
            <a:r>
              <a:rPr lang="en-US" sz="2600" dirty="0"/>
              <a:t> </a:t>
            </a:r>
            <a:r>
              <a:rPr lang="en-US" sz="2600" dirty="0" err="1"/>
              <a:t>nổi</a:t>
            </a:r>
            <a:r>
              <a:rPr lang="en-US" sz="2600" dirty="0"/>
              <a:t>, </a:t>
            </a:r>
            <a:r>
              <a:rPr lang="en-US" sz="2600" dirty="0" err="1"/>
              <a:t>bụng</a:t>
            </a:r>
            <a:r>
              <a:rPr lang="en-US" sz="2600" dirty="0"/>
              <a:t> </a:t>
            </a:r>
            <a:r>
              <a:rPr lang="en-US" sz="2600" dirty="0" err="1"/>
              <a:t>dạ</a:t>
            </a:r>
            <a:r>
              <a:rPr lang="en-US" sz="2600" dirty="0"/>
              <a:t> </a:t>
            </a:r>
            <a:r>
              <a:rPr lang="en-US" sz="2600" dirty="0" err="1"/>
              <a:t>hào</a:t>
            </a:r>
            <a:r>
              <a:rPr lang="en-US" sz="2600" dirty="0"/>
              <a:t> </a:t>
            </a:r>
            <a:r>
              <a:rPr lang="en-US" sz="2600" dirty="0" err="1"/>
              <a:t>phóng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cánh</a:t>
            </a:r>
            <a:r>
              <a:rPr lang="en-US" sz="2600" dirty="0"/>
              <a:t> </a:t>
            </a:r>
            <a:r>
              <a:rPr lang="en-US" sz="2600" dirty="0" err="1"/>
              <a:t>cửa</a:t>
            </a:r>
            <a:r>
              <a:rPr lang="en-US" sz="2600" dirty="0"/>
              <a:t> </a:t>
            </a:r>
            <a:r>
              <a:rPr lang="en-US" sz="2600" dirty="0" err="1"/>
              <a:t>bỏ</a:t>
            </a:r>
            <a:r>
              <a:rPr lang="en-US" sz="2600" dirty="0"/>
              <a:t> </a:t>
            </a:r>
            <a:r>
              <a:rPr lang="en-US" sz="2600" dirty="0" err="1"/>
              <a:t>ngỏ</a:t>
            </a:r>
            <a:r>
              <a:rPr lang="en-US" sz="2600" dirty="0"/>
              <a:t>, </a:t>
            </a:r>
            <a:r>
              <a:rPr lang="en-US" sz="2600" dirty="0" err="1"/>
              <a:t>thích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 to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đặc</a:t>
            </a:r>
            <a:r>
              <a:rPr lang="en-US" sz="2600" dirty="0"/>
              <a:t> </a:t>
            </a:r>
            <a:r>
              <a:rPr lang="en-US" sz="2600" dirty="0" err="1"/>
              <a:t>biệt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thích</a:t>
            </a:r>
            <a:r>
              <a:rPr lang="en-US" sz="2600" dirty="0"/>
              <a:t> </a:t>
            </a:r>
            <a:r>
              <a:rPr lang="en-US" sz="2600" dirty="0" err="1"/>
              <a:t>nhảy</a:t>
            </a:r>
            <a:r>
              <a:rPr lang="en-US" sz="2600" dirty="0"/>
              <a:t> </a:t>
            </a:r>
            <a:r>
              <a:rPr lang="en-US" sz="2600" dirty="0" err="1"/>
              <a:t>múa</a:t>
            </a:r>
            <a:r>
              <a:rPr lang="en-US" sz="2600" dirty="0"/>
              <a:t>. </a:t>
            </a:r>
            <a:r>
              <a:rPr lang="en-US" sz="2600" dirty="0" err="1"/>
              <a:t>Tới</a:t>
            </a:r>
            <a:r>
              <a:rPr lang="en-US" sz="2600" dirty="0"/>
              <a:t> </a:t>
            </a:r>
            <a:r>
              <a:rPr lang="en-US" sz="2600" dirty="0" err="1"/>
              <a:t>chỗ</a:t>
            </a:r>
            <a:r>
              <a:rPr lang="en-US" sz="2600" dirty="0"/>
              <a:t> </a:t>
            </a:r>
            <a:r>
              <a:rPr lang="en-US" sz="2600" dirty="0" err="1"/>
              <a:t>đông</a:t>
            </a:r>
            <a:r>
              <a:rPr lang="en-US" sz="2600" dirty="0"/>
              <a:t> </a:t>
            </a:r>
            <a:r>
              <a:rPr lang="en-US" sz="2600" dirty="0" err="1"/>
              <a:t>người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, </a:t>
            </a:r>
            <a:r>
              <a:rPr lang="en-US" sz="2600" dirty="0" err="1"/>
              <a:t>sau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lúc</a:t>
            </a:r>
            <a:r>
              <a:rPr lang="en-US" sz="2600" dirty="0"/>
              <a:t> </a:t>
            </a:r>
            <a:r>
              <a:rPr lang="en-US" sz="2600" dirty="0" err="1"/>
              <a:t>chuyện</a:t>
            </a:r>
            <a:r>
              <a:rPr lang="en-US" sz="2600" dirty="0"/>
              <a:t> </a:t>
            </a:r>
            <a:r>
              <a:rPr lang="en-US" sz="2600" dirty="0" err="1"/>
              <a:t>trò</a:t>
            </a:r>
            <a:r>
              <a:rPr lang="en-US" sz="2600" dirty="0"/>
              <a:t>,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</a:t>
            </a:r>
            <a:r>
              <a:rPr lang="en-US" sz="2600" dirty="0" err="1"/>
              <a:t>nhảy</a:t>
            </a:r>
            <a:r>
              <a:rPr lang="en-US" sz="2600" dirty="0"/>
              <a:t> </a:t>
            </a:r>
            <a:r>
              <a:rPr lang="en-US" sz="2600" dirty="0" err="1"/>
              <a:t>múa</a:t>
            </a:r>
            <a:r>
              <a:rPr lang="en-US" sz="2600" dirty="0"/>
              <a:t>.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cuốn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những</a:t>
            </a:r>
            <a:r>
              <a:rPr lang="en-US" sz="2600" dirty="0"/>
              <a:t> </a:t>
            </a:r>
            <a:r>
              <a:rPr lang="en-US" sz="2600" dirty="0" err="1"/>
              <a:t>cuộc</a:t>
            </a:r>
            <a:r>
              <a:rPr lang="en-US" sz="2600" dirty="0"/>
              <a:t> </a:t>
            </a:r>
            <a:r>
              <a:rPr lang="en-US" sz="2600" dirty="0" err="1"/>
              <a:t>vui</a:t>
            </a:r>
            <a:r>
              <a:rPr lang="en-US" sz="2600" dirty="0"/>
              <a:t> </a:t>
            </a:r>
            <a:r>
              <a:rPr lang="en-US" sz="2600" dirty="0" err="1"/>
              <a:t>ấy</a:t>
            </a:r>
            <a:r>
              <a:rPr lang="en-US" sz="2600" dirty="0"/>
              <a:t>, </a:t>
            </a:r>
            <a:r>
              <a:rPr lang="en-US" sz="2600" dirty="0" err="1"/>
              <a:t>anh</a:t>
            </a:r>
            <a:r>
              <a:rPr lang="en-US" sz="2600" dirty="0"/>
              <a:t> </a:t>
            </a:r>
            <a:r>
              <a:rPr lang="en-US" sz="2600" dirty="0" err="1"/>
              <a:t>Núp</a:t>
            </a:r>
            <a:r>
              <a:rPr lang="en-US" sz="2600" dirty="0"/>
              <a:t> </a:t>
            </a:r>
            <a:r>
              <a:rPr lang="en-US" sz="2600" dirty="0" err="1"/>
              <a:t>thấy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đang</a:t>
            </a:r>
            <a:r>
              <a:rPr lang="en-US" sz="2600" dirty="0"/>
              <a:t> </a:t>
            </a:r>
            <a:r>
              <a:rPr lang="en-US" sz="2600" dirty="0" err="1"/>
              <a:t>sống</a:t>
            </a:r>
            <a:r>
              <a:rPr lang="en-US" sz="2600" dirty="0"/>
              <a:t> </a:t>
            </a:r>
            <a:r>
              <a:rPr lang="en-US" sz="2600" dirty="0" err="1"/>
              <a:t>giữa</a:t>
            </a:r>
            <a:r>
              <a:rPr lang="en-US" sz="2600" dirty="0"/>
              <a:t> </a:t>
            </a:r>
            <a:r>
              <a:rPr lang="en-US" sz="2600" dirty="0" err="1"/>
              <a:t>buôn</a:t>
            </a:r>
            <a:r>
              <a:rPr lang="en-US" sz="2600" dirty="0"/>
              <a:t> </a:t>
            </a:r>
            <a:r>
              <a:rPr lang="en-US" sz="2600" dirty="0" err="1"/>
              <a:t>làng</a:t>
            </a:r>
            <a:r>
              <a:rPr lang="en-US" sz="2600" dirty="0"/>
              <a:t> </a:t>
            </a:r>
            <a:r>
              <a:rPr lang="en-US" sz="2600" dirty="0" err="1"/>
              <a:t>Tây</a:t>
            </a:r>
            <a:r>
              <a:rPr lang="en-US" sz="2600" dirty="0"/>
              <a:t> </a:t>
            </a:r>
            <a:r>
              <a:rPr lang="en-US" sz="2600" dirty="0" err="1"/>
              <a:t>Nguyên</a:t>
            </a:r>
            <a:r>
              <a:rPr lang="en-US" sz="2600" dirty="0"/>
              <a:t> </a:t>
            </a:r>
            <a:r>
              <a:rPr lang="en-US" sz="2600" dirty="0" err="1"/>
              <a:t>muôn</a:t>
            </a:r>
            <a:r>
              <a:rPr lang="en-US" sz="2600" dirty="0"/>
              <a:t> </a:t>
            </a:r>
            <a:r>
              <a:rPr lang="en-US" sz="2600" dirty="0" err="1"/>
              <a:t>vàn</a:t>
            </a:r>
            <a:r>
              <a:rPr lang="en-US" sz="2600" dirty="0"/>
              <a:t> </a:t>
            </a:r>
            <a:r>
              <a:rPr lang="en-US" sz="2600" dirty="0" err="1"/>
              <a:t>yêu</a:t>
            </a:r>
            <a:r>
              <a:rPr lang="en-US" sz="2600" dirty="0"/>
              <a:t> </a:t>
            </a:r>
            <a:r>
              <a:rPr lang="en-US" sz="2600" dirty="0" err="1"/>
              <a:t>dấu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mình</a:t>
            </a:r>
            <a:r>
              <a:rPr lang="en-US" sz="2600" dirty="0"/>
              <a:t>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67542" y="757647"/>
            <a:ext cx="927462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u="sng" dirty="0" err="1"/>
              <a:t>Bài</a:t>
            </a:r>
            <a:r>
              <a:rPr lang="en-US" sz="2400" u="sng" dirty="0"/>
              <a:t> </a:t>
            </a:r>
            <a:r>
              <a:rPr lang="en-US" sz="2400" u="sng" dirty="0" err="1"/>
              <a:t>tập</a:t>
            </a:r>
            <a:r>
              <a:rPr lang="en-US" sz="2400" u="sng" dirty="0"/>
              <a:t> 2/46</a:t>
            </a:r>
            <a:r>
              <a:rPr lang="en-US" sz="2400" dirty="0"/>
              <a:t>: </a:t>
            </a:r>
            <a:r>
              <a:rPr lang="en-US" sz="2600" i="1" dirty="0" err="1"/>
              <a:t>Tìm</a:t>
            </a:r>
            <a:r>
              <a:rPr lang="en-US" sz="2600" i="1" dirty="0"/>
              <a:t> </a:t>
            </a:r>
            <a:r>
              <a:rPr lang="en-US" sz="2600" i="1" dirty="0" err="1"/>
              <a:t>các</a:t>
            </a:r>
            <a:r>
              <a:rPr lang="en-US" sz="2600" i="1" dirty="0"/>
              <a:t> </a:t>
            </a:r>
            <a:r>
              <a:rPr lang="en-US" sz="2600" i="1" dirty="0" err="1"/>
              <a:t>tiếng</a:t>
            </a:r>
            <a:r>
              <a:rPr lang="en-US" sz="2600" i="1" dirty="0"/>
              <a:t> </a:t>
            </a:r>
            <a:r>
              <a:rPr lang="en-US" sz="2600" i="1" dirty="0" err="1"/>
              <a:t>có</a:t>
            </a:r>
            <a:r>
              <a:rPr lang="en-US" sz="2600" i="1" dirty="0"/>
              <a:t> </a:t>
            </a:r>
            <a:r>
              <a:rPr lang="en-US" sz="2600" i="1" dirty="0" err="1"/>
              <a:t>chứa</a:t>
            </a:r>
            <a:r>
              <a:rPr lang="en-US" sz="2600" i="1" dirty="0"/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uô</a:t>
            </a:r>
            <a:r>
              <a:rPr lang="en-US" sz="2600" i="1" dirty="0"/>
              <a:t>,</a:t>
            </a:r>
            <a:r>
              <a:rPr lang="en-US" sz="2600" b="1" i="1" dirty="0"/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ua</a:t>
            </a:r>
            <a:r>
              <a:rPr lang="en-US" sz="2600" i="1" dirty="0"/>
              <a:t> </a:t>
            </a:r>
            <a:r>
              <a:rPr lang="en-US" sz="2600" i="1" dirty="0" err="1"/>
              <a:t>trong</a:t>
            </a:r>
            <a:r>
              <a:rPr lang="en-US" sz="2600" i="1" dirty="0"/>
              <a:t> </a:t>
            </a:r>
            <a:r>
              <a:rPr lang="en-US" sz="2600" i="1" dirty="0" err="1"/>
              <a:t>bài</a:t>
            </a:r>
            <a:r>
              <a:rPr lang="en-US" sz="2600" i="1" dirty="0"/>
              <a:t> </a:t>
            </a:r>
            <a:r>
              <a:rPr lang="en-US" sz="2600" i="1" dirty="0" err="1"/>
              <a:t>văn</a:t>
            </a:r>
            <a:r>
              <a:rPr lang="en-US" sz="2600" i="1" dirty="0"/>
              <a:t> </a:t>
            </a:r>
            <a:r>
              <a:rPr lang="en-US" sz="2600" i="1" dirty="0" err="1"/>
              <a:t>dưới</a:t>
            </a:r>
            <a:r>
              <a:rPr lang="en-US" sz="2600" i="1" dirty="0"/>
              <a:t> </a:t>
            </a:r>
            <a:r>
              <a:rPr lang="en-US" sz="2600" i="1" dirty="0" err="1"/>
              <a:t>đây</a:t>
            </a:r>
            <a:r>
              <a:rPr lang="en-US" sz="2600" i="1" dirty="0"/>
              <a:t>. </a:t>
            </a:r>
            <a:r>
              <a:rPr lang="en-US" sz="2600" i="1" dirty="0" err="1"/>
              <a:t>Giải</a:t>
            </a:r>
            <a:r>
              <a:rPr lang="en-US" sz="2600" i="1" dirty="0"/>
              <a:t> </a:t>
            </a:r>
            <a:r>
              <a:rPr lang="en-US" sz="2600" i="1" dirty="0" err="1"/>
              <a:t>thích</a:t>
            </a:r>
            <a:r>
              <a:rPr lang="en-US" sz="2600" i="1" dirty="0"/>
              <a:t> </a:t>
            </a:r>
            <a:r>
              <a:rPr lang="en-US" sz="2600" i="1" dirty="0" err="1"/>
              <a:t>quy</a:t>
            </a:r>
            <a:r>
              <a:rPr lang="en-US" sz="2600" i="1" dirty="0"/>
              <a:t> </a:t>
            </a:r>
            <a:r>
              <a:rPr lang="en-US" sz="2600" i="1" dirty="0" err="1"/>
              <a:t>tắc</a:t>
            </a:r>
            <a:r>
              <a:rPr lang="en-US" sz="2600" i="1" dirty="0"/>
              <a:t> </a:t>
            </a:r>
            <a:r>
              <a:rPr lang="en-US" sz="2600" i="1" dirty="0" err="1"/>
              <a:t>ghi</a:t>
            </a:r>
            <a:r>
              <a:rPr lang="en-US" sz="2600" i="1" dirty="0"/>
              <a:t> </a:t>
            </a:r>
            <a:r>
              <a:rPr lang="en-US" sz="2600" i="1" dirty="0" err="1"/>
              <a:t>dấu</a:t>
            </a:r>
            <a:r>
              <a:rPr lang="en-US" sz="2600" i="1" dirty="0"/>
              <a:t> </a:t>
            </a:r>
            <a:r>
              <a:rPr lang="en-US" sz="2600" i="1" dirty="0" err="1"/>
              <a:t>thanh</a:t>
            </a:r>
            <a:r>
              <a:rPr lang="en-US" sz="2600" i="1" dirty="0"/>
              <a:t> </a:t>
            </a:r>
            <a:r>
              <a:rPr lang="en-US" sz="2600" i="1" dirty="0" err="1"/>
              <a:t>trong</a:t>
            </a:r>
            <a:r>
              <a:rPr lang="en-US" sz="2600" i="1" dirty="0"/>
              <a:t> </a:t>
            </a:r>
            <a:r>
              <a:rPr lang="en-US" sz="2600" i="1" dirty="0" err="1"/>
              <a:t>mỗi</a:t>
            </a:r>
            <a:r>
              <a:rPr lang="en-US" sz="2600" i="1" dirty="0"/>
              <a:t> </a:t>
            </a:r>
            <a:r>
              <a:rPr lang="en-US" sz="2600" i="1" dirty="0" err="1"/>
              <a:t>tiếng</a:t>
            </a:r>
            <a:r>
              <a:rPr lang="en-US" sz="2600" i="1" dirty="0"/>
              <a:t> </a:t>
            </a:r>
            <a:r>
              <a:rPr lang="en-US" sz="2600" i="1" dirty="0" err="1"/>
              <a:t>em</a:t>
            </a:r>
            <a:r>
              <a:rPr lang="en-US" sz="2600" i="1" dirty="0"/>
              <a:t> </a:t>
            </a:r>
            <a:r>
              <a:rPr lang="en-US" sz="2600" i="1" dirty="0" err="1"/>
              <a:t>vừa</a:t>
            </a:r>
            <a:r>
              <a:rPr lang="en-US" sz="2600" i="1" dirty="0"/>
              <a:t> </a:t>
            </a:r>
            <a:r>
              <a:rPr lang="en-US" sz="2600" i="1" dirty="0" err="1"/>
              <a:t>tìm</a:t>
            </a:r>
            <a:r>
              <a:rPr lang="en-US" sz="2600" i="1" dirty="0"/>
              <a:t> </a:t>
            </a:r>
            <a:r>
              <a:rPr lang="en-US" sz="2600" i="1" dirty="0" err="1"/>
              <a:t>được</a:t>
            </a:r>
            <a:r>
              <a:rPr lang="en-US" sz="2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56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12174" y="329718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1786" y="404949"/>
            <a:ext cx="46267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Thứ</a:t>
            </a:r>
            <a:r>
              <a:rPr lang="en-US" sz="2800" dirty="0" smtClean="0"/>
              <a:t>   </a:t>
            </a:r>
            <a:r>
              <a:rPr lang="en-US" sz="2800" dirty="0" err="1" smtClean="0"/>
              <a:t>ngày</a:t>
            </a:r>
            <a:r>
              <a:rPr lang="en-US" sz="2800" dirty="0" smtClean="0"/>
              <a:t>  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2021</a:t>
            </a:r>
          </a:p>
          <a:p>
            <a:pPr algn="ctr"/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chuyên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máy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(tr46)</a:t>
            </a:r>
            <a:endParaRPr lang="en-US" sz="28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23405" y="1902097"/>
            <a:ext cx="105025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/>
              <a:t>Bài</a:t>
            </a:r>
            <a:r>
              <a:rPr lang="en-US" sz="3600" u="sng" dirty="0"/>
              <a:t> </a:t>
            </a:r>
            <a:r>
              <a:rPr lang="en-US" sz="3600" u="sng" dirty="0" err="1"/>
              <a:t>tập</a:t>
            </a:r>
            <a:r>
              <a:rPr lang="en-US" sz="3600" u="sng" dirty="0"/>
              <a:t> 3/47</a:t>
            </a:r>
            <a:r>
              <a:rPr lang="en-US" sz="3600" dirty="0"/>
              <a:t>: </a:t>
            </a:r>
            <a:r>
              <a:rPr lang="en-US" sz="3600" i="1" dirty="0" err="1"/>
              <a:t>Tìm</a:t>
            </a:r>
            <a:r>
              <a:rPr lang="en-US" sz="3600" i="1" dirty="0"/>
              <a:t> </a:t>
            </a:r>
            <a:r>
              <a:rPr lang="en-US" sz="3600" i="1" dirty="0" err="1"/>
              <a:t>tiếng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chứa</a:t>
            </a:r>
            <a:r>
              <a:rPr lang="en-US" sz="3600" i="1" dirty="0"/>
              <a:t> </a:t>
            </a:r>
            <a:r>
              <a:rPr lang="en-US" sz="3600" b="1" i="1" dirty="0" err="1"/>
              <a:t>uô</a:t>
            </a:r>
            <a:r>
              <a:rPr lang="en-US" sz="3600" b="1" i="1" dirty="0"/>
              <a:t>, </a:t>
            </a:r>
            <a:r>
              <a:rPr lang="en-US" sz="3600" b="1" i="1" dirty="0" err="1"/>
              <a:t>ua</a:t>
            </a:r>
            <a:r>
              <a:rPr lang="en-US" sz="3600" i="1" dirty="0"/>
              <a:t> </a:t>
            </a:r>
            <a:r>
              <a:rPr lang="en-US" sz="3600" i="1" dirty="0" err="1"/>
              <a:t>thích</a:t>
            </a:r>
            <a:r>
              <a:rPr lang="en-US" sz="3600" i="1" dirty="0"/>
              <a:t> </a:t>
            </a:r>
            <a:r>
              <a:rPr lang="en-US" sz="3600" i="1" dirty="0" err="1"/>
              <a:t>hợp</a:t>
            </a:r>
            <a:r>
              <a:rPr lang="en-US" sz="3600" i="1" dirty="0"/>
              <a:t> </a:t>
            </a:r>
            <a:r>
              <a:rPr lang="en-US" sz="3600" i="1" dirty="0" err="1"/>
              <a:t>với</a:t>
            </a:r>
            <a:r>
              <a:rPr lang="en-US" sz="3600" i="1" dirty="0"/>
              <a:t> </a:t>
            </a:r>
            <a:r>
              <a:rPr lang="en-US" sz="3600" i="1" dirty="0" err="1"/>
              <a:t>mỗi</a:t>
            </a:r>
            <a:r>
              <a:rPr lang="en-US" sz="3600" i="1" dirty="0"/>
              <a:t> </a:t>
            </a:r>
            <a:r>
              <a:rPr lang="en-US" sz="3600" i="1" dirty="0" err="1"/>
              <a:t>chỗ</a:t>
            </a:r>
            <a:r>
              <a:rPr lang="en-US" sz="3600" i="1" dirty="0"/>
              <a:t> </a:t>
            </a:r>
            <a:r>
              <a:rPr lang="en-US" sz="3600" i="1" dirty="0" err="1"/>
              <a:t>trống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thành</a:t>
            </a:r>
            <a:r>
              <a:rPr lang="en-US" sz="3600" i="1" dirty="0"/>
              <a:t> </a:t>
            </a:r>
            <a:r>
              <a:rPr lang="en-US" sz="3600" i="1" dirty="0" err="1"/>
              <a:t>ngữ</a:t>
            </a:r>
            <a:r>
              <a:rPr lang="en-US" sz="3600" i="1" dirty="0"/>
              <a:t> </a:t>
            </a:r>
            <a:r>
              <a:rPr lang="en-US" sz="3600" i="1" dirty="0" err="1"/>
              <a:t>dưới</a:t>
            </a:r>
            <a:r>
              <a:rPr lang="en-US" sz="3600" i="1" dirty="0"/>
              <a:t> </a:t>
            </a:r>
            <a:r>
              <a:rPr lang="en-US" sz="3600" i="1" dirty="0" err="1"/>
              <a:t>đây</a:t>
            </a:r>
            <a:r>
              <a:rPr lang="en-US" sz="3600" i="1" dirty="0"/>
              <a:t>: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68979" y="3553097"/>
            <a:ext cx="38539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smtClean="0"/>
              <a:t>………….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.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990600" y="4764496"/>
            <a:ext cx="31502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Chậm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…………..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507333" y="3373936"/>
            <a:ext cx="314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………….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430589" y="4736828"/>
            <a:ext cx="3557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Cày</a:t>
            </a:r>
            <a:r>
              <a:rPr lang="en-US" sz="2800" dirty="0"/>
              <a:t> </a:t>
            </a:r>
            <a:r>
              <a:rPr lang="en-US" sz="2800" dirty="0" err="1"/>
              <a:t>sâu</a:t>
            </a:r>
            <a:r>
              <a:rPr lang="en-US" sz="2800" dirty="0"/>
              <a:t> ………….. </a:t>
            </a:r>
            <a:r>
              <a:rPr lang="en-US" sz="2800" dirty="0" err="1"/>
              <a:t>bẫm</a:t>
            </a:r>
            <a:r>
              <a:rPr lang="en-US" sz="28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5719" y="3493827"/>
            <a:ext cx="151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Muôn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657" y="4724400"/>
            <a:ext cx="151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rùa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28412" y="3250442"/>
            <a:ext cx="151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cua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0615" y="4642514"/>
            <a:ext cx="151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</a:rPr>
              <a:t>uốc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10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8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/>
      <p:bldP spid="10" grpId="0"/>
      <p:bldP spid="12" grpId="0"/>
      <p:bldP spid="15" grpId="0"/>
      <p:bldP spid="16" grpId="0"/>
      <p:bldP spid="2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5611-062D-425C-BC2D-2DA7D39D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hình nền powerpoint chuyên nghiệp | Background powerpoint, Powerpoint  background free, Wallpaper powerpoint">
            <a:extLst>
              <a:ext uri="{FF2B5EF4-FFF2-40B4-BE49-F238E27FC236}">
                <a16:creationId xmlns:a16="http://schemas.microsoft.com/office/drawing/2014/main" id="{9FE4536A-2E95-4D0A-AC09-09C9999D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92FE3C-7915-4979-9673-3F59BE1B1C59}"/>
              </a:ext>
            </a:extLst>
          </p:cNvPr>
          <p:cNvSpPr/>
          <p:nvPr/>
        </p:nvSpPr>
        <p:spPr>
          <a:xfrm>
            <a:off x="4417386" y="11756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5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en-US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utoShape 84">
            <a:extLst>
              <a:ext uri="{FF2B5EF4-FFF2-40B4-BE49-F238E27FC236}">
                <a16:creationId xmlns:a16="http://schemas.microsoft.com/office/drawing/2014/main" id="{618164D5-A95F-4A36-B29B-8C9AADA6C2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8226" y="5460275"/>
            <a:ext cx="5392701" cy="121766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utoShape 85">
            <a:extLst>
              <a:ext uri="{FF2B5EF4-FFF2-40B4-BE49-F238E27FC236}">
                <a16:creationId xmlns:a16="http://schemas.microsoft.com/office/drawing/2014/main" id="{2BC8570A-5603-433F-B366-D62A4A62B3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4886" y="6042992"/>
            <a:ext cx="1122626" cy="722243"/>
          </a:xfrm>
          <a:prstGeom prst="diamond">
            <a:avLst/>
          </a:prstGeom>
          <a:solidFill>
            <a:srgbClr val="FFC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86">
            <a:extLst>
              <a:ext uri="{FF2B5EF4-FFF2-40B4-BE49-F238E27FC236}">
                <a16:creationId xmlns:a16="http://schemas.microsoft.com/office/drawing/2014/main" id="{4ED85403-6AFA-478D-A093-60D4BF0E8B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28012" y="5448665"/>
            <a:ext cx="574551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/>
              <a:t>N</a:t>
            </a:r>
            <a:r>
              <a:rPr lang="en-US" sz="3600" dirty="0" err="1" smtClean="0"/>
              <a:t>ắm</a:t>
            </a:r>
            <a:r>
              <a:rPr lang="en-US" sz="3600" dirty="0" smtClean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đánh</a:t>
            </a:r>
            <a:r>
              <a:rPr lang="en-US" sz="3600" dirty="0"/>
              <a:t> </a:t>
            </a:r>
            <a:r>
              <a:rPr lang="en-US" sz="3600" dirty="0" err="1"/>
              <a:t>dấu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494D84C5-728B-4FA3-876D-6535312324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1038" y="6044097"/>
            <a:ext cx="8695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III</a:t>
            </a:r>
          </a:p>
        </p:txBody>
      </p:sp>
      <p:sp>
        <p:nvSpPr>
          <p:cNvPr id="22" name="AutoShape 89">
            <a:extLst>
              <a:ext uri="{FF2B5EF4-FFF2-40B4-BE49-F238E27FC236}">
                <a16:creationId xmlns:a16="http://schemas.microsoft.com/office/drawing/2014/main" id="{053A0F00-9484-4E8D-ACAD-07AA69109F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7291" y="1180761"/>
            <a:ext cx="5445744" cy="123586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utoShape 90">
            <a:extLst>
              <a:ext uri="{FF2B5EF4-FFF2-40B4-BE49-F238E27FC236}">
                <a16:creationId xmlns:a16="http://schemas.microsoft.com/office/drawing/2014/main" id="{EC4C0804-058A-4CCF-8E7F-C14A02553B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27" y="1166191"/>
            <a:ext cx="1197347" cy="882960"/>
          </a:xfrm>
          <a:prstGeom prst="diamond">
            <a:avLst/>
          </a:prstGeom>
          <a:solidFill>
            <a:srgbClr val="FFCCCC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 Box 92">
            <a:extLst>
              <a:ext uri="{FF2B5EF4-FFF2-40B4-BE49-F238E27FC236}">
                <a16:creationId xmlns:a16="http://schemas.microsoft.com/office/drawing/2014/main" id="{32EC8256-9977-4538-BE9F-899348B21C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4891" y="1268487"/>
            <a:ext cx="3832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25" name="AutoShape 94">
            <a:extLst>
              <a:ext uri="{FF2B5EF4-FFF2-40B4-BE49-F238E27FC236}">
                <a16:creationId xmlns:a16="http://schemas.microsoft.com/office/drawing/2014/main" id="{AD6CADCE-2428-45DD-ABDE-F34851B918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80776" y="3252651"/>
            <a:ext cx="5810526" cy="14107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altLang="en-US" sz="4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AutoShape 95">
            <a:extLst>
              <a:ext uri="{FF2B5EF4-FFF2-40B4-BE49-F238E27FC236}">
                <a16:creationId xmlns:a16="http://schemas.microsoft.com/office/drawing/2014/main" id="{64D274AC-51F9-42E0-BD6B-8C7FDFAF80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546" y="3470418"/>
            <a:ext cx="1265960" cy="896809"/>
          </a:xfrm>
          <a:prstGeom prst="diamond">
            <a:avLst/>
          </a:prstGeom>
          <a:solidFill>
            <a:srgbClr val="CCFF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95451" y="1265864"/>
            <a:ext cx="55255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/>
              <a:t>Viết đúng bài chính tả, biết trình bày đúng đoạn văn. </a:t>
            </a:r>
            <a:endParaRPr lang="en-US" altLang="en-US" sz="4000" dirty="0">
              <a:solidFill>
                <a:srgbClr val="2D2D8A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97">
            <a:extLst>
              <a:ext uri="{FF2B5EF4-FFF2-40B4-BE49-F238E27FC236}">
                <a16:creationId xmlns:a16="http://schemas.microsoft.com/office/drawing/2014/main" id="{EA8E6177-E50A-438B-9B6D-069D248C28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41823" y="3582648"/>
            <a:ext cx="52153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C13CC3-4F9C-4724-8B8D-E78224425480}"/>
              </a:ext>
            </a:extLst>
          </p:cNvPr>
          <p:cNvSpPr/>
          <p:nvPr/>
        </p:nvSpPr>
        <p:spPr>
          <a:xfrm>
            <a:off x="3037747" y="3442148"/>
            <a:ext cx="5745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600" dirty="0"/>
              <a:t>.</a:t>
            </a:r>
            <a:endParaRPr lang="en-US" sz="36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98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144866" y="0"/>
            <a:ext cx="11805470" cy="6570617"/>
            <a:chOff x="-65032" y="149809"/>
            <a:chExt cx="11805470" cy="6215454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6156777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4485059"/>
            <a:ext cx="2314804" cy="1736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4454433"/>
            <a:ext cx="2579351" cy="2141271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049486" y="300446"/>
            <a:ext cx="6204857" cy="2181498"/>
          </a:xfrm>
          <a:prstGeom prst="cloudCallout">
            <a:avLst/>
          </a:prstGeom>
          <a:solidFill>
            <a:srgbClr val="FF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33CC99"/>
                </a:solidFill>
              </a:rPr>
              <a:t>VẬN DỤNG</a:t>
            </a:r>
            <a:endParaRPr lang="en-US" sz="6600" dirty="0">
              <a:solidFill>
                <a:srgbClr val="33CC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5736" y="2614637"/>
            <a:ext cx="94183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9063" algn="just">
              <a:lnSpc>
                <a:spcPct val="150000"/>
              </a:lnSpc>
            </a:pP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altLang="en-US" sz="36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thêm</a:t>
            </a: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tính</a:t>
            </a: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altLang="en-US" sz="3600" b="1" dirty="0">
              <a:solidFill>
                <a:srgbClr val="01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indent="119063"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altLang="en-US" sz="3200" b="1" dirty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: </a:t>
            </a:r>
            <a:r>
              <a:rPr lang="en-US" altLang="en-US" sz="32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Ê-mi-</a:t>
            </a:r>
            <a:r>
              <a:rPr lang="en-US" altLang="en-US" sz="3200" b="1" dirty="0" err="1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li,con</a:t>
            </a:r>
            <a:r>
              <a:rPr lang="en-US" altLang="en-US" sz="3200" b="1" dirty="0" smtClean="0">
                <a:solidFill>
                  <a:srgbClr val="01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….</a:t>
            </a:r>
            <a:endParaRPr lang="en-US" sz="3200" dirty="0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-364585" y="420478"/>
            <a:ext cx="11805470" cy="5905487"/>
            <a:chOff x="-65032" y="149809"/>
            <a:chExt cx="11805470" cy="5905487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5" y="3461633"/>
            <a:ext cx="3679372" cy="2759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19" y="904045"/>
            <a:ext cx="7720361" cy="29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2800219"/>
            <a:ext cx="4572000" cy="379548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403566" y="1310641"/>
            <a:ext cx="7940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, </a:t>
            </a:r>
            <a:r>
              <a:rPr lang="en-US" sz="2800" dirty="0" err="1"/>
              <a:t>mía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vần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tắc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thanh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</a:p>
        </p:txBody>
      </p:sp>
      <p:graphicFrame>
        <p:nvGraphicFramePr>
          <p:cNvPr id="211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62748"/>
              </p:ext>
            </p:extLst>
          </p:nvPr>
        </p:nvGraphicFramePr>
        <p:xfrm>
          <a:off x="2667000" y="2991394"/>
          <a:ext cx="7162800" cy="2514706"/>
        </p:xfrm>
        <a:graphic>
          <a:graphicData uri="http://schemas.openxmlformats.org/drawingml/2006/table">
            <a:tbl>
              <a:tblPr/>
              <a:tblGrid>
                <a:gridCol w="223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Tiếng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Vần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Âm đệm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Âm chính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Âm cuối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3276601" y="4191001"/>
            <a:ext cx="9156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biển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3276601" y="4800601"/>
            <a:ext cx="8050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mía</a:t>
            </a:r>
            <a:endParaRPr lang="en-US" sz="3200" dirty="0"/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7064375" y="4175126"/>
            <a:ext cx="482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iê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7064375" y="4724401"/>
            <a:ext cx="476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ia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8839200" y="411480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n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7269163" y="4098925"/>
            <a:ext cx="292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7175500" y="46228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207623" cy="2574633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4404575"/>
            <a:ext cx="2369713" cy="24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8" grpId="1"/>
      <p:bldP spid="2104" grpId="0"/>
      <p:bldP spid="2105" grpId="0"/>
      <p:bldP spid="2106" grpId="0"/>
      <p:bldP spid="2107" grpId="0"/>
      <p:bldP spid="2108" grpId="0"/>
      <p:bldP spid="2109" grpId="0"/>
      <p:bldP spid="2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9" y="5004061"/>
            <a:ext cx="2233234" cy="1853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5095" y="378823"/>
            <a:ext cx="77976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/>
              <a:t>Thứ</a:t>
            </a:r>
            <a:r>
              <a:rPr lang="en-US" sz="4800" dirty="0" smtClean="0"/>
              <a:t>   </a:t>
            </a:r>
            <a:r>
              <a:rPr lang="en-US" sz="4800" dirty="0" err="1" smtClean="0"/>
              <a:t>ngày</a:t>
            </a:r>
            <a:r>
              <a:rPr lang="en-US" sz="4800" dirty="0" smtClean="0"/>
              <a:t>   </a:t>
            </a:r>
            <a:r>
              <a:rPr lang="en-US" sz="4800" dirty="0" err="1" smtClean="0"/>
              <a:t>tháng</a:t>
            </a:r>
            <a:r>
              <a:rPr lang="en-US" sz="4800" dirty="0" smtClean="0"/>
              <a:t> </a:t>
            </a:r>
            <a:r>
              <a:rPr lang="en-US" sz="4800" dirty="0" err="1" smtClean="0"/>
              <a:t>năm</a:t>
            </a:r>
            <a:r>
              <a:rPr lang="en-US" sz="4800" dirty="0" smtClean="0"/>
              <a:t> 2021</a:t>
            </a:r>
          </a:p>
          <a:p>
            <a:pPr algn="ctr"/>
            <a:r>
              <a:rPr lang="en-US" sz="4800" dirty="0" err="1" smtClean="0"/>
              <a:t>Chính</a:t>
            </a:r>
            <a:r>
              <a:rPr lang="en-US" sz="4800" dirty="0" smtClean="0"/>
              <a:t> </a:t>
            </a:r>
            <a:r>
              <a:rPr lang="en-US" sz="4800" dirty="0" err="1" smtClean="0"/>
              <a:t>tả</a:t>
            </a:r>
            <a:endParaRPr lang="en-US" sz="4800" dirty="0" smtClean="0"/>
          </a:p>
          <a:p>
            <a:pPr algn="ctr"/>
            <a:r>
              <a:rPr lang="en-US" sz="4800" dirty="0" err="1" smtClean="0"/>
              <a:t>Một</a:t>
            </a:r>
            <a:r>
              <a:rPr lang="en-US" sz="4800" dirty="0" smtClean="0"/>
              <a:t> </a:t>
            </a:r>
            <a:r>
              <a:rPr lang="en-US" sz="4800" dirty="0" err="1" smtClean="0"/>
              <a:t>chuyên</a:t>
            </a:r>
            <a:r>
              <a:rPr lang="en-US" sz="4800" dirty="0" smtClean="0"/>
              <a:t> </a:t>
            </a:r>
            <a:r>
              <a:rPr lang="en-US" sz="4800" dirty="0" err="1" smtClean="0"/>
              <a:t>gia</a:t>
            </a:r>
            <a:r>
              <a:rPr lang="en-US" sz="4800" dirty="0" smtClean="0"/>
              <a:t> </a:t>
            </a:r>
            <a:r>
              <a:rPr lang="en-US" sz="4800" dirty="0" err="1" smtClean="0"/>
              <a:t>máy</a:t>
            </a:r>
            <a:r>
              <a:rPr lang="en-US" sz="4800" dirty="0" smtClean="0"/>
              <a:t> </a:t>
            </a:r>
            <a:r>
              <a:rPr lang="en-US" sz="4800" dirty="0" err="1" smtClean="0"/>
              <a:t>xúc</a:t>
            </a:r>
            <a:r>
              <a:rPr lang="en-US" sz="4800" dirty="0" smtClean="0"/>
              <a:t> (tr46)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34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5611-062D-425C-BC2D-2DA7D39D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hình nền powerpoint chuyên nghiệp | Background powerpoint, Powerpoint  background free, Wallpaper powerpoint">
            <a:extLst>
              <a:ext uri="{FF2B5EF4-FFF2-40B4-BE49-F238E27FC236}">
                <a16:creationId xmlns:a16="http://schemas.microsoft.com/office/drawing/2014/main" id="{9FE4536A-2E95-4D0A-AC09-09C9999D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92FE3C-7915-4979-9673-3F59BE1B1C59}"/>
              </a:ext>
            </a:extLst>
          </p:cNvPr>
          <p:cNvSpPr/>
          <p:nvPr/>
        </p:nvSpPr>
        <p:spPr>
          <a:xfrm>
            <a:off x="4417386" y="117566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5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en-US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utoShape 84">
            <a:extLst>
              <a:ext uri="{FF2B5EF4-FFF2-40B4-BE49-F238E27FC236}">
                <a16:creationId xmlns:a16="http://schemas.microsoft.com/office/drawing/2014/main" id="{618164D5-A95F-4A36-B29B-8C9AADA6C2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8226" y="5460275"/>
            <a:ext cx="5392701" cy="121766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utoShape 85">
            <a:extLst>
              <a:ext uri="{FF2B5EF4-FFF2-40B4-BE49-F238E27FC236}">
                <a16:creationId xmlns:a16="http://schemas.microsoft.com/office/drawing/2014/main" id="{2BC8570A-5603-433F-B366-D62A4A62B3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4886" y="6042992"/>
            <a:ext cx="1122626" cy="722243"/>
          </a:xfrm>
          <a:prstGeom prst="diamond">
            <a:avLst/>
          </a:prstGeom>
          <a:solidFill>
            <a:srgbClr val="FFC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86">
            <a:extLst>
              <a:ext uri="{FF2B5EF4-FFF2-40B4-BE49-F238E27FC236}">
                <a16:creationId xmlns:a16="http://schemas.microsoft.com/office/drawing/2014/main" id="{4ED85403-6AFA-478D-A093-60D4BF0E8B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28012" y="5448665"/>
            <a:ext cx="574551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/>
              <a:t>N</a:t>
            </a:r>
            <a:r>
              <a:rPr lang="en-US" sz="3600" dirty="0" err="1" smtClean="0"/>
              <a:t>ắm</a:t>
            </a:r>
            <a:r>
              <a:rPr lang="en-US" sz="3600" dirty="0" smtClean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đánh</a:t>
            </a:r>
            <a:r>
              <a:rPr lang="en-US" sz="3600" dirty="0"/>
              <a:t> </a:t>
            </a:r>
            <a:r>
              <a:rPr lang="en-US" sz="3600" dirty="0" err="1"/>
              <a:t>dấu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494D84C5-728B-4FA3-876D-6535312324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1038" y="6044097"/>
            <a:ext cx="8695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III</a:t>
            </a:r>
          </a:p>
        </p:txBody>
      </p:sp>
      <p:sp>
        <p:nvSpPr>
          <p:cNvPr id="22" name="AutoShape 89">
            <a:extLst>
              <a:ext uri="{FF2B5EF4-FFF2-40B4-BE49-F238E27FC236}">
                <a16:creationId xmlns:a16="http://schemas.microsoft.com/office/drawing/2014/main" id="{053A0F00-9484-4E8D-ACAD-07AA69109F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7291" y="1180761"/>
            <a:ext cx="5445744" cy="123586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utoShape 90">
            <a:extLst>
              <a:ext uri="{FF2B5EF4-FFF2-40B4-BE49-F238E27FC236}">
                <a16:creationId xmlns:a16="http://schemas.microsoft.com/office/drawing/2014/main" id="{EC4C0804-058A-4CCF-8E7F-C14A02553B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27" y="1166191"/>
            <a:ext cx="1197347" cy="882960"/>
          </a:xfrm>
          <a:prstGeom prst="diamond">
            <a:avLst/>
          </a:prstGeom>
          <a:solidFill>
            <a:srgbClr val="FFCCCC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 Box 92">
            <a:extLst>
              <a:ext uri="{FF2B5EF4-FFF2-40B4-BE49-F238E27FC236}">
                <a16:creationId xmlns:a16="http://schemas.microsoft.com/office/drawing/2014/main" id="{32EC8256-9977-4538-BE9F-899348B21C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4891" y="1268487"/>
            <a:ext cx="3832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25" name="AutoShape 94">
            <a:extLst>
              <a:ext uri="{FF2B5EF4-FFF2-40B4-BE49-F238E27FC236}">
                <a16:creationId xmlns:a16="http://schemas.microsoft.com/office/drawing/2014/main" id="{AD6CADCE-2428-45DD-ABDE-F34851B918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80776" y="3252651"/>
            <a:ext cx="5810526" cy="14107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altLang="en-US" sz="40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AutoShape 95">
            <a:extLst>
              <a:ext uri="{FF2B5EF4-FFF2-40B4-BE49-F238E27FC236}">
                <a16:creationId xmlns:a16="http://schemas.microsoft.com/office/drawing/2014/main" id="{64D274AC-51F9-42E0-BD6B-8C7FDFAF80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546" y="3470418"/>
            <a:ext cx="1265960" cy="896809"/>
          </a:xfrm>
          <a:prstGeom prst="diamond">
            <a:avLst/>
          </a:prstGeom>
          <a:solidFill>
            <a:srgbClr val="CCFF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400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96">
            <a:extLst>
              <a:ext uri="{FF2B5EF4-FFF2-40B4-BE49-F238E27FC236}">
                <a16:creationId xmlns:a16="http://schemas.microsoft.com/office/drawing/2014/main" id="{E6C64050-2866-4D7E-99E8-C1013E577B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95451" y="1265864"/>
            <a:ext cx="55255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/>
              <a:t>Viết đúng bài chính tả, biết trình bày đúng đoạn văn. </a:t>
            </a:r>
            <a:endParaRPr lang="en-US" altLang="en-US" sz="4000" dirty="0">
              <a:solidFill>
                <a:srgbClr val="2D2D8A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97">
            <a:extLst>
              <a:ext uri="{FF2B5EF4-FFF2-40B4-BE49-F238E27FC236}">
                <a16:creationId xmlns:a16="http://schemas.microsoft.com/office/drawing/2014/main" id="{EA8E6177-E50A-438B-9B6D-069D248C28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41823" y="3582648"/>
            <a:ext cx="52153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C13CC3-4F9C-4724-8B8D-E78224425480}"/>
              </a:ext>
            </a:extLst>
          </p:cNvPr>
          <p:cNvSpPr/>
          <p:nvPr/>
        </p:nvSpPr>
        <p:spPr>
          <a:xfrm>
            <a:off x="3037747" y="3442148"/>
            <a:ext cx="5745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600" dirty="0"/>
              <a:t>.</a:t>
            </a:r>
            <a:endParaRPr lang="en-US" sz="36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41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huyen gia may x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3315" y="0"/>
            <a:ext cx="517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13806" y="2277186"/>
            <a:ext cx="6096000" cy="1167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</a:t>
            </a:r>
            <a:endParaRPr lang="en-US" sz="54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10789" y="2481943"/>
            <a:ext cx="4180114" cy="1018902"/>
          </a:xfrm>
          <a:prstGeom prst="roundRect">
            <a:avLst/>
          </a:prstGeom>
          <a:noFill/>
          <a:ln w="38100">
            <a:solidFill>
              <a:srgbClr val="C78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9" y="5004061"/>
            <a:ext cx="2233234" cy="18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0" y="313546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128" y="10959"/>
            <a:ext cx="762764" cy="762764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53589" y="2754086"/>
            <a:ext cx="1012371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71500" algn="just"/>
            <a:r>
              <a:rPr lang="en-US" sz="2800" dirty="0"/>
              <a:t>Qua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buồng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máy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, </a:t>
            </a:r>
            <a:r>
              <a:rPr lang="en-US" sz="2800" dirty="0" err="1"/>
              <a:t>mái</a:t>
            </a:r>
            <a:r>
              <a:rPr lang="en-US" sz="2800" dirty="0"/>
              <a:t> </a:t>
            </a:r>
            <a:r>
              <a:rPr lang="en-US" sz="2800" dirty="0" err="1"/>
              <a:t>tóc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óng</a:t>
            </a:r>
            <a:r>
              <a:rPr lang="en-US" sz="2800" dirty="0"/>
              <a:t> </a:t>
            </a:r>
            <a:r>
              <a:rPr lang="en-US" sz="2800" dirty="0" err="1"/>
              <a:t>ửng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mảng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gặp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hẳn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.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,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khỏe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FF0000"/>
                </a:solidFill>
              </a:rPr>
              <a:t>khuôn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mặt</a:t>
            </a:r>
            <a:r>
              <a:rPr lang="en-US" sz="2800" dirty="0"/>
              <a:t> to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phác</a:t>
            </a:r>
            <a:r>
              <a:rPr lang="en-US" sz="2800" dirty="0"/>
              <a:t>…,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phút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giản</a:t>
            </a:r>
            <a:r>
              <a:rPr lang="en-US" sz="2800" dirty="0"/>
              <a:t> </a:t>
            </a:r>
            <a:r>
              <a:rPr lang="en-US" sz="2800" dirty="0" err="1"/>
              <a:t>dị</a:t>
            </a:r>
            <a:r>
              <a:rPr lang="en-US" sz="2800" dirty="0"/>
              <a:t>,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mật</a:t>
            </a:r>
            <a:r>
              <a:rPr lang="en-US" sz="28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0529" y="339634"/>
            <a:ext cx="46267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Thứ</a:t>
            </a:r>
            <a:r>
              <a:rPr lang="en-US" sz="2800" dirty="0" smtClean="0"/>
              <a:t>   </a:t>
            </a:r>
            <a:r>
              <a:rPr lang="en-US" sz="2800" dirty="0" err="1" smtClean="0"/>
              <a:t>ngày</a:t>
            </a:r>
            <a:r>
              <a:rPr lang="en-US" sz="2800" dirty="0" smtClean="0"/>
              <a:t>  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2021</a:t>
            </a:r>
          </a:p>
          <a:p>
            <a:pPr algn="ctr"/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chuyên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máy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(tr46)</a:t>
            </a:r>
            <a:endParaRPr lang="en-US" sz="2800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952897" y="2035628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800" dirty="0"/>
              <a:t>(</a:t>
            </a:r>
            <a:r>
              <a:rPr lang="en-US" sz="1800" dirty="0" err="1"/>
              <a:t>Từ</a:t>
            </a:r>
            <a:r>
              <a:rPr lang="en-US" sz="1800" dirty="0"/>
              <a:t> Qua </a:t>
            </a:r>
            <a:r>
              <a:rPr lang="en-US" sz="1800" dirty="0" err="1"/>
              <a:t>khung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…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nét</a:t>
            </a:r>
            <a:r>
              <a:rPr lang="en-US" sz="1800" dirty="0"/>
              <a:t> </a:t>
            </a:r>
            <a:r>
              <a:rPr lang="en-US" sz="1800" dirty="0" err="1"/>
              <a:t>giản</a:t>
            </a:r>
            <a:r>
              <a:rPr lang="en-US" sz="1800" dirty="0"/>
              <a:t> </a:t>
            </a:r>
            <a:r>
              <a:rPr lang="en-US" sz="1800" dirty="0" err="1"/>
              <a:t>dị</a:t>
            </a:r>
            <a:r>
              <a:rPr lang="en-US" sz="1800" dirty="0"/>
              <a:t> </a:t>
            </a:r>
            <a:r>
              <a:rPr lang="en-US" sz="1800" dirty="0" err="1"/>
              <a:t>thân</a:t>
            </a:r>
            <a:r>
              <a:rPr lang="en-US" sz="1800" dirty="0"/>
              <a:t> </a:t>
            </a:r>
            <a:r>
              <a:rPr lang="en-US" sz="1800" dirty="0" err="1"/>
              <a:t>mật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040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12174" y="329718"/>
            <a:ext cx="11479237" cy="6217920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112903" y="4428685"/>
            <a:ext cx="2396490" cy="23444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1969" y="757646"/>
            <a:ext cx="46267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Thứ</a:t>
            </a:r>
            <a:r>
              <a:rPr lang="en-US" sz="2800" dirty="0" smtClean="0"/>
              <a:t>   </a:t>
            </a:r>
            <a:r>
              <a:rPr lang="en-US" sz="2800" dirty="0" err="1" smtClean="0"/>
              <a:t>ngày</a:t>
            </a:r>
            <a:r>
              <a:rPr lang="en-US" sz="2800" dirty="0" smtClean="0"/>
              <a:t>  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2021</a:t>
            </a:r>
          </a:p>
          <a:p>
            <a:pPr algn="ctr"/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chuyên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máy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(tr46)</a:t>
            </a:r>
            <a:endParaRPr lang="en-US" sz="28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315790" y="2899954"/>
            <a:ext cx="4648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buồng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, </a:t>
            </a:r>
            <a:r>
              <a:rPr lang="en-US" sz="3200" dirty="0" err="1"/>
              <a:t>khuôn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;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554868" y="3754937"/>
            <a:ext cx="18015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ch</a:t>
            </a:r>
            <a:r>
              <a:rPr lang="en-US" sz="3200" dirty="0" err="1">
                <a:solidFill>
                  <a:srgbClr val="FF0000"/>
                </a:solidFill>
              </a:rPr>
              <a:t>ất</a:t>
            </a:r>
            <a:r>
              <a:rPr lang="en-US" sz="3200" dirty="0"/>
              <a:t> </a:t>
            </a:r>
            <a:r>
              <a:rPr lang="en-US" sz="3200" dirty="0" err="1"/>
              <a:t>ph</a:t>
            </a:r>
            <a:r>
              <a:rPr lang="en-US" sz="3200" dirty="0" err="1">
                <a:solidFill>
                  <a:srgbClr val="FF0000"/>
                </a:solidFill>
              </a:rPr>
              <a:t>ác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7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build="allAtOnce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30251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8392" y="30251"/>
            <a:ext cx="1103608" cy="95098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42784" y="21756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0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THỰC HÀNH</a:t>
              </a:r>
              <a:endParaRPr lang="zh-CN" altLang="en-US" sz="7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03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1937</TotalTime>
  <Words>544</Words>
  <Application>Microsoft Office PowerPoint</Application>
  <PresentationFormat>Widescreen</PresentationFormat>
  <Paragraphs>70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宋体</vt:lpstr>
      <vt:lpstr>#9Slide03 AllRoundGothic</vt:lpstr>
      <vt:lpstr>#9Slide03 Arima Madurai</vt:lpstr>
      <vt:lpstr>Arial</vt:lpstr>
      <vt:lpstr>Arial-Rounded</vt:lpstr>
      <vt:lpstr>Calibri</vt:lpstr>
      <vt:lpstr>Calibri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Phan Thi Nga</cp:lastModifiedBy>
  <cp:revision>195</cp:revision>
  <dcterms:created xsi:type="dcterms:W3CDTF">2021-08-22T10:47:54Z</dcterms:created>
  <dcterms:modified xsi:type="dcterms:W3CDTF">2021-09-23T10:52:20Z</dcterms:modified>
</cp:coreProperties>
</file>