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7"/>
  </p:notesMasterIdLst>
  <p:sldIdLst>
    <p:sldId id="259" r:id="rId3"/>
    <p:sldId id="310" r:id="rId4"/>
    <p:sldId id="321" r:id="rId5"/>
    <p:sldId id="376" r:id="rId6"/>
    <p:sldId id="348" r:id="rId7"/>
    <p:sldId id="351" r:id="rId8"/>
    <p:sldId id="257" r:id="rId9"/>
    <p:sldId id="274" r:id="rId10"/>
    <p:sldId id="275" r:id="rId11"/>
    <p:sldId id="277" r:id="rId12"/>
    <p:sldId id="377" r:id="rId13"/>
    <p:sldId id="276" r:id="rId14"/>
    <p:sldId id="11693" r:id="rId15"/>
    <p:sldId id="11694" r:id="rId16"/>
    <p:sldId id="11695" r:id="rId17"/>
    <p:sldId id="378" r:id="rId18"/>
    <p:sldId id="11696" r:id="rId19"/>
    <p:sldId id="11697" r:id="rId20"/>
    <p:sldId id="11698" r:id="rId21"/>
    <p:sldId id="11699" r:id="rId22"/>
    <p:sldId id="11700" r:id="rId23"/>
    <p:sldId id="11701" r:id="rId24"/>
    <p:sldId id="3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69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3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5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6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9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0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1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1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3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8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8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615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9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80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2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65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20170-924B-1FC0-03E3-68A141DA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5F23E-84CA-F26E-96C1-BBD47BD7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Tuyết Anh</cp:lastModifiedBy>
  <cp:revision>28</cp:revision>
  <dcterms:created xsi:type="dcterms:W3CDTF">2023-08-19T02:15:39Z</dcterms:created>
  <dcterms:modified xsi:type="dcterms:W3CDTF">2023-08-21T06:32:13Z</dcterms:modified>
</cp:coreProperties>
</file>