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7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305" r:id="rId11"/>
    <p:sldId id="275" r:id="rId12"/>
    <p:sldId id="306" r:id="rId13"/>
    <p:sldId id="302" r:id="rId14"/>
    <p:sldId id="307" r:id="rId15"/>
    <p:sldId id="308" r:id="rId16"/>
    <p:sldId id="309" r:id="rId17"/>
    <p:sldId id="304" r:id="rId18"/>
    <p:sldId id="303" r:id="rId19"/>
    <p:sldId id="280" r:id="rId20"/>
    <p:sldId id="281" r:id="rId21"/>
    <p:sldId id="310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210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image" Target="../media/image3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39.png"/><Relationship Id="rId4" Type="http://schemas.openxmlformats.org/officeDocument/2006/relationships/tags" Target="../tags/tag9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810</Words>
  <Application>Microsoft Office PowerPoint</Application>
  <PresentationFormat>Widescreen</PresentationFormat>
  <Paragraphs>91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Cambria</vt:lpstr>
      <vt:lpstr>Times New Roman</vt:lpstr>
      <vt:lpstr>Wingdings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Tuyết Anh</cp:lastModifiedBy>
  <cp:revision>18</cp:revision>
  <dcterms:created xsi:type="dcterms:W3CDTF">2023-09-01T12:05:38Z</dcterms:created>
  <dcterms:modified xsi:type="dcterms:W3CDTF">2023-09-09T06:32:04Z</dcterms:modified>
</cp:coreProperties>
</file>