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8" r:id="rId3"/>
    <p:sldId id="259" r:id="rId4"/>
    <p:sldId id="329" r:id="rId5"/>
    <p:sldId id="411" r:id="rId6"/>
    <p:sldId id="412" r:id="rId7"/>
    <p:sldId id="413" r:id="rId8"/>
    <p:sldId id="415" r:id="rId9"/>
    <p:sldId id="348" r:id="rId10"/>
    <p:sldId id="275" r:id="rId11"/>
    <p:sldId id="468" r:id="rId12"/>
    <p:sldId id="464" r:id="rId13"/>
    <p:sldId id="469" r:id="rId14"/>
    <p:sldId id="357" r:id="rId15"/>
    <p:sldId id="466" r:id="rId16"/>
    <p:sldId id="261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141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6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6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0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0430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0475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818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69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389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7254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296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2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99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397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816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246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2970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178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856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328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731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7369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93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36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8769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33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4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4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88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0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3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65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695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gif"/><Relationship Id="rId20" Type="http://schemas.openxmlformats.org/officeDocument/2006/relationships/image" Target="../media/image16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1.wav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8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2.png"/><Relationship Id="rId18" Type="http://schemas.openxmlformats.org/officeDocument/2006/relationships/image" Target="../media/image16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1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5" Type="http://schemas.openxmlformats.org/officeDocument/2006/relationships/image" Target="../media/image13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93E6496-F148-4047-C0F2-783CA391519D}"/>
              </a:ext>
            </a:extLst>
          </p:cNvPr>
          <p:cNvGrpSpPr/>
          <p:nvPr/>
        </p:nvGrpSpPr>
        <p:grpSpPr>
          <a:xfrm>
            <a:off x="2621273" y="540167"/>
            <a:ext cx="9875526" cy="955596"/>
            <a:chOff x="2651760" y="656139"/>
            <a:chExt cx="8856105" cy="955596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EA43EAC5-7B57-51E8-C46C-68D235AE68FB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Hộp Văn bản 22">
              <a:extLst>
                <a:ext uri="{FF2B5EF4-FFF2-40B4-BE49-F238E27FC236}">
                  <a16:creationId xmlns:a16="http://schemas.microsoft.com/office/drawing/2014/main" id="{99100789-BA18-3CAB-DFB1-1EF4F6A4C26D}"/>
                </a:ext>
              </a:extLst>
            </p:cNvPr>
            <p:cNvSpPr txBox="1"/>
            <p:nvPr/>
          </p:nvSpPr>
          <p:spPr>
            <a:xfrm>
              <a:off x="2984889" y="656139"/>
              <a:ext cx="8522976" cy="901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 … ngày … tháng … năm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64DA9E-20B5-3D39-A915-6023525A27AE}"/>
              </a:ext>
            </a:extLst>
          </p:cNvPr>
          <p:cNvGrpSpPr/>
          <p:nvPr/>
        </p:nvGrpSpPr>
        <p:grpSpPr>
          <a:xfrm>
            <a:off x="1661832" y="2686050"/>
            <a:ext cx="8949018" cy="3935085"/>
            <a:chOff x="688903" y="402771"/>
            <a:chExt cx="6740941" cy="42722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92D0BEA-2476-C534-FAA9-C6A569160863}"/>
                </a:ext>
              </a:extLst>
            </p:cNvPr>
            <p:cNvSpPr/>
            <p:nvPr/>
          </p:nvSpPr>
          <p:spPr>
            <a:xfrm>
              <a:off x="688903" y="402771"/>
              <a:ext cx="6690046" cy="4272259"/>
            </a:xfrm>
            <a:custGeom>
              <a:avLst/>
              <a:gdLst>
                <a:gd name="connsiteX0" fmla="*/ 0 w 6690046"/>
                <a:gd name="connsiteY0" fmla="*/ 712057 h 4272259"/>
                <a:gd name="connsiteX1" fmla="*/ 712057 w 6690046"/>
                <a:gd name="connsiteY1" fmla="*/ 0 h 4272259"/>
                <a:gd name="connsiteX2" fmla="*/ 5977989 w 6690046"/>
                <a:gd name="connsiteY2" fmla="*/ 0 h 4272259"/>
                <a:gd name="connsiteX3" fmla="*/ 6690046 w 6690046"/>
                <a:gd name="connsiteY3" fmla="*/ 712057 h 4272259"/>
                <a:gd name="connsiteX4" fmla="*/ 6690046 w 6690046"/>
                <a:gd name="connsiteY4" fmla="*/ 3560202 h 4272259"/>
                <a:gd name="connsiteX5" fmla="*/ 5977989 w 6690046"/>
                <a:gd name="connsiteY5" fmla="*/ 4272259 h 4272259"/>
                <a:gd name="connsiteX6" fmla="*/ 712057 w 6690046"/>
                <a:gd name="connsiteY6" fmla="*/ 4272259 h 4272259"/>
                <a:gd name="connsiteX7" fmla="*/ 0 w 6690046"/>
                <a:gd name="connsiteY7" fmla="*/ 3560202 h 4272259"/>
                <a:gd name="connsiteX8" fmla="*/ 0 w 6690046"/>
                <a:gd name="connsiteY8" fmla="*/ 712057 h 42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0046" h="4272259" fill="none" extrusionOk="0">
                  <a:moveTo>
                    <a:pt x="0" y="712057"/>
                  </a:moveTo>
                  <a:cubicBezTo>
                    <a:pt x="753" y="339193"/>
                    <a:pt x="350862" y="53812"/>
                    <a:pt x="712057" y="0"/>
                  </a:cubicBezTo>
                  <a:cubicBezTo>
                    <a:pt x="2936436" y="72427"/>
                    <a:pt x="3670845" y="61419"/>
                    <a:pt x="5977989" y="0"/>
                  </a:cubicBezTo>
                  <a:cubicBezTo>
                    <a:pt x="6364104" y="-49171"/>
                    <a:pt x="6655019" y="308204"/>
                    <a:pt x="6690046" y="712057"/>
                  </a:cubicBezTo>
                  <a:cubicBezTo>
                    <a:pt x="6790922" y="1073774"/>
                    <a:pt x="6582733" y="2319438"/>
                    <a:pt x="6690046" y="3560202"/>
                  </a:cubicBezTo>
                  <a:cubicBezTo>
                    <a:pt x="6702566" y="3889918"/>
                    <a:pt x="6328415" y="4224243"/>
                    <a:pt x="5977989" y="4272259"/>
                  </a:cubicBezTo>
                  <a:cubicBezTo>
                    <a:pt x="4573790" y="4302086"/>
                    <a:pt x="2163693" y="4192953"/>
                    <a:pt x="712057" y="4272259"/>
                  </a:cubicBezTo>
                  <a:cubicBezTo>
                    <a:pt x="338793" y="4269999"/>
                    <a:pt x="-7187" y="3954881"/>
                    <a:pt x="0" y="3560202"/>
                  </a:cubicBezTo>
                  <a:cubicBezTo>
                    <a:pt x="50037" y="3261106"/>
                    <a:pt x="770" y="1691710"/>
                    <a:pt x="0" y="712057"/>
                  </a:cubicBezTo>
                  <a:close/>
                </a:path>
                <a:path w="6690046" h="4272259" stroke="0" extrusionOk="0">
                  <a:moveTo>
                    <a:pt x="0" y="712057"/>
                  </a:moveTo>
                  <a:cubicBezTo>
                    <a:pt x="74604" y="339135"/>
                    <a:pt x="339803" y="43761"/>
                    <a:pt x="712057" y="0"/>
                  </a:cubicBezTo>
                  <a:cubicBezTo>
                    <a:pt x="3268384" y="123000"/>
                    <a:pt x="5222726" y="-96860"/>
                    <a:pt x="5977989" y="0"/>
                  </a:cubicBezTo>
                  <a:cubicBezTo>
                    <a:pt x="6332231" y="-29736"/>
                    <a:pt x="6715568" y="267345"/>
                    <a:pt x="6690046" y="712057"/>
                  </a:cubicBezTo>
                  <a:cubicBezTo>
                    <a:pt x="6693219" y="1671267"/>
                    <a:pt x="6784313" y="2932646"/>
                    <a:pt x="6690046" y="3560202"/>
                  </a:cubicBezTo>
                  <a:cubicBezTo>
                    <a:pt x="6660199" y="3964273"/>
                    <a:pt x="6305620" y="4261518"/>
                    <a:pt x="5977989" y="4272259"/>
                  </a:cubicBezTo>
                  <a:cubicBezTo>
                    <a:pt x="4946159" y="4111552"/>
                    <a:pt x="1432466" y="4311926"/>
                    <a:pt x="712057" y="4272259"/>
                  </a:cubicBezTo>
                  <a:cubicBezTo>
                    <a:pt x="292624" y="4266972"/>
                    <a:pt x="-69648" y="3921907"/>
                    <a:pt x="0" y="3560202"/>
                  </a:cubicBezTo>
                  <a:cubicBezTo>
                    <a:pt x="32216" y="2448802"/>
                    <a:pt x="57206" y="2070713"/>
                    <a:pt x="0" y="712057"/>
                  </a:cubicBezTo>
                  <a:close/>
                </a:path>
              </a:pathLst>
            </a:custGeom>
            <a:solidFill>
              <a:srgbClr val="CC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343F0E-6F80-3D67-41BC-C2EAD3247887}"/>
                </a:ext>
              </a:extLst>
            </p:cNvPr>
            <p:cNvSpPr txBox="1"/>
            <p:nvPr/>
          </p:nvSpPr>
          <p:spPr>
            <a:xfrm>
              <a:off x="769608" y="889843"/>
              <a:ext cx="666023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82B53A-560A-070E-DF5A-1A20343DC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845" y="2845647"/>
            <a:ext cx="2267909" cy="957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1E0FD-8D52-8B3E-A707-6122E9A5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261" y="3882780"/>
            <a:ext cx="2145006" cy="282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CA0FD6-1EF4-9DEB-B41E-EB57108D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92" y="4033471"/>
            <a:ext cx="1897134" cy="2824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6116CA-FC69-E269-DFDB-97033D0F7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968" y="4216454"/>
            <a:ext cx="7175614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89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039-1D2D-5632-35E0-3F2E8E3C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51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219075" y="161925"/>
            <a:ext cx="11668125" cy="6619875"/>
          </a:xfrm>
          <a:custGeom>
            <a:avLst/>
            <a:gdLst>
              <a:gd name="connsiteX0" fmla="*/ 0 w 11668125"/>
              <a:gd name="connsiteY0" fmla="*/ 1103335 h 6619875"/>
              <a:gd name="connsiteX1" fmla="*/ 1103335 w 11668125"/>
              <a:gd name="connsiteY1" fmla="*/ 0 h 6619875"/>
              <a:gd name="connsiteX2" fmla="*/ 10564790 w 11668125"/>
              <a:gd name="connsiteY2" fmla="*/ 0 h 6619875"/>
              <a:gd name="connsiteX3" fmla="*/ 11668125 w 11668125"/>
              <a:gd name="connsiteY3" fmla="*/ 1103335 h 6619875"/>
              <a:gd name="connsiteX4" fmla="*/ 11668125 w 11668125"/>
              <a:gd name="connsiteY4" fmla="*/ 5516540 h 6619875"/>
              <a:gd name="connsiteX5" fmla="*/ 10564790 w 11668125"/>
              <a:gd name="connsiteY5" fmla="*/ 6619875 h 6619875"/>
              <a:gd name="connsiteX6" fmla="*/ 1103335 w 11668125"/>
              <a:gd name="connsiteY6" fmla="*/ 6619875 h 6619875"/>
              <a:gd name="connsiteX7" fmla="*/ 0 w 11668125"/>
              <a:gd name="connsiteY7" fmla="*/ 5516540 h 6619875"/>
              <a:gd name="connsiteX8" fmla="*/ 0 w 11668125"/>
              <a:gd name="connsiteY8" fmla="*/ 1103335 h 66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25" h="6619875" fill="none" extrusionOk="0">
                <a:moveTo>
                  <a:pt x="0" y="1103335"/>
                </a:moveTo>
                <a:cubicBezTo>
                  <a:pt x="-35135" y="496165"/>
                  <a:pt x="492141" y="10445"/>
                  <a:pt x="1103335" y="0"/>
                </a:cubicBezTo>
                <a:cubicBezTo>
                  <a:pt x="5004020" y="77600"/>
                  <a:pt x="6448256" y="-27269"/>
                  <a:pt x="10564790" y="0"/>
                </a:cubicBezTo>
                <a:cubicBezTo>
                  <a:pt x="11210430" y="-47866"/>
                  <a:pt x="11709112" y="506046"/>
                  <a:pt x="11668125" y="1103335"/>
                </a:cubicBezTo>
                <a:cubicBezTo>
                  <a:pt x="11777125" y="2287060"/>
                  <a:pt x="11589916" y="4910904"/>
                  <a:pt x="11668125" y="5516540"/>
                </a:cubicBezTo>
                <a:cubicBezTo>
                  <a:pt x="11561313" y="6084111"/>
                  <a:pt x="11068277" y="6666565"/>
                  <a:pt x="10564790" y="6619875"/>
                </a:cubicBezTo>
                <a:cubicBezTo>
                  <a:pt x="8125933" y="6669052"/>
                  <a:pt x="4129961" y="6497173"/>
                  <a:pt x="1103335" y="6619875"/>
                </a:cubicBezTo>
                <a:cubicBezTo>
                  <a:pt x="492173" y="6633754"/>
                  <a:pt x="-24406" y="6146909"/>
                  <a:pt x="0" y="5516540"/>
                </a:cubicBezTo>
                <a:cubicBezTo>
                  <a:pt x="47022" y="4005358"/>
                  <a:pt x="104569" y="3044998"/>
                  <a:pt x="0" y="1103335"/>
                </a:cubicBezTo>
                <a:close/>
              </a:path>
              <a:path w="11668125" h="6619875" stroke="0" extrusionOk="0">
                <a:moveTo>
                  <a:pt x="0" y="1103335"/>
                </a:moveTo>
                <a:cubicBezTo>
                  <a:pt x="16507" y="492093"/>
                  <a:pt x="594538" y="-6710"/>
                  <a:pt x="1103335" y="0"/>
                </a:cubicBezTo>
                <a:cubicBezTo>
                  <a:pt x="4092527" y="-129276"/>
                  <a:pt x="6879828" y="-77778"/>
                  <a:pt x="10564790" y="0"/>
                </a:cubicBezTo>
                <a:cubicBezTo>
                  <a:pt x="11167509" y="-21157"/>
                  <a:pt x="11660422" y="538396"/>
                  <a:pt x="11668125" y="1103335"/>
                </a:cubicBezTo>
                <a:cubicBezTo>
                  <a:pt x="11749724" y="2559387"/>
                  <a:pt x="11822425" y="3331734"/>
                  <a:pt x="11668125" y="5516540"/>
                </a:cubicBezTo>
                <a:cubicBezTo>
                  <a:pt x="11712158" y="6218756"/>
                  <a:pt x="11087819" y="6649214"/>
                  <a:pt x="10564790" y="6619875"/>
                </a:cubicBezTo>
                <a:cubicBezTo>
                  <a:pt x="8091517" y="6664095"/>
                  <a:pt x="4672179" y="6590493"/>
                  <a:pt x="1103335" y="6619875"/>
                </a:cubicBezTo>
                <a:cubicBezTo>
                  <a:pt x="482254" y="6574819"/>
                  <a:pt x="-26795" y="6119702"/>
                  <a:pt x="0" y="5516540"/>
                </a:cubicBezTo>
                <a:cubicBezTo>
                  <a:pt x="-159954" y="3466944"/>
                  <a:pt x="22140" y="2465672"/>
                  <a:pt x="0" y="1103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6556F-3F4D-1673-6688-B91F1F2CB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52425"/>
            <a:ext cx="3886200" cy="68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00AAAC-EE91-22E0-1C28-6B7077DAA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37" y="1209675"/>
            <a:ext cx="10067925" cy="523875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E282059-CBB7-EF68-C0E8-9B68327A2DAB}"/>
              </a:ext>
            </a:extLst>
          </p:cNvPr>
          <p:cNvSpPr/>
          <p:nvPr/>
        </p:nvSpPr>
        <p:spPr>
          <a:xfrm>
            <a:off x="2838450" y="37814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1F4B80-227E-681E-34D3-8284128C8CF5}"/>
              </a:ext>
            </a:extLst>
          </p:cNvPr>
          <p:cNvSpPr/>
          <p:nvPr/>
        </p:nvSpPr>
        <p:spPr>
          <a:xfrm>
            <a:off x="3933825" y="37528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7CEA2E-A078-D83F-BA95-CB08377D1F40}"/>
              </a:ext>
            </a:extLst>
          </p:cNvPr>
          <p:cNvSpPr/>
          <p:nvPr/>
        </p:nvSpPr>
        <p:spPr>
          <a:xfrm>
            <a:off x="5038725" y="37623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3E793F-9E1E-7CA1-289D-645849C9C54D}"/>
              </a:ext>
            </a:extLst>
          </p:cNvPr>
          <p:cNvSpPr/>
          <p:nvPr/>
        </p:nvSpPr>
        <p:spPr>
          <a:xfrm>
            <a:off x="5981700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47BDC59-BA1E-CA84-7559-513FA18C7262}"/>
              </a:ext>
            </a:extLst>
          </p:cNvPr>
          <p:cNvSpPr/>
          <p:nvPr/>
        </p:nvSpPr>
        <p:spPr>
          <a:xfrm>
            <a:off x="7000875" y="37433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EAB18D-C94D-7989-7C3D-E8DB5A14DC11}"/>
              </a:ext>
            </a:extLst>
          </p:cNvPr>
          <p:cNvSpPr/>
          <p:nvPr/>
        </p:nvSpPr>
        <p:spPr>
          <a:xfrm>
            <a:off x="7972425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E1C4DB3-2329-FFF2-002E-5DB3DD1332D5}"/>
              </a:ext>
            </a:extLst>
          </p:cNvPr>
          <p:cNvSpPr/>
          <p:nvPr/>
        </p:nvSpPr>
        <p:spPr>
          <a:xfrm>
            <a:off x="8905874" y="37623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trăm ba mươi sáu nghìn năm trăm bảy mươi hai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B6E5FA0-0FB2-75DE-F4F9-19C9067C3576}"/>
              </a:ext>
            </a:extLst>
          </p:cNvPr>
          <p:cNvSpPr/>
          <p:nvPr/>
        </p:nvSpPr>
        <p:spPr>
          <a:xfrm>
            <a:off x="2828925" y="43148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7BAFF20-E6DE-08A2-73CF-5A32D1BD1084}"/>
              </a:ext>
            </a:extLst>
          </p:cNvPr>
          <p:cNvSpPr/>
          <p:nvPr/>
        </p:nvSpPr>
        <p:spPr>
          <a:xfrm>
            <a:off x="3924300" y="42862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4250752-2546-3374-0B22-BC8817F16031}"/>
              </a:ext>
            </a:extLst>
          </p:cNvPr>
          <p:cNvSpPr/>
          <p:nvPr/>
        </p:nvSpPr>
        <p:spPr>
          <a:xfrm>
            <a:off x="5029200" y="42957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3BAD357-400C-DB15-EFDF-52315314924F}"/>
              </a:ext>
            </a:extLst>
          </p:cNvPr>
          <p:cNvSpPr/>
          <p:nvPr/>
        </p:nvSpPr>
        <p:spPr>
          <a:xfrm>
            <a:off x="5972175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C9CF6A6-791D-9A77-4441-9F60526128BF}"/>
              </a:ext>
            </a:extLst>
          </p:cNvPr>
          <p:cNvSpPr/>
          <p:nvPr/>
        </p:nvSpPr>
        <p:spPr>
          <a:xfrm>
            <a:off x="6991350" y="42767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8C274F7-563D-1952-F3F8-CDEC08A83594}"/>
              </a:ext>
            </a:extLst>
          </p:cNvPr>
          <p:cNvSpPr/>
          <p:nvPr/>
        </p:nvSpPr>
        <p:spPr>
          <a:xfrm>
            <a:off x="7962900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02EA6CA-A27B-0254-AD93-01E89845D261}"/>
              </a:ext>
            </a:extLst>
          </p:cNvPr>
          <p:cNvSpPr/>
          <p:nvPr/>
        </p:nvSpPr>
        <p:spPr>
          <a:xfrm>
            <a:off x="8896349" y="42957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lăm nghìn sáu trăm chín mươi tư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EF25DF1-01E9-388A-6839-397B2975D49A}"/>
              </a:ext>
            </a:extLst>
          </p:cNvPr>
          <p:cNvSpPr/>
          <p:nvPr/>
        </p:nvSpPr>
        <p:spPr>
          <a:xfrm>
            <a:off x="2809875" y="48577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D1979F8-0A43-A98F-8F24-CE9F72F9F6BA}"/>
              </a:ext>
            </a:extLst>
          </p:cNvPr>
          <p:cNvSpPr/>
          <p:nvPr/>
        </p:nvSpPr>
        <p:spPr>
          <a:xfrm>
            <a:off x="3905250" y="48291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94BB7CA-F37A-AAA5-9407-964D306CA30F}"/>
              </a:ext>
            </a:extLst>
          </p:cNvPr>
          <p:cNvSpPr/>
          <p:nvPr/>
        </p:nvSpPr>
        <p:spPr>
          <a:xfrm>
            <a:off x="5010150" y="48386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CC3C7F-22C1-1EAB-AB6B-3EEACBF4942C}"/>
              </a:ext>
            </a:extLst>
          </p:cNvPr>
          <p:cNvSpPr/>
          <p:nvPr/>
        </p:nvSpPr>
        <p:spPr>
          <a:xfrm>
            <a:off x="5953125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76D2954-A0F6-95A0-E9D1-70118B6E6A30}"/>
              </a:ext>
            </a:extLst>
          </p:cNvPr>
          <p:cNvSpPr/>
          <p:nvPr/>
        </p:nvSpPr>
        <p:spPr>
          <a:xfrm>
            <a:off x="6972300" y="48196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912E9B1-5B5C-C37A-1049-13C3D6E67A45}"/>
              </a:ext>
            </a:extLst>
          </p:cNvPr>
          <p:cNvSpPr/>
          <p:nvPr/>
        </p:nvSpPr>
        <p:spPr>
          <a:xfrm>
            <a:off x="7943850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55A11CC-C5A2-12F8-101D-4A95FF8D3A7A}"/>
              </a:ext>
            </a:extLst>
          </p:cNvPr>
          <p:cNvSpPr/>
          <p:nvPr/>
        </p:nvSpPr>
        <p:spPr>
          <a:xfrm>
            <a:off x="8877299" y="483869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linh ba nghìn sáu trăm bốn mươi chín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D68EACB-9B0C-67BC-7689-DD9E92B3DDD5}"/>
              </a:ext>
            </a:extLst>
          </p:cNvPr>
          <p:cNvSpPr/>
          <p:nvPr/>
        </p:nvSpPr>
        <p:spPr>
          <a:xfrm>
            <a:off x="2790825" y="54101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7E0C74A-FCE1-7F6C-EAD8-DD9766605E34}"/>
              </a:ext>
            </a:extLst>
          </p:cNvPr>
          <p:cNvSpPr/>
          <p:nvPr/>
        </p:nvSpPr>
        <p:spPr>
          <a:xfrm>
            <a:off x="3886200" y="53816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4246855-C12C-EA61-525A-39E8443DC025}"/>
              </a:ext>
            </a:extLst>
          </p:cNvPr>
          <p:cNvSpPr/>
          <p:nvPr/>
        </p:nvSpPr>
        <p:spPr>
          <a:xfrm>
            <a:off x="4991100" y="53911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A09C1B1-5040-25EC-78D1-397E402C9FE7}"/>
              </a:ext>
            </a:extLst>
          </p:cNvPr>
          <p:cNvSpPr/>
          <p:nvPr/>
        </p:nvSpPr>
        <p:spPr>
          <a:xfrm>
            <a:off x="5934075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F7E11F2-8AFC-C0CD-7BAF-0F60701C4193}"/>
              </a:ext>
            </a:extLst>
          </p:cNvPr>
          <p:cNvSpPr/>
          <p:nvPr/>
        </p:nvSpPr>
        <p:spPr>
          <a:xfrm>
            <a:off x="6953250" y="53720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A9611DC-C4E9-6ED5-DDCF-E7D0B5783D82}"/>
              </a:ext>
            </a:extLst>
          </p:cNvPr>
          <p:cNvSpPr/>
          <p:nvPr/>
        </p:nvSpPr>
        <p:spPr>
          <a:xfrm>
            <a:off x="7924800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4B9172B-9937-1073-ECED-367638D78928}"/>
              </a:ext>
            </a:extLst>
          </p:cNvPr>
          <p:cNvSpPr/>
          <p:nvPr/>
        </p:nvSpPr>
        <p:spPr>
          <a:xfrm>
            <a:off x="8858249" y="53911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trăm hai mươi ba nghìn không trăm hai mươi lăm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0437F7B-587A-F6BA-8F43-B225DBF65066}"/>
              </a:ext>
            </a:extLst>
          </p:cNvPr>
          <p:cNvSpPr/>
          <p:nvPr/>
        </p:nvSpPr>
        <p:spPr>
          <a:xfrm>
            <a:off x="2800350" y="59054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7A49203-7A3B-E5FF-8632-F0F5F9D575AA}"/>
              </a:ext>
            </a:extLst>
          </p:cNvPr>
          <p:cNvSpPr/>
          <p:nvPr/>
        </p:nvSpPr>
        <p:spPr>
          <a:xfrm>
            <a:off x="3895725" y="58769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61753FA9-1229-96BC-35DB-E08193B9BED9}"/>
              </a:ext>
            </a:extLst>
          </p:cNvPr>
          <p:cNvSpPr/>
          <p:nvPr/>
        </p:nvSpPr>
        <p:spPr>
          <a:xfrm>
            <a:off x="5000625" y="58864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3BFF690-CB4F-60FA-7D4E-AA62D080079B}"/>
              </a:ext>
            </a:extLst>
          </p:cNvPr>
          <p:cNvSpPr/>
          <p:nvPr/>
        </p:nvSpPr>
        <p:spPr>
          <a:xfrm>
            <a:off x="5943600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B77B805-5A98-2405-3959-44F1C095CAE1}"/>
              </a:ext>
            </a:extLst>
          </p:cNvPr>
          <p:cNvSpPr/>
          <p:nvPr/>
        </p:nvSpPr>
        <p:spPr>
          <a:xfrm>
            <a:off x="6962775" y="58673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EC6CD1-0168-0808-A2D5-2B3F67FC1350}"/>
              </a:ext>
            </a:extLst>
          </p:cNvPr>
          <p:cNvSpPr/>
          <p:nvPr/>
        </p:nvSpPr>
        <p:spPr>
          <a:xfrm>
            <a:off x="7934325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6B8290E-40EB-424A-2CD4-B2AC8A582F31}"/>
              </a:ext>
            </a:extLst>
          </p:cNvPr>
          <p:cNvSpPr/>
          <p:nvPr/>
        </p:nvSpPr>
        <p:spPr>
          <a:xfrm>
            <a:off x="8867774" y="58864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trăm năm mươi tư nghìn tám trăm bảy mươi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01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FB8D0E-867C-A238-5E2A-1E0785CEED15}"/>
              </a:ext>
            </a:extLst>
          </p:cNvPr>
          <p:cNvGrpSpPr/>
          <p:nvPr/>
        </p:nvGrpSpPr>
        <p:grpSpPr>
          <a:xfrm>
            <a:off x="320919" y="219075"/>
            <a:ext cx="4327281" cy="715089"/>
            <a:chOff x="216913" y="109983"/>
            <a:chExt cx="4327281" cy="7609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B84C1-577E-118E-72E9-3331FCE005FB}"/>
                </a:ext>
              </a:extLst>
            </p:cNvPr>
            <p:cNvSpPr txBox="1"/>
            <p:nvPr/>
          </p:nvSpPr>
          <p:spPr>
            <a:xfrm>
              <a:off x="800869" y="109983"/>
              <a:ext cx="3743325" cy="760915"/>
            </a:xfrm>
            <a:custGeom>
              <a:avLst/>
              <a:gdLst>
                <a:gd name="connsiteX0" fmla="*/ 0 w 3743325"/>
                <a:gd name="connsiteY0" fmla="*/ 126822 h 760915"/>
                <a:gd name="connsiteX1" fmla="*/ 126822 w 3743325"/>
                <a:gd name="connsiteY1" fmla="*/ 0 h 760915"/>
                <a:gd name="connsiteX2" fmla="*/ 720068 w 3743325"/>
                <a:gd name="connsiteY2" fmla="*/ 0 h 760915"/>
                <a:gd name="connsiteX3" fmla="*/ 1452901 w 3743325"/>
                <a:gd name="connsiteY3" fmla="*/ 0 h 760915"/>
                <a:gd name="connsiteX4" fmla="*/ 2220631 w 3743325"/>
                <a:gd name="connsiteY4" fmla="*/ 0 h 760915"/>
                <a:gd name="connsiteX5" fmla="*/ 2848773 w 3743325"/>
                <a:gd name="connsiteY5" fmla="*/ 0 h 760915"/>
                <a:gd name="connsiteX6" fmla="*/ 3616503 w 3743325"/>
                <a:gd name="connsiteY6" fmla="*/ 0 h 760915"/>
                <a:gd name="connsiteX7" fmla="*/ 3743325 w 3743325"/>
                <a:gd name="connsiteY7" fmla="*/ 126822 h 760915"/>
                <a:gd name="connsiteX8" fmla="*/ 3743325 w 3743325"/>
                <a:gd name="connsiteY8" fmla="*/ 634093 h 760915"/>
                <a:gd name="connsiteX9" fmla="*/ 3616503 w 3743325"/>
                <a:gd name="connsiteY9" fmla="*/ 760915 h 760915"/>
                <a:gd name="connsiteX10" fmla="*/ 2953464 w 3743325"/>
                <a:gd name="connsiteY10" fmla="*/ 760915 h 760915"/>
                <a:gd name="connsiteX11" fmla="*/ 2255527 w 3743325"/>
                <a:gd name="connsiteY11" fmla="*/ 760915 h 760915"/>
                <a:gd name="connsiteX12" fmla="*/ 1487798 w 3743325"/>
                <a:gd name="connsiteY12" fmla="*/ 760915 h 760915"/>
                <a:gd name="connsiteX13" fmla="*/ 824758 w 3743325"/>
                <a:gd name="connsiteY13" fmla="*/ 760915 h 760915"/>
                <a:gd name="connsiteX14" fmla="*/ 126822 w 3743325"/>
                <a:gd name="connsiteY14" fmla="*/ 760915 h 760915"/>
                <a:gd name="connsiteX15" fmla="*/ 0 w 3743325"/>
                <a:gd name="connsiteY15" fmla="*/ 634093 h 760915"/>
                <a:gd name="connsiteX16" fmla="*/ 0 w 3743325"/>
                <a:gd name="connsiteY16" fmla="*/ 126822 h 76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43325" h="760915" fill="none" extrusionOk="0">
                  <a:moveTo>
                    <a:pt x="0" y="126822"/>
                  </a:moveTo>
                  <a:cubicBezTo>
                    <a:pt x="1243" y="51491"/>
                    <a:pt x="71298" y="-5802"/>
                    <a:pt x="126822" y="0"/>
                  </a:cubicBezTo>
                  <a:cubicBezTo>
                    <a:pt x="354265" y="-11659"/>
                    <a:pt x="502422" y="-8378"/>
                    <a:pt x="720068" y="0"/>
                  </a:cubicBezTo>
                  <a:cubicBezTo>
                    <a:pt x="937714" y="8378"/>
                    <a:pt x="1194757" y="-19408"/>
                    <a:pt x="1452901" y="0"/>
                  </a:cubicBezTo>
                  <a:cubicBezTo>
                    <a:pt x="1711045" y="19408"/>
                    <a:pt x="1966062" y="-13763"/>
                    <a:pt x="2220631" y="0"/>
                  </a:cubicBezTo>
                  <a:cubicBezTo>
                    <a:pt x="2475200" y="13763"/>
                    <a:pt x="2601335" y="11557"/>
                    <a:pt x="2848773" y="0"/>
                  </a:cubicBezTo>
                  <a:cubicBezTo>
                    <a:pt x="3096211" y="-11557"/>
                    <a:pt x="3315460" y="-2031"/>
                    <a:pt x="3616503" y="0"/>
                  </a:cubicBezTo>
                  <a:cubicBezTo>
                    <a:pt x="3689917" y="-16146"/>
                    <a:pt x="3727727" y="53292"/>
                    <a:pt x="3743325" y="126822"/>
                  </a:cubicBezTo>
                  <a:cubicBezTo>
                    <a:pt x="3768025" y="290673"/>
                    <a:pt x="3748226" y="403030"/>
                    <a:pt x="3743325" y="634093"/>
                  </a:cubicBezTo>
                  <a:cubicBezTo>
                    <a:pt x="3736948" y="717896"/>
                    <a:pt x="3687514" y="757896"/>
                    <a:pt x="3616503" y="760915"/>
                  </a:cubicBezTo>
                  <a:cubicBezTo>
                    <a:pt x="3349272" y="763818"/>
                    <a:pt x="3241408" y="760602"/>
                    <a:pt x="2953464" y="760915"/>
                  </a:cubicBezTo>
                  <a:cubicBezTo>
                    <a:pt x="2665520" y="761228"/>
                    <a:pt x="2402316" y="749103"/>
                    <a:pt x="2255527" y="760915"/>
                  </a:cubicBezTo>
                  <a:cubicBezTo>
                    <a:pt x="2108738" y="772727"/>
                    <a:pt x="1861640" y="751280"/>
                    <a:pt x="1487798" y="760915"/>
                  </a:cubicBezTo>
                  <a:cubicBezTo>
                    <a:pt x="1113956" y="770550"/>
                    <a:pt x="1088553" y="739883"/>
                    <a:pt x="824758" y="760915"/>
                  </a:cubicBezTo>
                  <a:cubicBezTo>
                    <a:pt x="560963" y="781947"/>
                    <a:pt x="424807" y="742726"/>
                    <a:pt x="126822" y="760915"/>
                  </a:cubicBezTo>
                  <a:cubicBezTo>
                    <a:pt x="48632" y="764872"/>
                    <a:pt x="-9040" y="700990"/>
                    <a:pt x="0" y="634093"/>
                  </a:cubicBezTo>
                  <a:cubicBezTo>
                    <a:pt x="14686" y="407079"/>
                    <a:pt x="24946" y="341682"/>
                    <a:pt x="0" y="126822"/>
                  </a:cubicBezTo>
                  <a:close/>
                </a:path>
                <a:path w="3743325" h="760915" stroke="0" extrusionOk="0">
                  <a:moveTo>
                    <a:pt x="0" y="126822"/>
                  </a:moveTo>
                  <a:cubicBezTo>
                    <a:pt x="-1723" y="63617"/>
                    <a:pt x="67451" y="13267"/>
                    <a:pt x="126822" y="0"/>
                  </a:cubicBezTo>
                  <a:cubicBezTo>
                    <a:pt x="433404" y="30564"/>
                    <a:pt x="718268" y="-6019"/>
                    <a:pt x="894552" y="0"/>
                  </a:cubicBezTo>
                  <a:cubicBezTo>
                    <a:pt x="1070836" y="6019"/>
                    <a:pt x="1303856" y="-2327"/>
                    <a:pt x="1487798" y="0"/>
                  </a:cubicBezTo>
                  <a:cubicBezTo>
                    <a:pt x="1671740" y="2327"/>
                    <a:pt x="1826946" y="23152"/>
                    <a:pt x="2081043" y="0"/>
                  </a:cubicBezTo>
                  <a:cubicBezTo>
                    <a:pt x="2335140" y="-23152"/>
                    <a:pt x="2408050" y="-29496"/>
                    <a:pt x="2674289" y="0"/>
                  </a:cubicBezTo>
                  <a:cubicBezTo>
                    <a:pt x="2940528" y="29496"/>
                    <a:pt x="3183707" y="-16903"/>
                    <a:pt x="3616503" y="0"/>
                  </a:cubicBezTo>
                  <a:cubicBezTo>
                    <a:pt x="3694259" y="6200"/>
                    <a:pt x="3731315" y="58272"/>
                    <a:pt x="3743325" y="126822"/>
                  </a:cubicBezTo>
                  <a:cubicBezTo>
                    <a:pt x="3745908" y="336416"/>
                    <a:pt x="3725265" y="395254"/>
                    <a:pt x="3743325" y="634093"/>
                  </a:cubicBezTo>
                  <a:cubicBezTo>
                    <a:pt x="3738382" y="696261"/>
                    <a:pt x="3684079" y="773625"/>
                    <a:pt x="3616503" y="760915"/>
                  </a:cubicBezTo>
                  <a:cubicBezTo>
                    <a:pt x="3392406" y="773918"/>
                    <a:pt x="3150001" y="754467"/>
                    <a:pt x="2883670" y="760915"/>
                  </a:cubicBezTo>
                  <a:cubicBezTo>
                    <a:pt x="2617339" y="767363"/>
                    <a:pt x="2474434" y="780100"/>
                    <a:pt x="2290424" y="760915"/>
                  </a:cubicBezTo>
                  <a:cubicBezTo>
                    <a:pt x="2106414" y="741730"/>
                    <a:pt x="1820488" y="730212"/>
                    <a:pt x="1627385" y="760915"/>
                  </a:cubicBezTo>
                  <a:cubicBezTo>
                    <a:pt x="1434282" y="791618"/>
                    <a:pt x="1239196" y="724571"/>
                    <a:pt x="894552" y="760915"/>
                  </a:cubicBezTo>
                  <a:cubicBezTo>
                    <a:pt x="549908" y="797259"/>
                    <a:pt x="415981" y="762794"/>
                    <a:pt x="126822" y="760915"/>
                  </a:cubicBezTo>
                  <a:cubicBezTo>
                    <a:pt x="55305" y="761843"/>
                    <a:pt x="-6025" y="705834"/>
                    <a:pt x="0" y="634093"/>
                  </a:cubicBezTo>
                  <a:cubicBezTo>
                    <a:pt x="-25060" y="520685"/>
                    <a:pt x="20565" y="355328"/>
                    <a:pt x="0" y="126822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3242160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D35F25-A10A-2FE7-373C-7E694E76574A}"/>
                </a:ext>
              </a:extLst>
            </p:cNvPr>
            <p:cNvSpPr/>
            <p:nvPr/>
          </p:nvSpPr>
          <p:spPr>
            <a:xfrm>
              <a:off x="216913" y="140731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D2DAEB-A489-6E4E-21E1-B6BB9E0DB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" y="1028700"/>
            <a:ext cx="2162175" cy="1257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8E9617-8CE1-D4A9-330D-54AB9A8F5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2438400"/>
            <a:ext cx="1905000" cy="1047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A9F70A-5569-ACD3-3417-96A82D1ACB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3848100"/>
            <a:ext cx="2019300" cy="1104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417F17-6E07-34FE-1A7B-E98FF0957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" y="5138737"/>
            <a:ext cx="1885950" cy="10191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8EA0AD-1854-3D5E-E4C9-A8B85CCD6EC6}"/>
              </a:ext>
            </a:extLst>
          </p:cNvPr>
          <p:cNvSpPr txBox="1"/>
          <p:nvPr/>
        </p:nvSpPr>
        <p:spPr>
          <a:xfrm>
            <a:off x="2809875" y="123825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mươi tám nghìn bốn trăm năm mươi sáu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D90AC9-846D-59A7-1974-0660538ED580}"/>
              </a:ext>
            </a:extLst>
          </p:cNvPr>
          <p:cNvSpPr txBox="1"/>
          <p:nvPr/>
        </p:nvSpPr>
        <p:spPr>
          <a:xfrm>
            <a:off x="2828925" y="259080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trăm linh chín nghìn tám trăm hai mươi tư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E6EEA9-0490-21E9-F7CD-43D5F164C4F5}"/>
              </a:ext>
            </a:extLst>
          </p:cNvPr>
          <p:cNvSpPr txBox="1"/>
          <p:nvPr/>
        </p:nvSpPr>
        <p:spPr>
          <a:xfrm>
            <a:off x="2857500" y="404812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trăm mười lăm nghìn hai trăm mười một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EAE068-F836-70C2-DDCF-83CF4EB27EFF}"/>
              </a:ext>
            </a:extLst>
          </p:cNvPr>
          <p:cNvSpPr txBox="1"/>
          <p:nvPr/>
        </p:nvSpPr>
        <p:spPr>
          <a:xfrm>
            <a:off x="2924175" y="532447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trăm bảy mươi ba nghìn một trăm linh năm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756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FB8D0E-867C-A238-5E2A-1E0785CEED15}"/>
              </a:ext>
            </a:extLst>
          </p:cNvPr>
          <p:cNvGrpSpPr/>
          <p:nvPr/>
        </p:nvGrpSpPr>
        <p:grpSpPr>
          <a:xfrm>
            <a:off x="511419" y="647700"/>
            <a:ext cx="10718555" cy="3915966"/>
            <a:chOff x="245488" y="109983"/>
            <a:chExt cx="10718555" cy="416691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B84C1-577E-118E-72E9-3331FCE005FB}"/>
                </a:ext>
              </a:extLst>
            </p:cNvPr>
            <p:cNvSpPr txBox="1"/>
            <p:nvPr/>
          </p:nvSpPr>
          <p:spPr>
            <a:xfrm>
              <a:off x="800868" y="109983"/>
              <a:ext cx="10163175" cy="4166917"/>
            </a:xfrm>
            <a:custGeom>
              <a:avLst/>
              <a:gdLst>
                <a:gd name="connsiteX0" fmla="*/ 0 w 10163175"/>
                <a:gd name="connsiteY0" fmla="*/ 694500 h 4166917"/>
                <a:gd name="connsiteX1" fmla="*/ 694500 w 10163175"/>
                <a:gd name="connsiteY1" fmla="*/ 0 h 4166917"/>
                <a:gd name="connsiteX2" fmla="*/ 1544920 w 10163175"/>
                <a:gd name="connsiteY2" fmla="*/ 0 h 4166917"/>
                <a:gd name="connsiteX3" fmla="*/ 2044373 w 10163175"/>
                <a:gd name="connsiteY3" fmla="*/ 0 h 4166917"/>
                <a:gd name="connsiteX4" fmla="*/ 2631568 w 10163175"/>
                <a:gd name="connsiteY4" fmla="*/ 0 h 4166917"/>
                <a:gd name="connsiteX5" fmla="*/ 3481988 w 10163175"/>
                <a:gd name="connsiteY5" fmla="*/ 0 h 4166917"/>
                <a:gd name="connsiteX6" fmla="*/ 3981441 w 10163175"/>
                <a:gd name="connsiteY6" fmla="*/ 0 h 4166917"/>
                <a:gd name="connsiteX7" fmla="*/ 4831861 w 10163175"/>
                <a:gd name="connsiteY7" fmla="*/ 0 h 4166917"/>
                <a:gd name="connsiteX8" fmla="*/ 5331314 w 10163175"/>
                <a:gd name="connsiteY8" fmla="*/ 0 h 4166917"/>
                <a:gd name="connsiteX9" fmla="*/ 5830767 w 10163175"/>
                <a:gd name="connsiteY9" fmla="*/ 0 h 4166917"/>
                <a:gd name="connsiteX10" fmla="*/ 6593445 w 10163175"/>
                <a:gd name="connsiteY10" fmla="*/ 0 h 4166917"/>
                <a:gd name="connsiteX11" fmla="*/ 7180640 w 10163175"/>
                <a:gd name="connsiteY11" fmla="*/ 0 h 4166917"/>
                <a:gd name="connsiteX12" fmla="*/ 7680093 w 10163175"/>
                <a:gd name="connsiteY12" fmla="*/ 0 h 4166917"/>
                <a:gd name="connsiteX13" fmla="*/ 8355030 w 10163175"/>
                <a:gd name="connsiteY13" fmla="*/ 0 h 4166917"/>
                <a:gd name="connsiteX14" fmla="*/ 9468675 w 10163175"/>
                <a:gd name="connsiteY14" fmla="*/ 0 h 4166917"/>
                <a:gd name="connsiteX15" fmla="*/ 10163175 w 10163175"/>
                <a:gd name="connsiteY15" fmla="*/ 694500 h 4166917"/>
                <a:gd name="connsiteX16" fmla="*/ 10163175 w 10163175"/>
                <a:gd name="connsiteY16" fmla="*/ 1333421 h 4166917"/>
                <a:gd name="connsiteX17" fmla="*/ 10163175 w 10163175"/>
                <a:gd name="connsiteY17" fmla="*/ 1944563 h 4166917"/>
                <a:gd name="connsiteX18" fmla="*/ 10163175 w 10163175"/>
                <a:gd name="connsiteY18" fmla="*/ 2639042 h 4166917"/>
                <a:gd name="connsiteX19" fmla="*/ 10163175 w 10163175"/>
                <a:gd name="connsiteY19" fmla="*/ 3472417 h 4166917"/>
                <a:gd name="connsiteX20" fmla="*/ 9468675 w 10163175"/>
                <a:gd name="connsiteY20" fmla="*/ 4166917 h 4166917"/>
                <a:gd name="connsiteX21" fmla="*/ 8618255 w 10163175"/>
                <a:gd name="connsiteY21" fmla="*/ 4166917 h 4166917"/>
                <a:gd name="connsiteX22" fmla="*/ 7943318 w 10163175"/>
                <a:gd name="connsiteY22" fmla="*/ 4166917 h 4166917"/>
                <a:gd name="connsiteX23" fmla="*/ 7268382 w 10163175"/>
                <a:gd name="connsiteY23" fmla="*/ 4166917 h 4166917"/>
                <a:gd name="connsiteX24" fmla="*/ 6856671 w 10163175"/>
                <a:gd name="connsiteY24" fmla="*/ 4166917 h 4166917"/>
                <a:gd name="connsiteX25" fmla="*/ 6357218 w 10163175"/>
                <a:gd name="connsiteY25" fmla="*/ 4166917 h 4166917"/>
                <a:gd name="connsiteX26" fmla="*/ 5506798 w 10163175"/>
                <a:gd name="connsiteY26" fmla="*/ 4166917 h 4166917"/>
                <a:gd name="connsiteX27" fmla="*/ 5007344 w 10163175"/>
                <a:gd name="connsiteY27" fmla="*/ 4166917 h 4166917"/>
                <a:gd name="connsiteX28" fmla="*/ 4332408 w 10163175"/>
                <a:gd name="connsiteY28" fmla="*/ 4166917 h 4166917"/>
                <a:gd name="connsiteX29" fmla="*/ 3832955 w 10163175"/>
                <a:gd name="connsiteY29" fmla="*/ 4166917 h 4166917"/>
                <a:gd name="connsiteX30" fmla="*/ 2982535 w 10163175"/>
                <a:gd name="connsiteY30" fmla="*/ 4166917 h 4166917"/>
                <a:gd name="connsiteX31" fmla="*/ 2219857 w 10163175"/>
                <a:gd name="connsiteY31" fmla="*/ 4166917 h 4166917"/>
                <a:gd name="connsiteX32" fmla="*/ 1544920 w 10163175"/>
                <a:gd name="connsiteY32" fmla="*/ 4166917 h 4166917"/>
                <a:gd name="connsiteX33" fmla="*/ 694500 w 10163175"/>
                <a:gd name="connsiteY33" fmla="*/ 4166917 h 4166917"/>
                <a:gd name="connsiteX34" fmla="*/ 0 w 10163175"/>
                <a:gd name="connsiteY34" fmla="*/ 3472417 h 4166917"/>
                <a:gd name="connsiteX35" fmla="*/ 0 w 10163175"/>
                <a:gd name="connsiteY35" fmla="*/ 2833496 h 4166917"/>
                <a:gd name="connsiteX36" fmla="*/ 0 w 10163175"/>
                <a:gd name="connsiteY36" fmla="*/ 2111238 h 4166917"/>
                <a:gd name="connsiteX37" fmla="*/ 0 w 10163175"/>
                <a:gd name="connsiteY37" fmla="*/ 1472317 h 4166917"/>
                <a:gd name="connsiteX38" fmla="*/ 0 w 10163175"/>
                <a:gd name="connsiteY38" fmla="*/ 694500 h 416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163175" h="4166917" fill="none" extrusionOk="0">
                  <a:moveTo>
                    <a:pt x="0" y="694500"/>
                  </a:moveTo>
                  <a:cubicBezTo>
                    <a:pt x="-18959" y="338253"/>
                    <a:pt x="396474" y="-14093"/>
                    <a:pt x="694500" y="0"/>
                  </a:cubicBezTo>
                  <a:cubicBezTo>
                    <a:pt x="955578" y="41745"/>
                    <a:pt x="1211155" y="-22830"/>
                    <a:pt x="1544920" y="0"/>
                  </a:cubicBezTo>
                  <a:cubicBezTo>
                    <a:pt x="1878685" y="22830"/>
                    <a:pt x="1894280" y="-22349"/>
                    <a:pt x="2044373" y="0"/>
                  </a:cubicBezTo>
                  <a:cubicBezTo>
                    <a:pt x="2194466" y="22349"/>
                    <a:pt x="2464619" y="22073"/>
                    <a:pt x="2631568" y="0"/>
                  </a:cubicBezTo>
                  <a:cubicBezTo>
                    <a:pt x="2798517" y="-22073"/>
                    <a:pt x="3267431" y="-16749"/>
                    <a:pt x="3481988" y="0"/>
                  </a:cubicBezTo>
                  <a:cubicBezTo>
                    <a:pt x="3696545" y="16749"/>
                    <a:pt x="3823146" y="-5581"/>
                    <a:pt x="3981441" y="0"/>
                  </a:cubicBezTo>
                  <a:cubicBezTo>
                    <a:pt x="4139736" y="5581"/>
                    <a:pt x="4559238" y="-14418"/>
                    <a:pt x="4831861" y="0"/>
                  </a:cubicBezTo>
                  <a:cubicBezTo>
                    <a:pt x="5104484" y="14418"/>
                    <a:pt x="5134641" y="9744"/>
                    <a:pt x="5331314" y="0"/>
                  </a:cubicBezTo>
                  <a:cubicBezTo>
                    <a:pt x="5527987" y="-9744"/>
                    <a:pt x="5631344" y="6777"/>
                    <a:pt x="5830767" y="0"/>
                  </a:cubicBezTo>
                  <a:cubicBezTo>
                    <a:pt x="6030190" y="-6777"/>
                    <a:pt x="6381447" y="-383"/>
                    <a:pt x="6593445" y="0"/>
                  </a:cubicBezTo>
                  <a:cubicBezTo>
                    <a:pt x="6805443" y="383"/>
                    <a:pt x="6945915" y="21873"/>
                    <a:pt x="7180640" y="0"/>
                  </a:cubicBezTo>
                  <a:cubicBezTo>
                    <a:pt x="7415365" y="-21873"/>
                    <a:pt x="7549752" y="-19918"/>
                    <a:pt x="7680093" y="0"/>
                  </a:cubicBezTo>
                  <a:cubicBezTo>
                    <a:pt x="7810434" y="19918"/>
                    <a:pt x="8153985" y="-18220"/>
                    <a:pt x="8355030" y="0"/>
                  </a:cubicBezTo>
                  <a:cubicBezTo>
                    <a:pt x="8556075" y="18220"/>
                    <a:pt x="8929105" y="1445"/>
                    <a:pt x="9468675" y="0"/>
                  </a:cubicBezTo>
                  <a:cubicBezTo>
                    <a:pt x="9912404" y="51413"/>
                    <a:pt x="10096896" y="365134"/>
                    <a:pt x="10163175" y="694500"/>
                  </a:cubicBezTo>
                  <a:cubicBezTo>
                    <a:pt x="10154023" y="996565"/>
                    <a:pt x="10158902" y="1100882"/>
                    <a:pt x="10163175" y="1333421"/>
                  </a:cubicBezTo>
                  <a:cubicBezTo>
                    <a:pt x="10167448" y="1565960"/>
                    <a:pt x="10145448" y="1648109"/>
                    <a:pt x="10163175" y="1944563"/>
                  </a:cubicBezTo>
                  <a:cubicBezTo>
                    <a:pt x="10180902" y="2241017"/>
                    <a:pt x="10136260" y="2415559"/>
                    <a:pt x="10163175" y="2639042"/>
                  </a:cubicBezTo>
                  <a:cubicBezTo>
                    <a:pt x="10190090" y="2862525"/>
                    <a:pt x="10189664" y="3244497"/>
                    <a:pt x="10163175" y="3472417"/>
                  </a:cubicBezTo>
                  <a:cubicBezTo>
                    <a:pt x="10122135" y="3876474"/>
                    <a:pt x="9928934" y="4146843"/>
                    <a:pt x="9468675" y="4166917"/>
                  </a:cubicBezTo>
                  <a:cubicBezTo>
                    <a:pt x="9276120" y="4207370"/>
                    <a:pt x="8806877" y="4178539"/>
                    <a:pt x="8618255" y="4166917"/>
                  </a:cubicBezTo>
                  <a:cubicBezTo>
                    <a:pt x="8429633" y="4155295"/>
                    <a:pt x="8176187" y="4155016"/>
                    <a:pt x="7943318" y="4166917"/>
                  </a:cubicBezTo>
                  <a:cubicBezTo>
                    <a:pt x="7710449" y="4178818"/>
                    <a:pt x="7482038" y="4171769"/>
                    <a:pt x="7268382" y="4166917"/>
                  </a:cubicBezTo>
                  <a:cubicBezTo>
                    <a:pt x="7054726" y="4162065"/>
                    <a:pt x="6955557" y="4147306"/>
                    <a:pt x="6856671" y="4166917"/>
                  </a:cubicBezTo>
                  <a:cubicBezTo>
                    <a:pt x="6757785" y="4186528"/>
                    <a:pt x="6595235" y="4153744"/>
                    <a:pt x="6357218" y="4166917"/>
                  </a:cubicBezTo>
                  <a:cubicBezTo>
                    <a:pt x="6119201" y="4180090"/>
                    <a:pt x="5681539" y="4141949"/>
                    <a:pt x="5506798" y="4166917"/>
                  </a:cubicBezTo>
                  <a:cubicBezTo>
                    <a:pt x="5332057" y="4191885"/>
                    <a:pt x="5122606" y="4189298"/>
                    <a:pt x="5007344" y="4166917"/>
                  </a:cubicBezTo>
                  <a:cubicBezTo>
                    <a:pt x="4892082" y="4144536"/>
                    <a:pt x="4629146" y="4156577"/>
                    <a:pt x="4332408" y="4166917"/>
                  </a:cubicBezTo>
                  <a:cubicBezTo>
                    <a:pt x="4035670" y="4177257"/>
                    <a:pt x="3947967" y="4165891"/>
                    <a:pt x="3832955" y="4166917"/>
                  </a:cubicBezTo>
                  <a:cubicBezTo>
                    <a:pt x="3717943" y="4167943"/>
                    <a:pt x="3304478" y="4181900"/>
                    <a:pt x="2982535" y="4166917"/>
                  </a:cubicBezTo>
                  <a:cubicBezTo>
                    <a:pt x="2660592" y="4151934"/>
                    <a:pt x="2575977" y="4190059"/>
                    <a:pt x="2219857" y="4166917"/>
                  </a:cubicBezTo>
                  <a:cubicBezTo>
                    <a:pt x="1863737" y="4143775"/>
                    <a:pt x="1837965" y="4169422"/>
                    <a:pt x="1544920" y="4166917"/>
                  </a:cubicBezTo>
                  <a:cubicBezTo>
                    <a:pt x="1251875" y="4164412"/>
                    <a:pt x="1051115" y="4172805"/>
                    <a:pt x="694500" y="4166917"/>
                  </a:cubicBezTo>
                  <a:cubicBezTo>
                    <a:pt x="304824" y="4151359"/>
                    <a:pt x="-38333" y="3772466"/>
                    <a:pt x="0" y="3472417"/>
                  </a:cubicBezTo>
                  <a:cubicBezTo>
                    <a:pt x="25084" y="3299657"/>
                    <a:pt x="-8079" y="3139455"/>
                    <a:pt x="0" y="2833496"/>
                  </a:cubicBezTo>
                  <a:cubicBezTo>
                    <a:pt x="8079" y="2527537"/>
                    <a:pt x="20198" y="2407326"/>
                    <a:pt x="0" y="2111238"/>
                  </a:cubicBezTo>
                  <a:cubicBezTo>
                    <a:pt x="-20198" y="1815150"/>
                    <a:pt x="15802" y="1648811"/>
                    <a:pt x="0" y="1472317"/>
                  </a:cubicBezTo>
                  <a:cubicBezTo>
                    <a:pt x="-15802" y="1295823"/>
                    <a:pt x="-9704" y="931093"/>
                    <a:pt x="0" y="694500"/>
                  </a:cubicBezTo>
                  <a:close/>
                </a:path>
                <a:path w="10163175" h="4166917" stroke="0" extrusionOk="0">
                  <a:moveTo>
                    <a:pt x="0" y="694500"/>
                  </a:moveTo>
                  <a:cubicBezTo>
                    <a:pt x="-10251" y="351613"/>
                    <a:pt x="341751" y="38308"/>
                    <a:pt x="694500" y="0"/>
                  </a:cubicBezTo>
                  <a:cubicBezTo>
                    <a:pt x="965590" y="25175"/>
                    <a:pt x="1273206" y="-26366"/>
                    <a:pt x="1544920" y="0"/>
                  </a:cubicBezTo>
                  <a:cubicBezTo>
                    <a:pt x="1816634" y="26366"/>
                    <a:pt x="1751567" y="-4595"/>
                    <a:pt x="1956631" y="0"/>
                  </a:cubicBezTo>
                  <a:cubicBezTo>
                    <a:pt x="2161695" y="4595"/>
                    <a:pt x="2253955" y="-3680"/>
                    <a:pt x="2368343" y="0"/>
                  </a:cubicBezTo>
                  <a:cubicBezTo>
                    <a:pt x="2482731" y="3680"/>
                    <a:pt x="2588502" y="-16602"/>
                    <a:pt x="2780054" y="0"/>
                  </a:cubicBezTo>
                  <a:cubicBezTo>
                    <a:pt x="2971606" y="16602"/>
                    <a:pt x="3249294" y="10877"/>
                    <a:pt x="3367249" y="0"/>
                  </a:cubicBezTo>
                  <a:cubicBezTo>
                    <a:pt x="3485204" y="-10877"/>
                    <a:pt x="3862095" y="-14567"/>
                    <a:pt x="4217669" y="0"/>
                  </a:cubicBezTo>
                  <a:cubicBezTo>
                    <a:pt x="4573243" y="14567"/>
                    <a:pt x="4657547" y="-14533"/>
                    <a:pt x="4980347" y="0"/>
                  </a:cubicBezTo>
                  <a:cubicBezTo>
                    <a:pt x="5303147" y="14533"/>
                    <a:pt x="5348236" y="4760"/>
                    <a:pt x="5567542" y="0"/>
                  </a:cubicBezTo>
                  <a:cubicBezTo>
                    <a:pt x="5786849" y="-4760"/>
                    <a:pt x="5990088" y="-15785"/>
                    <a:pt x="6154737" y="0"/>
                  </a:cubicBezTo>
                  <a:cubicBezTo>
                    <a:pt x="6319387" y="15785"/>
                    <a:pt x="6528462" y="3053"/>
                    <a:pt x="6654190" y="0"/>
                  </a:cubicBezTo>
                  <a:cubicBezTo>
                    <a:pt x="6779918" y="-3053"/>
                    <a:pt x="7084037" y="6599"/>
                    <a:pt x="7504610" y="0"/>
                  </a:cubicBezTo>
                  <a:cubicBezTo>
                    <a:pt x="7925183" y="-6599"/>
                    <a:pt x="7743757" y="-14692"/>
                    <a:pt x="7916321" y="0"/>
                  </a:cubicBezTo>
                  <a:cubicBezTo>
                    <a:pt x="8088885" y="14692"/>
                    <a:pt x="8370232" y="26363"/>
                    <a:pt x="8503516" y="0"/>
                  </a:cubicBezTo>
                  <a:cubicBezTo>
                    <a:pt x="8636800" y="-26363"/>
                    <a:pt x="9094264" y="35772"/>
                    <a:pt x="9468675" y="0"/>
                  </a:cubicBezTo>
                  <a:cubicBezTo>
                    <a:pt x="9855716" y="74273"/>
                    <a:pt x="10225408" y="335419"/>
                    <a:pt x="10163175" y="694500"/>
                  </a:cubicBezTo>
                  <a:cubicBezTo>
                    <a:pt x="10154602" y="1062074"/>
                    <a:pt x="10165470" y="1184359"/>
                    <a:pt x="10163175" y="1444538"/>
                  </a:cubicBezTo>
                  <a:cubicBezTo>
                    <a:pt x="10160880" y="1704717"/>
                    <a:pt x="10153367" y="1983094"/>
                    <a:pt x="10163175" y="2194575"/>
                  </a:cubicBezTo>
                  <a:cubicBezTo>
                    <a:pt x="10172983" y="2406056"/>
                    <a:pt x="10164676" y="2689813"/>
                    <a:pt x="10163175" y="2833496"/>
                  </a:cubicBezTo>
                  <a:cubicBezTo>
                    <a:pt x="10161674" y="2977179"/>
                    <a:pt x="10187896" y="3172139"/>
                    <a:pt x="10163175" y="3472417"/>
                  </a:cubicBezTo>
                  <a:cubicBezTo>
                    <a:pt x="10098576" y="3822766"/>
                    <a:pt x="9883588" y="4220963"/>
                    <a:pt x="9468675" y="4166917"/>
                  </a:cubicBezTo>
                  <a:cubicBezTo>
                    <a:pt x="9309623" y="4178923"/>
                    <a:pt x="9213994" y="4162584"/>
                    <a:pt x="9056964" y="4166917"/>
                  </a:cubicBezTo>
                  <a:cubicBezTo>
                    <a:pt x="8899934" y="4171250"/>
                    <a:pt x="8698828" y="4151628"/>
                    <a:pt x="8557511" y="4166917"/>
                  </a:cubicBezTo>
                  <a:cubicBezTo>
                    <a:pt x="8416194" y="4182206"/>
                    <a:pt x="8276726" y="4184828"/>
                    <a:pt x="8145799" y="4166917"/>
                  </a:cubicBezTo>
                  <a:cubicBezTo>
                    <a:pt x="8014872" y="4149006"/>
                    <a:pt x="7837879" y="4166074"/>
                    <a:pt x="7734088" y="4166917"/>
                  </a:cubicBezTo>
                  <a:cubicBezTo>
                    <a:pt x="7630297" y="4167760"/>
                    <a:pt x="7381728" y="4144092"/>
                    <a:pt x="7146893" y="4166917"/>
                  </a:cubicBezTo>
                  <a:cubicBezTo>
                    <a:pt x="6912058" y="4189742"/>
                    <a:pt x="6589294" y="4125957"/>
                    <a:pt x="6296473" y="4166917"/>
                  </a:cubicBezTo>
                  <a:cubicBezTo>
                    <a:pt x="6003652" y="4207877"/>
                    <a:pt x="5961090" y="4177918"/>
                    <a:pt x="5797020" y="4166917"/>
                  </a:cubicBezTo>
                  <a:cubicBezTo>
                    <a:pt x="5632950" y="4155916"/>
                    <a:pt x="5318373" y="4151613"/>
                    <a:pt x="5122084" y="4166917"/>
                  </a:cubicBezTo>
                  <a:cubicBezTo>
                    <a:pt x="4925795" y="4182221"/>
                    <a:pt x="4783613" y="4189372"/>
                    <a:pt x="4534889" y="4166917"/>
                  </a:cubicBezTo>
                  <a:cubicBezTo>
                    <a:pt x="4286165" y="4144462"/>
                    <a:pt x="4004329" y="4176537"/>
                    <a:pt x="3859952" y="4166917"/>
                  </a:cubicBezTo>
                  <a:cubicBezTo>
                    <a:pt x="3715575" y="4157297"/>
                    <a:pt x="3251797" y="4134593"/>
                    <a:pt x="3009532" y="4166917"/>
                  </a:cubicBezTo>
                  <a:cubicBezTo>
                    <a:pt x="2767267" y="4199241"/>
                    <a:pt x="2680571" y="4152762"/>
                    <a:pt x="2422338" y="4166917"/>
                  </a:cubicBezTo>
                  <a:cubicBezTo>
                    <a:pt x="2164105" y="4181072"/>
                    <a:pt x="1957377" y="4164085"/>
                    <a:pt x="1571917" y="4166917"/>
                  </a:cubicBezTo>
                  <a:cubicBezTo>
                    <a:pt x="1186457" y="4169749"/>
                    <a:pt x="1045343" y="4156060"/>
                    <a:pt x="694500" y="4166917"/>
                  </a:cubicBezTo>
                  <a:cubicBezTo>
                    <a:pt x="338926" y="4127589"/>
                    <a:pt x="-28762" y="3870388"/>
                    <a:pt x="0" y="3472417"/>
                  </a:cubicBezTo>
                  <a:cubicBezTo>
                    <a:pt x="-24030" y="3268819"/>
                    <a:pt x="-22016" y="3119444"/>
                    <a:pt x="0" y="2861275"/>
                  </a:cubicBezTo>
                  <a:cubicBezTo>
                    <a:pt x="22016" y="2603106"/>
                    <a:pt x="9771" y="2503458"/>
                    <a:pt x="0" y="2222354"/>
                  </a:cubicBezTo>
                  <a:cubicBezTo>
                    <a:pt x="-9771" y="1941250"/>
                    <a:pt x="-12559" y="1644417"/>
                    <a:pt x="0" y="1472317"/>
                  </a:cubicBezTo>
                  <a:cubicBezTo>
                    <a:pt x="12559" y="1300217"/>
                    <a:pt x="12162" y="1041315"/>
                    <a:pt x="0" y="69450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3242160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Viết các số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Tám mươi bảy nghìn sáu trăm linh một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Chín nghìn không trăm ba mươi tư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Hai mươi hai nghìn năm trăm hai mươi lăm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Bốn trăm mười tám nghìn ba trăm linh bốn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Năm trăm hai mươi bảy nghìn sáu trăm bốn mươi mốt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D35F25-A10A-2FE7-373C-7E694E76574A}"/>
                </a:ext>
              </a:extLst>
            </p:cNvPr>
            <p:cNvSpPr/>
            <p:nvPr/>
          </p:nvSpPr>
          <p:spPr>
            <a:xfrm>
              <a:off x="245488" y="302897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6143B7-A70C-144A-42D3-46C205031670}"/>
              </a:ext>
            </a:extLst>
          </p:cNvPr>
          <p:cNvSpPr/>
          <p:nvPr/>
        </p:nvSpPr>
        <p:spPr>
          <a:xfrm>
            <a:off x="8077200" y="1314450"/>
            <a:ext cx="1857375" cy="466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87 601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B82601-373E-F5C5-68F4-0D25A2DC8361}"/>
              </a:ext>
            </a:extLst>
          </p:cNvPr>
          <p:cNvSpPr/>
          <p:nvPr/>
        </p:nvSpPr>
        <p:spPr>
          <a:xfrm>
            <a:off x="7439025" y="185737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9 034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2F3770-2EFA-8296-323C-5A298BF77F18}"/>
              </a:ext>
            </a:extLst>
          </p:cNvPr>
          <p:cNvSpPr/>
          <p:nvPr/>
        </p:nvSpPr>
        <p:spPr>
          <a:xfrm>
            <a:off x="8753475" y="235267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22 525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6E32F1-E77F-9DB6-4163-280A51E3E6CA}"/>
              </a:ext>
            </a:extLst>
          </p:cNvPr>
          <p:cNvSpPr/>
          <p:nvPr/>
        </p:nvSpPr>
        <p:spPr>
          <a:xfrm>
            <a:off x="8734425" y="291465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418 304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C3E4C4-F6E4-AC87-C3A1-727A2402D89D}"/>
              </a:ext>
            </a:extLst>
          </p:cNvPr>
          <p:cNvSpPr/>
          <p:nvPr/>
        </p:nvSpPr>
        <p:spPr>
          <a:xfrm>
            <a:off x="8639175" y="384810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527 641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2698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180975"/>
            <a:ext cx="11340000" cy="6553199"/>
          </a:xfrm>
          <a:custGeom>
            <a:avLst/>
            <a:gdLst>
              <a:gd name="connsiteX0" fmla="*/ 0 w 11340000"/>
              <a:gd name="connsiteY0" fmla="*/ 1092222 h 6553199"/>
              <a:gd name="connsiteX1" fmla="*/ 1092222 w 11340000"/>
              <a:gd name="connsiteY1" fmla="*/ 0 h 6553199"/>
              <a:gd name="connsiteX2" fmla="*/ 10247778 w 11340000"/>
              <a:gd name="connsiteY2" fmla="*/ 0 h 6553199"/>
              <a:gd name="connsiteX3" fmla="*/ 11340000 w 11340000"/>
              <a:gd name="connsiteY3" fmla="*/ 1092222 h 6553199"/>
              <a:gd name="connsiteX4" fmla="*/ 11340000 w 11340000"/>
              <a:gd name="connsiteY4" fmla="*/ 5460977 h 6553199"/>
              <a:gd name="connsiteX5" fmla="*/ 10247778 w 11340000"/>
              <a:gd name="connsiteY5" fmla="*/ 6553199 h 6553199"/>
              <a:gd name="connsiteX6" fmla="*/ 1092222 w 11340000"/>
              <a:gd name="connsiteY6" fmla="*/ 6553199 h 6553199"/>
              <a:gd name="connsiteX7" fmla="*/ 0 w 11340000"/>
              <a:gd name="connsiteY7" fmla="*/ 5460977 h 6553199"/>
              <a:gd name="connsiteX8" fmla="*/ 0 w 11340000"/>
              <a:gd name="connsiteY8" fmla="*/ 1092222 h 655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553199" fill="none" extrusionOk="0">
                <a:moveTo>
                  <a:pt x="0" y="1092222"/>
                </a:moveTo>
                <a:cubicBezTo>
                  <a:pt x="-94038" y="494851"/>
                  <a:pt x="478043" y="62240"/>
                  <a:pt x="1092222" y="0"/>
                </a:cubicBezTo>
                <a:cubicBezTo>
                  <a:pt x="4871760" y="77600"/>
                  <a:pt x="6563171" y="-27269"/>
                  <a:pt x="10247778" y="0"/>
                </a:cubicBezTo>
                <a:cubicBezTo>
                  <a:pt x="10865307" y="-18879"/>
                  <a:pt x="11405616" y="508320"/>
                  <a:pt x="11340000" y="1092222"/>
                </a:cubicBezTo>
                <a:cubicBezTo>
                  <a:pt x="11449000" y="2759216"/>
                  <a:pt x="11261791" y="4547519"/>
                  <a:pt x="11340000" y="5460977"/>
                </a:cubicBezTo>
                <a:cubicBezTo>
                  <a:pt x="11293182" y="6045880"/>
                  <a:pt x="10798345" y="6576419"/>
                  <a:pt x="10247778" y="6553199"/>
                </a:cubicBezTo>
                <a:cubicBezTo>
                  <a:pt x="6828830" y="6602376"/>
                  <a:pt x="5601851" y="6430497"/>
                  <a:pt x="1092222" y="6553199"/>
                </a:cubicBezTo>
                <a:cubicBezTo>
                  <a:pt x="486912" y="6569262"/>
                  <a:pt x="-85820" y="6138087"/>
                  <a:pt x="0" y="5460977"/>
                </a:cubicBezTo>
                <a:cubicBezTo>
                  <a:pt x="47022" y="3397640"/>
                  <a:pt x="104569" y="2528771"/>
                  <a:pt x="0" y="1092222"/>
                </a:cubicBezTo>
                <a:close/>
              </a:path>
              <a:path w="11340000" h="6553199" stroke="0" extrusionOk="0">
                <a:moveTo>
                  <a:pt x="0" y="1092222"/>
                </a:moveTo>
                <a:cubicBezTo>
                  <a:pt x="11393" y="487702"/>
                  <a:pt x="567660" y="-5248"/>
                  <a:pt x="1092222" y="0"/>
                </a:cubicBezTo>
                <a:cubicBezTo>
                  <a:pt x="2156676" y="-129276"/>
                  <a:pt x="8261162" y="-77778"/>
                  <a:pt x="10247778" y="0"/>
                </a:cubicBezTo>
                <a:cubicBezTo>
                  <a:pt x="10834508" y="-52562"/>
                  <a:pt x="11332063" y="534768"/>
                  <a:pt x="11340000" y="1092222"/>
                </a:cubicBezTo>
                <a:cubicBezTo>
                  <a:pt x="11421599" y="3138461"/>
                  <a:pt x="11494300" y="3804128"/>
                  <a:pt x="11340000" y="5460977"/>
                </a:cubicBezTo>
                <a:cubicBezTo>
                  <a:pt x="11378695" y="6145799"/>
                  <a:pt x="10772808" y="6579772"/>
                  <a:pt x="10247778" y="6553199"/>
                </a:cubicBezTo>
                <a:cubicBezTo>
                  <a:pt x="6105535" y="6597419"/>
                  <a:pt x="5053852" y="6523817"/>
                  <a:pt x="1092222" y="6553199"/>
                </a:cubicBezTo>
                <a:cubicBezTo>
                  <a:pt x="479998" y="6518596"/>
                  <a:pt x="-16246" y="6060440"/>
                  <a:pt x="0" y="5460977"/>
                </a:cubicBezTo>
                <a:cubicBezTo>
                  <a:pt x="-159954" y="4642527"/>
                  <a:pt x="22140" y="1599146"/>
                  <a:pt x="0" y="109222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05B27-95D3-7FB2-1E69-1B990807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87" y="300037"/>
            <a:ext cx="3171825" cy="67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9A5A11-B261-787A-8B40-38B2CCF3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014412"/>
            <a:ext cx="8705850" cy="11334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E775C0-08E8-D878-6E99-1D3267785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587" y="2409825"/>
            <a:ext cx="9915525" cy="39433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2829A6E-33B8-888D-17FA-1BA9E7015726}"/>
              </a:ext>
            </a:extLst>
          </p:cNvPr>
          <p:cNvSpPr/>
          <p:nvPr/>
        </p:nvSpPr>
        <p:spPr>
          <a:xfrm>
            <a:off x="4105275" y="2428874"/>
            <a:ext cx="523875" cy="4476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62EE7F-A848-D8FE-EDAB-C0A87D7E9271}"/>
              </a:ext>
            </a:extLst>
          </p:cNvPr>
          <p:cNvSpPr/>
          <p:nvPr/>
        </p:nvSpPr>
        <p:spPr>
          <a:xfrm>
            <a:off x="6191250" y="24193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FED9CF2-C18D-43BF-519F-5F68788664D3}"/>
              </a:ext>
            </a:extLst>
          </p:cNvPr>
          <p:cNvSpPr/>
          <p:nvPr/>
        </p:nvSpPr>
        <p:spPr>
          <a:xfrm>
            <a:off x="836295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74EF8B-0665-3E87-4281-B9588B5A4797}"/>
              </a:ext>
            </a:extLst>
          </p:cNvPr>
          <p:cNvSpPr/>
          <p:nvPr/>
        </p:nvSpPr>
        <p:spPr>
          <a:xfrm>
            <a:off x="971550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700D1A5-EB90-EB79-5A42-AEB4713CB67C}"/>
              </a:ext>
            </a:extLst>
          </p:cNvPr>
          <p:cNvSpPr/>
          <p:nvPr/>
        </p:nvSpPr>
        <p:spPr>
          <a:xfrm>
            <a:off x="1562100" y="30670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66C6CB0-85A5-3365-C3ED-1561B6F4308B}"/>
              </a:ext>
            </a:extLst>
          </p:cNvPr>
          <p:cNvSpPr/>
          <p:nvPr/>
        </p:nvSpPr>
        <p:spPr>
          <a:xfrm>
            <a:off x="2905125" y="30384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C1AFEF2-8363-3CC8-F3F1-98DDFAC419C6}"/>
              </a:ext>
            </a:extLst>
          </p:cNvPr>
          <p:cNvSpPr/>
          <p:nvPr/>
        </p:nvSpPr>
        <p:spPr>
          <a:xfrm>
            <a:off x="4114800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3F055-824E-A834-F271-C06870455832}"/>
              </a:ext>
            </a:extLst>
          </p:cNvPr>
          <p:cNvSpPr/>
          <p:nvPr/>
        </p:nvSpPr>
        <p:spPr>
          <a:xfrm>
            <a:off x="6210300" y="37528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ADC3532-48EF-705C-67CF-BAA630E1227A}"/>
              </a:ext>
            </a:extLst>
          </p:cNvPr>
          <p:cNvSpPr/>
          <p:nvPr/>
        </p:nvSpPr>
        <p:spPr>
          <a:xfrm>
            <a:off x="8353425" y="37433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8EC1CFC-1FF7-DFED-7D99-80CA38725EB0}"/>
              </a:ext>
            </a:extLst>
          </p:cNvPr>
          <p:cNvSpPr/>
          <p:nvPr/>
        </p:nvSpPr>
        <p:spPr>
          <a:xfrm>
            <a:off x="9725025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0C22714-DB28-9985-0D3D-5DD80A50CEB0}"/>
              </a:ext>
            </a:extLst>
          </p:cNvPr>
          <p:cNvSpPr/>
          <p:nvPr/>
        </p:nvSpPr>
        <p:spPr>
          <a:xfrm>
            <a:off x="1571625" y="43910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AC1EDE5-A81C-78FD-A364-4E1327980D5F}"/>
              </a:ext>
            </a:extLst>
          </p:cNvPr>
          <p:cNvSpPr/>
          <p:nvPr/>
        </p:nvSpPr>
        <p:spPr>
          <a:xfrm>
            <a:off x="2876550" y="43814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91AD3-B239-901B-F8D3-29B6E259F956}"/>
              </a:ext>
            </a:extLst>
          </p:cNvPr>
          <p:cNvSpPr/>
          <p:nvPr/>
        </p:nvSpPr>
        <p:spPr>
          <a:xfrm>
            <a:off x="4095750" y="50958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0C0F915-FE0B-9CF5-6D22-207B9197BA7F}"/>
              </a:ext>
            </a:extLst>
          </p:cNvPr>
          <p:cNvSpPr/>
          <p:nvPr/>
        </p:nvSpPr>
        <p:spPr>
          <a:xfrm>
            <a:off x="6181725" y="51053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276EA83-BC6B-8550-4ED2-AF62456BBCFB}"/>
              </a:ext>
            </a:extLst>
          </p:cNvPr>
          <p:cNvSpPr/>
          <p:nvPr/>
        </p:nvSpPr>
        <p:spPr>
          <a:xfrm>
            <a:off x="8372475" y="51244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70CA79C-EA51-5FC7-2EC1-1F0A79EA07E0}"/>
              </a:ext>
            </a:extLst>
          </p:cNvPr>
          <p:cNvSpPr/>
          <p:nvPr/>
        </p:nvSpPr>
        <p:spPr>
          <a:xfrm>
            <a:off x="9715500" y="51149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E2D344C-0D0E-D046-8F73-739C917AF0DA}"/>
              </a:ext>
            </a:extLst>
          </p:cNvPr>
          <p:cNvSpPr/>
          <p:nvPr/>
        </p:nvSpPr>
        <p:spPr>
          <a:xfrm>
            <a:off x="1552575" y="57435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3F27034-97C0-C551-64BD-A1A87DF93055}"/>
              </a:ext>
            </a:extLst>
          </p:cNvPr>
          <p:cNvSpPr/>
          <p:nvPr/>
        </p:nvSpPr>
        <p:spPr>
          <a:xfrm>
            <a:off x="2876550" y="57721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35902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8073451-7046-427B-A6FD-99F9B9410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D6B3D5DF-C865-443D-8B89-8CCF8FB9B01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Nhóm 30">
            <a:extLst>
              <a:ext uri="{FF2B5EF4-FFF2-40B4-BE49-F238E27FC236}">
                <a16:creationId xmlns:a16="http://schemas.microsoft.com/office/drawing/2014/main" id="{A8875619-C186-3351-6E0C-A88FB5ECDAF2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6F54C52A-F56E-1F7F-59ED-F5030DB7E437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Hộp Văn bản 29">
              <a:extLst>
                <a:ext uri="{FF2B5EF4-FFF2-40B4-BE49-F238E27FC236}">
                  <a16:creationId xmlns:a16="http://schemas.microsoft.com/office/drawing/2014/main" id="{206205C1-4123-E35A-45FF-7FBF24FEC70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76A511-2FC2-B221-B3E8-C4BF4BCA18A1}"/>
              </a:ext>
            </a:extLst>
          </p:cNvPr>
          <p:cNvGrpSpPr/>
          <p:nvPr/>
        </p:nvGrpSpPr>
        <p:grpSpPr>
          <a:xfrm>
            <a:off x="852540" y="1465799"/>
            <a:ext cx="6462407" cy="1080000"/>
            <a:chOff x="968287" y="1368504"/>
            <a:chExt cx="6462407" cy="1080000"/>
          </a:xfrm>
        </p:grpSpPr>
        <p:sp>
          <p:nvSpPr>
            <p:cNvPr id="15" name="TextBox 47">
              <a:extLst>
                <a:ext uri="{FF2B5EF4-FFF2-40B4-BE49-F238E27FC236}">
                  <a16:creationId xmlns:a16="http://schemas.microsoft.com/office/drawing/2014/main" id="{50407AD7-61BE-C379-8CBE-8C90DCE43317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9B96A49-4398-1C78-22EC-F41DA0C3D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164E1E-01D6-7E06-54EE-F9B2DB13109D}"/>
              </a:ext>
            </a:extLst>
          </p:cNvPr>
          <p:cNvGrpSpPr/>
          <p:nvPr/>
        </p:nvGrpSpPr>
        <p:grpSpPr>
          <a:xfrm>
            <a:off x="852540" y="2727605"/>
            <a:ext cx="6462407" cy="1080000"/>
            <a:chOff x="968287" y="1368504"/>
            <a:chExt cx="6462407" cy="1080000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031381D0-016A-1A63-E4D7-E68316DFE1FF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4D4A5396-4521-ED76-DCDB-D6A1272E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4AACC82-8428-F25A-FF74-B9A5395833E0}"/>
              </a:ext>
            </a:extLst>
          </p:cNvPr>
          <p:cNvGrpSpPr/>
          <p:nvPr/>
        </p:nvGrpSpPr>
        <p:grpSpPr>
          <a:xfrm>
            <a:off x="852540" y="3989411"/>
            <a:ext cx="6462407" cy="1080000"/>
            <a:chOff x="968287" y="1368504"/>
            <a:chExt cx="6462407" cy="1080000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22F87E34-DA6C-1682-6A25-B46AA0768EDD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0F1874CE-B84C-EBDD-ADBA-E79D46C3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CCDA1D-17F4-E755-26A1-3655138468DC}"/>
              </a:ext>
            </a:extLst>
          </p:cNvPr>
          <p:cNvGrpSpPr/>
          <p:nvPr/>
        </p:nvGrpSpPr>
        <p:grpSpPr>
          <a:xfrm>
            <a:off x="852540" y="5251217"/>
            <a:ext cx="6462407" cy="1080000"/>
            <a:chOff x="968287" y="1368504"/>
            <a:chExt cx="6462407" cy="1080000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2B2EEC03-4CEB-6EE4-31EC-4D6983FA77E4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1E4677A6-7D72-8379-2AFD-F2F4B34B8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A989C9-3C9E-E2E5-AB55-C2D9B373D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965" y="466867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6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BEACF8-0588-4D6D-8826-5F06F61BC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F3978-F095-463F-AFB0-8BB530969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16A4A4BF-FFA4-3B80-7123-46B9C7743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1F0A7-14DE-45F8-6040-B4EC7BA93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1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Đọc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580 000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532243" y="3356977"/>
            <a:ext cx="49894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Năm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tám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4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Đọc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300 000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triệu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1 000 000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năm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lang="en-US" sz="40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950 000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FD127-4F9E-1F62-3421-4775E42E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533" y="3117624"/>
            <a:ext cx="318848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295275" y="142874"/>
            <a:ext cx="11572875" cy="6600825"/>
          </a:xfrm>
          <a:custGeom>
            <a:avLst/>
            <a:gdLst>
              <a:gd name="connsiteX0" fmla="*/ 0 w 11572875"/>
              <a:gd name="connsiteY0" fmla="*/ 1100160 h 6600825"/>
              <a:gd name="connsiteX1" fmla="*/ 1100160 w 11572875"/>
              <a:gd name="connsiteY1" fmla="*/ 0 h 6600825"/>
              <a:gd name="connsiteX2" fmla="*/ 10472715 w 11572875"/>
              <a:gd name="connsiteY2" fmla="*/ 0 h 6600825"/>
              <a:gd name="connsiteX3" fmla="*/ 11572875 w 11572875"/>
              <a:gd name="connsiteY3" fmla="*/ 1100160 h 6600825"/>
              <a:gd name="connsiteX4" fmla="*/ 11572875 w 11572875"/>
              <a:gd name="connsiteY4" fmla="*/ 5500665 h 6600825"/>
              <a:gd name="connsiteX5" fmla="*/ 10472715 w 11572875"/>
              <a:gd name="connsiteY5" fmla="*/ 6600825 h 6600825"/>
              <a:gd name="connsiteX6" fmla="*/ 1100160 w 11572875"/>
              <a:gd name="connsiteY6" fmla="*/ 6600825 h 6600825"/>
              <a:gd name="connsiteX7" fmla="*/ 0 w 11572875"/>
              <a:gd name="connsiteY7" fmla="*/ 5500665 h 6600825"/>
              <a:gd name="connsiteX8" fmla="*/ 0 w 11572875"/>
              <a:gd name="connsiteY8" fmla="*/ 1100160 h 660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75" h="6600825" fill="none" extrusionOk="0">
                <a:moveTo>
                  <a:pt x="0" y="1100160"/>
                </a:moveTo>
                <a:cubicBezTo>
                  <a:pt x="-33275" y="494627"/>
                  <a:pt x="477761" y="84022"/>
                  <a:pt x="1100160" y="0"/>
                </a:cubicBezTo>
                <a:cubicBezTo>
                  <a:pt x="5378120" y="77600"/>
                  <a:pt x="6989928" y="-27269"/>
                  <a:pt x="10472715" y="0"/>
                </a:cubicBezTo>
                <a:cubicBezTo>
                  <a:pt x="11092834" y="-16512"/>
                  <a:pt x="11642216" y="512971"/>
                  <a:pt x="11572875" y="1100160"/>
                </a:cubicBezTo>
                <a:cubicBezTo>
                  <a:pt x="11681875" y="1660332"/>
                  <a:pt x="11494666" y="4020050"/>
                  <a:pt x="11572875" y="5500665"/>
                </a:cubicBezTo>
                <a:cubicBezTo>
                  <a:pt x="11492681" y="6076896"/>
                  <a:pt x="11000563" y="6635998"/>
                  <a:pt x="10472715" y="6600825"/>
                </a:cubicBezTo>
                <a:cubicBezTo>
                  <a:pt x="7336543" y="6650002"/>
                  <a:pt x="2477022" y="6478123"/>
                  <a:pt x="1100160" y="6600825"/>
                </a:cubicBezTo>
                <a:cubicBezTo>
                  <a:pt x="488684" y="6630576"/>
                  <a:pt x="-52318" y="6153313"/>
                  <a:pt x="0" y="5500665"/>
                </a:cubicBezTo>
                <a:cubicBezTo>
                  <a:pt x="47022" y="4407211"/>
                  <a:pt x="104569" y="3210648"/>
                  <a:pt x="0" y="1100160"/>
                </a:cubicBezTo>
                <a:close/>
              </a:path>
              <a:path w="11572875" h="6600825" stroke="0" extrusionOk="0">
                <a:moveTo>
                  <a:pt x="0" y="1100160"/>
                </a:moveTo>
                <a:cubicBezTo>
                  <a:pt x="114995" y="479414"/>
                  <a:pt x="503515" y="-731"/>
                  <a:pt x="1100160" y="0"/>
                </a:cubicBezTo>
                <a:cubicBezTo>
                  <a:pt x="4354952" y="-129276"/>
                  <a:pt x="9362077" y="-77778"/>
                  <a:pt x="10472715" y="0"/>
                </a:cubicBezTo>
                <a:cubicBezTo>
                  <a:pt x="11066268" y="-44789"/>
                  <a:pt x="11570340" y="507173"/>
                  <a:pt x="11572875" y="1100160"/>
                </a:cubicBezTo>
                <a:cubicBezTo>
                  <a:pt x="11654474" y="1912407"/>
                  <a:pt x="11727175" y="4414477"/>
                  <a:pt x="11572875" y="5500665"/>
                </a:cubicBezTo>
                <a:cubicBezTo>
                  <a:pt x="11592009" y="6148620"/>
                  <a:pt x="10965594" y="6639815"/>
                  <a:pt x="10472715" y="6600825"/>
                </a:cubicBezTo>
                <a:cubicBezTo>
                  <a:pt x="8770196" y="6645045"/>
                  <a:pt x="3862452" y="6571443"/>
                  <a:pt x="1100160" y="6600825"/>
                </a:cubicBezTo>
                <a:cubicBezTo>
                  <a:pt x="474729" y="6532322"/>
                  <a:pt x="-33753" y="6100466"/>
                  <a:pt x="0" y="5500665"/>
                </a:cubicBezTo>
                <a:cubicBezTo>
                  <a:pt x="-159954" y="3828225"/>
                  <a:pt x="22140" y="1981150"/>
                  <a:pt x="0" y="110016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3960C9-5433-10ED-F6DA-D34D7DC0E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295275"/>
            <a:ext cx="8743950" cy="26004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D60604-A6F8-C310-B5A9-075E4207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2947987"/>
            <a:ext cx="9086850" cy="1343025"/>
          </a:xfrm>
          <a:prstGeom prst="rect">
            <a:avLst/>
          </a:prstGeom>
        </p:spPr>
      </p:pic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AED8B89B-B3E7-1230-357F-4F5460EA6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54077"/>
              </p:ext>
            </p:extLst>
          </p:nvPr>
        </p:nvGraphicFramePr>
        <p:xfrm>
          <a:off x="990601" y="4386791"/>
          <a:ext cx="10496549" cy="22048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9507">
                  <a:extLst>
                    <a:ext uri="{9D8B030D-6E8A-4147-A177-3AD203B41FA5}">
                      <a16:colId xmlns:a16="http://schemas.microsoft.com/office/drawing/2014/main" val="2709731263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1856052869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3797268397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450487584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539750793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1076345654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val="3033737762"/>
                    </a:ext>
                  </a:extLst>
                </a:gridCol>
              </a:tblGrid>
              <a:tr h="680861">
                <a:tc gridSpan="6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endParaRPr lang="en-US" sz="4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319371"/>
                  </a:ext>
                </a:extLst>
              </a:tr>
              <a:tr h="6808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642916"/>
                  </a:ext>
                </a:extLst>
              </a:tr>
              <a:tr h="68086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1220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D0AC0E64-CED9-9A24-8588-027358CAB86B}"/>
              </a:ext>
            </a:extLst>
          </p:cNvPr>
          <p:cNvSpPr txBox="1"/>
          <p:nvPr/>
        </p:nvSpPr>
        <p:spPr>
          <a:xfrm>
            <a:off x="1533525" y="59436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7C495D-FEF1-7935-E12F-F90E7A7F2659}"/>
              </a:ext>
            </a:extLst>
          </p:cNvPr>
          <p:cNvSpPr txBox="1"/>
          <p:nvPr/>
        </p:nvSpPr>
        <p:spPr>
          <a:xfrm>
            <a:off x="3038475" y="59245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2A291A-686B-A599-F58B-C10389610A21}"/>
              </a:ext>
            </a:extLst>
          </p:cNvPr>
          <p:cNvSpPr txBox="1"/>
          <p:nvPr/>
        </p:nvSpPr>
        <p:spPr>
          <a:xfrm>
            <a:off x="45148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1925FA-AE46-665F-7C6B-4260D9A861AE}"/>
              </a:ext>
            </a:extLst>
          </p:cNvPr>
          <p:cNvSpPr txBox="1"/>
          <p:nvPr/>
        </p:nvSpPr>
        <p:spPr>
          <a:xfrm>
            <a:off x="6019800" y="58674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20CCDF-4C81-3C39-3521-38D52BA71554}"/>
              </a:ext>
            </a:extLst>
          </p:cNvPr>
          <p:cNvSpPr txBox="1"/>
          <p:nvPr/>
        </p:nvSpPr>
        <p:spPr>
          <a:xfrm>
            <a:off x="7515225" y="58864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A51C80-933A-6DEB-D3BC-499297293181}"/>
              </a:ext>
            </a:extLst>
          </p:cNvPr>
          <p:cNvSpPr txBox="1"/>
          <p:nvPr/>
        </p:nvSpPr>
        <p:spPr>
          <a:xfrm>
            <a:off x="89344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DECF42-8361-BBDF-59EB-AAAF8B437F5F}"/>
              </a:ext>
            </a:extLst>
          </p:cNvPr>
          <p:cNvSpPr txBox="1"/>
          <p:nvPr/>
        </p:nvSpPr>
        <p:spPr>
          <a:xfrm>
            <a:off x="10010775" y="4400550"/>
            <a:ext cx="1428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123 145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3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4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56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465</Words>
  <Application>Microsoft Office PowerPoint</Application>
  <PresentationFormat>Widescreen</PresentationFormat>
  <Paragraphs>115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Tuyết Anh</cp:lastModifiedBy>
  <cp:revision>20</cp:revision>
  <dcterms:created xsi:type="dcterms:W3CDTF">2023-08-18T03:06:13Z</dcterms:created>
  <dcterms:modified xsi:type="dcterms:W3CDTF">2023-08-21T06:27:35Z</dcterms:modified>
</cp:coreProperties>
</file>