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0" r:id="rId2"/>
    <p:sldMasterId id="2147483742" r:id="rId3"/>
  </p:sldMasterIdLst>
  <p:notesMasterIdLst>
    <p:notesMasterId r:id="rId26"/>
  </p:notesMasterIdLst>
  <p:sldIdLst>
    <p:sldId id="362" r:id="rId4"/>
    <p:sldId id="355" r:id="rId5"/>
    <p:sldId id="349" r:id="rId6"/>
    <p:sldId id="350" r:id="rId7"/>
    <p:sldId id="357" r:id="rId8"/>
    <p:sldId id="358" r:id="rId9"/>
    <p:sldId id="359" r:id="rId10"/>
    <p:sldId id="360" r:id="rId11"/>
    <p:sldId id="257" r:id="rId12"/>
    <p:sldId id="371" r:id="rId13"/>
    <p:sldId id="365" r:id="rId14"/>
    <p:sldId id="372" r:id="rId15"/>
    <p:sldId id="342" r:id="rId16"/>
    <p:sldId id="343" r:id="rId17"/>
    <p:sldId id="364" r:id="rId18"/>
    <p:sldId id="361" r:id="rId19"/>
    <p:sldId id="344" r:id="rId20"/>
    <p:sldId id="366" r:id="rId21"/>
    <p:sldId id="373" r:id="rId22"/>
    <p:sldId id="374" r:id="rId23"/>
    <p:sldId id="375" r:id="rId24"/>
    <p:sldId id="2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18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B0D87-C9DF-4DC5-8163-14A46C8E4E5C}" type="datetimeFigureOut">
              <a:rPr lang="en-US" smtClean="0"/>
              <a:t>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853C0-FB2E-4D7C-AAD3-7DC6B5412CF3}" type="slidenum">
              <a:rPr lang="en-US" smtClean="0"/>
              <a:t>‹#›</a:t>
            </a:fld>
            <a:endParaRPr lang="en-US"/>
          </a:p>
        </p:txBody>
      </p:sp>
    </p:spTree>
    <p:extLst>
      <p:ext uri="{BB962C8B-B14F-4D97-AF65-F5344CB8AC3E}">
        <p14:creationId xmlns:p14="http://schemas.microsoft.com/office/powerpoint/2010/main" val="93912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9768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5939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8914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3456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4235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46BF6-07F3-486D-8A7F-CEA5D6E468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287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46BF6-07F3-486D-8A7F-CEA5D6E468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42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15521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22980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3580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54678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6771908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9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6775896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3506694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29247848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706392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3949759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3582487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375920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17246142"/>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2753997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243681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7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3707683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02898460"/>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3487345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5528464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37072563"/>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83812705"/>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92759016"/>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11561109"/>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46067156"/>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81847665"/>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724867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6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1461825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91198705"/>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2871521"/>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60205920"/>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35732728"/>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02869057"/>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3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7405759"/>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76008970"/>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59437543"/>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2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71335401"/>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3030157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5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57184696"/>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2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2971774"/>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44415804"/>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0807441"/>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1574841"/>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59015673"/>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80133750"/>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5837393"/>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89051273"/>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11038382"/>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8166872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4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75490410"/>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93264465"/>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75804483"/>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182687674"/>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07855566"/>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01614552"/>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4665284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69972789"/>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36996597"/>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1730013"/>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1958975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3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50584423"/>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66066216"/>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5512878"/>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34672024"/>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69641709"/>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657245485"/>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517126"/>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84036396"/>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51900814"/>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98483017"/>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2710293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93230975"/>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9/1/2023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18072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9/1/2023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1830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9/1/2023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985246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9/1/2023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29441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9/1/2023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05024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9/1/2023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042196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9/1/2023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14320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9/1/2023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84061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9/1/2023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04315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9/1/2023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2566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91811505"/>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9/1/2023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21402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243"/>
        <p:cNvGrpSpPr/>
        <p:nvPr/>
      </p:nvGrpSpPr>
      <p:grpSpPr>
        <a:xfrm>
          <a:off x="0" y="0"/>
          <a:ext cx="0" cy="0"/>
          <a:chOff x="0" y="0"/>
          <a:chExt cx="0" cy="0"/>
        </a:xfrm>
      </p:grpSpPr>
      <p:sp>
        <p:nvSpPr>
          <p:cNvPr id="244" name="Google Shape;244;p3"/>
          <p:cNvSpPr/>
          <p:nvPr/>
        </p:nvSpPr>
        <p:spPr>
          <a:xfrm flipH="1">
            <a:off x="7996534" y="3429098"/>
            <a:ext cx="4195460" cy="3374452"/>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3"/>
          <p:cNvSpPr/>
          <p:nvPr/>
        </p:nvSpPr>
        <p:spPr>
          <a:xfrm flipH="1">
            <a:off x="34" y="5158676"/>
            <a:ext cx="12191948" cy="1250563"/>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3"/>
          <p:cNvSpPr/>
          <p:nvPr/>
        </p:nvSpPr>
        <p:spPr>
          <a:xfrm flipH="1">
            <a:off x="8010244" y="4999649"/>
            <a:ext cx="4168037" cy="1872308"/>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3"/>
          <p:cNvSpPr/>
          <p:nvPr/>
        </p:nvSpPr>
        <p:spPr>
          <a:xfrm flipH="1">
            <a:off x="79" y="5315865"/>
            <a:ext cx="7793103" cy="1523553"/>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3"/>
          <p:cNvSpPr/>
          <p:nvPr/>
        </p:nvSpPr>
        <p:spPr>
          <a:xfrm flipH="1">
            <a:off x="73" y="5588841"/>
            <a:ext cx="3396543" cy="1250572"/>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3"/>
          <p:cNvSpPr/>
          <p:nvPr/>
        </p:nvSpPr>
        <p:spPr>
          <a:xfrm flipH="1">
            <a:off x="34" y="5437400"/>
            <a:ext cx="12191948" cy="140195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3"/>
          <p:cNvSpPr txBox="1">
            <a:spLocks noGrp="1"/>
          </p:cNvSpPr>
          <p:nvPr>
            <p:ph type="title"/>
          </p:nvPr>
        </p:nvSpPr>
        <p:spPr>
          <a:xfrm>
            <a:off x="1216100" y="3323557"/>
            <a:ext cx="3744000" cy="74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1" name="Google Shape;251;p3"/>
          <p:cNvSpPr txBox="1">
            <a:spLocks noGrp="1"/>
          </p:cNvSpPr>
          <p:nvPr>
            <p:ph type="body" idx="1"/>
          </p:nvPr>
        </p:nvSpPr>
        <p:spPr>
          <a:xfrm>
            <a:off x="1216100" y="4040384"/>
            <a:ext cx="3744000" cy="901600"/>
          </a:xfrm>
          <a:prstGeom prst="rect">
            <a:avLst/>
          </a:prstGeom>
        </p:spPr>
        <p:txBody>
          <a:bodyPr spcFirstLastPara="1" wrap="square" lIns="91425" tIns="91425" rIns="91425" bIns="91425" anchor="t" anchorCtr="0">
            <a:noAutofit/>
          </a:bodyPr>
          <a:lstStyle>
            <a:lvl1pPr marL="609585" lvl="0" indent="-440256"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252" name="Google Shape;252;p3"/>
          <p:cNvSpPr txBox="1">
            <a:spLocks noGrp="1"/>
          </p:cNvSpPr>
          <p:nvPr>
            <p:ph type="title" idx="2" hasCustomPrompt="1"/>
          </p:nvPr>
        </p:nvSpPr>
        <p:spPr>
          <a:xfrm>
            <a:off x="1216100" y="1884843"/>
            <a:ext cx="3744000" cy="95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83814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9865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3885592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001561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10"/>
        <p:cNvGrpSpPr/>
        <p:nvPr/>
      </p:nvGrpSpPr>
      <p:grpSpPr>
        <a:xfrm>
          <a:off x="0" y="0"/>
          <a:ext cx="0" cy="0"/>
          <a:chOff x="0" y="0"/>
          <a:chExt cx="0" cy="0"/>
        </a:xfrm>
      </p:grpSpPr>
      <p:grpSp>
        <p:nvGrpSpPr>
          <p:cNvPr id="311" name="Google Shape;311;p9"/>
          <p:cNvGrpSpPr/>
          <p:nvPr/>
        </p:nvGrpSpPr>
        <p:grpSpPr>
          <a:xfrm>
            <a:off x="367" y="4156606"/>
            <a:ext cx="12223208" cy="2720188"/>
            <a:chOff x="271" y="2964551"/>
            <a:chExt cx="9167406" cy="2193229"/>
          </a:xfrm>
        </p:grpSpPr>
        <p:sp>
          <p:nvSpPr>
            <p:cNvPr id="312" name="Google Shape;312;p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16" name="Google Shape;316;p9"/>
          <p:cNvSpPr/>
          <p:nvPr/>
        </p:nvSpPr>
        <p:spPr>
          <a:xfrm>
            <a:off x="-47168" y="720000"/>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9"/>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9"/>
          <p:cNvSpPr/>
          <p:nvPr/>
        </p:nvSpPr>
        <p:spPr>
          <a:xfrm>
            <a:off x="8156693" y="4444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9"/>
          <p:cNvSpPr txBox="1">
            <a:spLocks noGrp="1"/>
          </p:cNvSpPr>
          <p:nvPr>
            <p:ph type="title"/>
          </p:nvPr>
        </p:nvSpPr>
        <p:spPr>
          <a:xfrm>
            <a:off x="2336600" y="548895"/>
            <a:ext cx="7518800" cy="850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21" name="Google Shape;321;p9"/>
          <p:cNvSpPr txBox="1">
            <a:spLocks noGrp="1"/>
          </p:cNvSpPr>
          <p:nvPr>
            <p:ph type="subTitle" idx="1"/>
          </p:nvPr>
        </p:nvSpPr>
        <p:spPr>
          <a:xfrm>
            <a:off x="2182267" y="2901833"/>
            <a:ext cx="4435200" cy="23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600"/>
              <a:buFont typeface="Lato"/>
              <a:buChar char="●"/>
              <a:defRPr sz="2400"/>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3885494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3571797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Title and text ">
  <p:cSld name="Title and text ">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xfrm>
            <a:off x="960145" y="720000"/>
            <a:ext cx="5136000" cy="63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1" name="Google Shape;481;p15"/>
          <p:cNvSpPr txBox="1">
            <a:spLocks noGrp="1"/>
          </p:cNvSpPr>
          <p:nvPr>
            <p:ph type="subTitle" idx="1"/>
          </p:nvPr>
        </p:nvSpPr>
        <p:spPr>
          <a:xfrm>
            <a:off x="960000" y="2795033"/>
            <a:ext cx="5136000" cy="32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6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1859403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Title only 2">
  <p:cSld name="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884287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Title and three columns 1" userDrawn="1">
  <p:cSld name="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50818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0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4788050"/>
      </p:ext>
    </p:extLst>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3375505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Title and text 3">
  <p:cSld name="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2234504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Background ">
  <p:cSld name="Background ">
    <p:spTree>
      <p:nvGrpSpPr>
        <p:cNvPr id="1" name="Shape 1076"/>
        <p:cNvGrpSpPr/>
        <p:nvPr/>
      </p:nvGrpSpPr>
      <p:grpSpPr>
        <a:xfrm>
          <a:off x="0" y="0"/>
          <a:ext cx="0" cy="0"/>
          <a:chOff x="0" y="0"/>
          <a:chExt cx="0" cy="0"/>
        </a:xfrm>
      </p:grpSpPr>
    </p:spTree>
    <p:extLst>
      <p:ext uri="{BB962C8B-B14F-4D97-AF65-F5344CB8AC3E}">
        <p14:creationId xmlns:p14="http://schemas.microsoft.com/office/powerpoint/2010/main" val="3979098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1293"/>
        <p:cNvGrpSpPr/>
        <p:nvPr/>
      </p:nvGrpSpPr>
      <p:grpSpPr>
        <a:xfrm>
          <a:off x="0" y="0"/>
          <a:ext cx="0" cy="0"/>
          <a:chOff x="0" y="0"/>
          <a:chExt cx="0" cy="0"/>
        </a:xfrm>
      </p:grpSpPr>
      <p:grpSp>
        <p:nvGrpSpPr>
          <p:cNvPr id="1294" name="Google Shape;1294;p39"/>
          <p:cNvGrpSpPr/>
          <p:nvPr/>
        </p:nvGrpSpPr>
        <p:grpSpPr>
          <a:xfrm flipH="1">
            <a:off x="367" y="3974106"/>
            <a:ext cx="12223208" cy="2720188"/>
            <a:chOff x="271" y="2964551"/>
            <a:chExt cx="9167406" cy="2193229"/>
          </a:xfrm>
        </p:grpSpPr>
        <p:sp>
          <p:nvSpPr>
            <p:cNvPr id="1295" name="Google Shape;1295;p3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296;p3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3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3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99" name="Google Shape;1299;p39"/>
          <p:cNvSpPr/>
          <p:nvPr/>
        </p:nvSpPr>
        <p:spPr>
          <a:xfrm>
            <a:off x="5137994" y="60667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39"/>
          <p:cNvSpPr/>
          <p:nvPr/>
        </p:nvSpPr>
        <p:spPr>
          <a:xfrm>
            <a:off x="9765432" y="57786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39"/>
          <p:cNvSpPr/>
          <p:nvPr/>
        </p:nvSpPr>
        <p:spPr>
          <a:xfrm>
            <a:off x="5014868" y="49764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39"/>
          <p:cNvSpPr/>
          <p:nvPr/>
        </p:nvSpPr>
        <p:spPr>
          <a:xfrm>
            <a:off x="-86533" y="5599739"/>
            <a:ext cx="12191948" cy="1066627"/>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39"/>
          <p:cNvSpPr/>
          <p:nvPr/>
        </p:nvSpPr>
        <p:spPr>
          <a:xfrm>
            <a:off x="-86533" y="5900264"/>
            <a:ext cx="12439612" cy="106663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304" name="Google Shape;1304;p39"/>
          <p:cNvGrpSpPr/>
          <p:nvPr/>
        </p:nvGrpSpPr>
        <p:grpSpPr>
          <a:xfrm>
            <a:off x="1501458" y="3234544"/>
            <a:ext cx="2333073" cy="1027912"/>
            <a:chOff x="-1936407" y="2490071"/>
            <a:chExt cx="1749805" cy="770934"/>
          </a:xfrm>
        </p:grpSpPr>
        <p:sp>
          <p:nvSpPr>
            <p:cNvPr id="1305" name="Google Shape;1305;p39"/>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39"/>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7" name="Google Shape;1307;p39"/>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8" name="Google Shape;1308;p39"/>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39"/>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39"/>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1" name="Google Shape;1311;p39"/>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12;p39"/>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39"/>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14;p39"/>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15;p39"/>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16;p39"/>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7" name="Google Shape;1317;p39"/>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8" name="Google Shape;1318;p39"/>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39"/>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39"/>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39"/>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22;p39"/>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323;p39"/>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4" name="Google Shape;1324;p39"/>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5" name="Google Shape;1325;p39"/>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6" name="Google Shape;1326;p39"/>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7" name="Google Shape;1327;p39"/>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328;p39"/>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329;p39"/>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330;p39"/>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39"/>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332;p39"/>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3" name="Google Shape;1333;p39"/>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4" name="Google Shape;1334;p39"/>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5" name="Google Shape;1335;p39"/>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6" name="Google Shape;1336;p39"/>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7" name="Google Shape;1337;p39"/>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338;p39"/>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339;p39"/>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39"/>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39"/>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39"/>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39"/>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39"/>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39"/>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39"/>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39"/>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348;p39"/>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39"/>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350;p39"/>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351;p39"/>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2" name="Google Shape;1352;p39"/>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3" name="Google Shape;1353;p39"/>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4" name="Google Shape;1354;p39"/>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89200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2.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1">
            <a:lum/>
          </a:blip>
          <a:srcRect/>
          <a:stretch>
            <a:fillRect l="-27000" r="-2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756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9/1/2023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961424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0000" r="-20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58800"/>
            <a:ext cx="10272000" cy="636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Berkshire Swash"/>
              <a:buNone/>
              <a:defRPr sz="3000">
                <a:solidFill>
                  <a:schemeClr val="dk1"/>
                </a:solidFill>
                <a:latin typeface="Berkshire Swash"/>
                <a:ea typeface="Berkshire Swash"/>
                <a:cs typeface="Berkshire Swash"/>
                <a:sym typeface="Berkshire Swash"/>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2pPr>
            <a:lvl3pPr marL="1371600" lvl="2"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3pPr>
            <a:lvl4pPr marL="1828800" lvl="3"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4pPr>
            <a:lvl5pPr marL="2286000" lvl="4"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5pPr>
            <a:lvl6pPr marL="2743200" lvl="5"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6pPr>
            <a:lvl7pPr marL="3200400" lvl="6"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7pPr>
            <a:lvl8pPr marL="3657600" lvl="7"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8pPr>
            <a:lvl9pPr marL="4114800" lvl="8"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787889781"/>
      </p:ext>
    </p:extLst>
  </p:cSld>
  <p:clrMap bg1="lt1" tx1="dk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3.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90.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90.xml"/><Relationship Id="rId6" Type="http://schemas.openxmlformats.org/officeDocument/2006/relationships/image" Target="../media/image26.svg"/><Relationship Id="rId5" Type="http://schemas.openxmlformats.org/officeDocument/2006/relationships/image" Target="../media/image23.png"/><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4.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7.xml"/><Relationship Id="rId3" Type="http://schemas.openxmlformats.org/officeDocument/2006/relationships/audio" Target="../media/audio2.wav"/><Relationship Id="rId7" Type="http://schemas.openxmlformats.org/officeDocument/2006/relationships/image" Target="../media/image6.gif"/><Relationship Id="rId12" Type="http://schemas.openxmlformats.org/officeDocument/2006/relationships/image" Target="../media/image8.gif"/><Relationship Id="rId17" Type="http://schemas.openxmlformats.org/officeDocument/2006/relationships/slide" Target="slide9.xml"/><Relationship Id="rId2" Type="http://schemas.openxmlformats.org/officeDocument/2006/relationships/audio" Target="../media/audio1.wav"/><Relationship Id="rId16" Type="http://schemas.openxmlformats.org/officeDocument/2006/relationships/image" Target="../media/image10.gif"/><Relationship Id="rId1" Type="http://schemas.openxmlformats.org/officeDocument/2006/relationships/slideLayout" Target="../slideLayouts/slideLayout70.xml"/><Relationship Id="rId6" Type="http://schemas.openxmlformats.org/officeDocument/2006/relationships/image" Target="../media/image5.gif"/><Relationship Id="rId11" Type="http://schemas.openxmlformats.org/officeDocument/2006/relationships/slide" Target="slide4.xml"/><Relationship Id="rId5" Type="http://schemas.openxmlformats.org/officeDocument/2006/relationships/audio" Target="../media/audio4.wav"/><Relationship Id="rId15" Type="http://schemas.openxmlformats.org/officeDocument/2006/relationships/slide" Target="slide8.xml"/><Relationship Id="rId10" Type="http://schemas.openxmlformats.org/officeDocument/2006/relationships/slide" Target="slide6.xml"/><Relationship Id="rId4" Type="http://schemas.openxmlformats.org/officeDocument/2006/relationships/audio" Target="../media/audio3.wav"/><Relationship Id="rId9" Type="http://schemas.openxmlformats.org/officeDocument/2006/relationships/image" Target="../media/image7.pn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G"/><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184386-9706-DEE5-33E0-5BC5CBB0F90D}"/>
              </a:ext>
            </a:extLst>
          </p:cNvPr>
          <p:cNvSpPr txBox="1"/>
          <p:nvPr/>
        </p:nvSpPr>
        <p:spPr>
          <a:xfrm>
            <a:off x="2247900" y="2600325"/>
            <a:ext cx="816292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w="76200">
                  <a:solidFill>
                    <a:sysClr val="windowText" lastClr="000000"/>
                  </a:solidFill>
                </a:ln>
                <a:solidFill>
                  <a:srgbClr val="FFFF00"/>
                </a:solidFill>
                <a:effectLst/>
                <a:uLnTx/>
                <a:uFillTx/>
                <a:latin typeface="#9Slide07 SVNZiclets" panose="02000603000000000000" pitchFamily="2" charset="0"/>
                <a:ea typeface="+mn-ea"/>
                <a:cs typeface="+mn-cs"/>
              </a:rPr>
              <a:t>KHỞI ĐỘNG</a:t>
            </a:r>
          </a:p>
        </p:txBody>
      </p:sp>
    </p:spTree>
    <p:extLst>
      <p:ext uri="{BB962C8B-B14F-4D97-AF65-F5344CB8AC3E}">
        <p14:creationId xmlns:p14="http://schemas.microsoft.com/office/powerpoint/2010/main" val="1584332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66914" y="176981"/>
            <a:ext cx="11858171" cy="6415547"/>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3" name="TextBox 12">
            <a:extLst>
              <a:ext uri="{FF2B5EF4-FFF2-40B4-BE49-F238E27FC236}">
                <a16:creationId xmlns:a16="http://schemas.microsoft.com/office/drawing/2014/main" id="{0611F954-90B0-68EC-E9DA-8831FA25FE05}"/>
              </a:ext>
            </a:extLst>
          </p:cNvPr>
          <p:cNvSpPr txBox="1"/>
          <p:nvPr/>
        </p:nvSpPr>
        <p:spPr>
          <a:xfrm>
            <a:off x="808396" y="2312055"/>
            <a:ext cx="11002604" cy="2554545"/>
          </a:xfrm>
          <a:prstGeom prst="rect">
            <a:avLst/>
          </a:prstGeom>
          <a:noFill/>
        </p:spPr>
        <p:txBody>
          <a:bodyPr wrap="square" rtlCol="0">
            <a:spAutoFit/>
          </a:bodyPr>
          <a:lstStyle/>
          <a:p>
            <a:pPr marL="571500" lvl="0" indent="-571500" algn="just">
              <a:buClr>
                <a:srgbClr val="000000"/>
              </a:buClr>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Tahoma" panose="020B0604030504040204" pitchFamily="34" charset="0"/>
                <a:sym typeface="Arial"/>
              </a:rPr>
              <a:t>Luyện tập về đọc, viết, so sánh các số có nhiều chữ số, làm tròn số đến hàng trăm nghìn.</a:t>
            </a:r>
            <a:endParaRPr lang="en-US" sz="3200" b="1" kern="0" dirty="0">
              <a:solidFill>
                <a:srgbClr val="002060"/>
              </a:solidFill>
              <a:latin typeface="Cambria" panose="02040503050406030204" pitchFamily="18" charset="0"/>
              <a:ea typeface="Cambria" panose="02040503050406030204" pitchFamily="18" charset="0"/>
              <a:cs typeface="Tahoma" panose="020B0604030504040204" pitchFamily="34" charset="0"/>
              <a:sym typeface="Arial"/>
            </a:endParaRPr>
          </a:p>
          <a:p>
            <a:pPr marL="571500" lvl="0" indent="-571500" algn="just">
              <a:buClr>
                <a:srgbClr val="000000"/>
              </a:buClr>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Tahoma" panose="020B0604030504040204" pitchFamily="34" charset="0"/>
                <a:sym typeface="Arial"/>
              </a:rPr>
              <a:t>Nhận biết số chẵn, số lẻ. Vận dụng được cách so sánh, phân tích các số có nhiều chữ số và làm tròn số đến hàn trăm nghìn vào thực tế cuộc sống.</a:t>
            </a:r>
          </a:p>
        </p:txBody>
      </p:sp>
      <p:pic>
        <p:nvPicPr>
          <p:cNvPr id="14" name="Picture 13">
            <a:extLst>
              <a:ext uri="{FF2B5EF4-FFF2-40B4-BE49-F238E27FC236}">
                <a16:creationId xmlns:a16="http://schemas.microsoft.com/office/drawing/2014/main" id="{453DAACE-A365-9AE2-156D-2EF45845611D}"/>
              </a:ext>
            </a:extLst>
          </p:cNvPr>
          <p:cNvPicPr>
            <a:picLocks noChangeAspect="1"/>
          </p:cNvPicPr>
          <p:nvPr/>
        </p:nvPicPr>
        <p:blipFill>
          <a:blip r:embed="rId3"/>
          <a:stretch>
            <a:fillRect/>
          </a:stretch>
        </p:blipFill>
        <p:spPr>
          <a:xfrm>
            <a:off x="1265301" y="701342"/>
            <a:ext cx="8785097" cy="1816765"/>
          </a:xfrm>
          <a:prstGeom prst="rect">
            <a:avLst/>
          </a:prstGeom>
        </p:spPr>
      </p:pic>
    </p:spTree>
    <p:extLst>
      <p:ext uri="{BB962C8B-B14F-4D97-AF65-F5344CB8AC3E}">
        <p14:creationId xmlns:p14="http://schemas.microsoft.com/office/powerpoint/2010/main" val="2101390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E556A-9D1A-6F6B-47A8-3D2E4BE18882}"/>
              </a:ext>
            </a:extLst>
          </p:cNvPr>
          <p:cNvSpPr/>
          <p:nvPr/>
        </p:nvSpPr>
        <p:spPr>
          <a:xfrm>
            <a:off x="1930637" y="161233"/>
            <a:ext cx="8715949" cy="1009646"/>
          </a:xfrm>
          <a:prstGeom prst="rect">
            <a:avLst/>
          </a:prstGeom>
          <a:pattFill prst="ltUpDiag">
            <a:fgClr>
              <a:srgbClr val="009999"/>
            </a:fgClr>
            <a:bgClr>
              <a:schemeClr val="bg1"/>
            </a:bgClr>
          </a:patt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Rectangle 2">
            <a:extLst>
              <a:ext uri="{FF2B5EF4-FFF2-40B4-BE49-F238E27FC236}">
                <a16:creationId xmlns:a16="http://schemas.microsoft.com/office/drawing/2014/main" id="{63FB69CE-32E1-C972-115F-8C489731420C}"/>
              </a:ext>
            </a:extLst>
          </p:cNvPr>
          <p:cNvSpPr/>
          <p:nvPr/>
        </p:nvSpPr>
        <p:spPr>
          <a:xfrm>
            <a:off x="1738025" y="67250"/>
            <a:ext cx="8715949" cy="997877"/>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Rectangle: Rounded Corners 3">
            <a:extLst>
              <a:ext uri="{FF2B5EF4-FFF2-40B4-BE49-F238E27FC236}">
                <a16:creationId xmlns:a16="http://schemas.microsoft.com/office/drawing/2014/main" id="{11A75B61-2D43-85F8-5655-38A6B55876AC}"/>
              </a:ext>
            </a:extLst>
          </p:cNvPr>
          <p:cNvSpPr/>
          <p:nvPr/>
        </p:nvSpPr>
        <p:spPr>
          <a:xfrm>
            <a:off x="545963" y="1308233"/>
            <a:ext cx="11368586" cy="5541136"/>
          </a:xfrm>
          <a:prstGeom prst="roundRect">
            <a:avLst/>
          </a:prstGeom>
          <a:solidFill>
            <a:schemeClr val="bg1">
              <a:alpha val="90000"/>
            </a:schemeClr>
          </a:solidFill>
          <a:ln w="38100">
            <a:solidFill>
              <a:srgbClr val="9933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E32473EB-7D79-15D8-41E8-899450B4FC3C}"/>
              </a:ext>
            </a:extLst>
          </p:cNvPr>
          <p:cNvSpPr txBox="1"/>
          <p:nvPr/>
        </p:nvSpPr>
        <p:spPr>
          <a:xfrm>
            <a:off x="2958719" y="198365"/>
            <a:ext cx="6543074" cy="830997"/>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Số</a:t>
            </a: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chẵn</a:t>
            </a: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số</a:t>
            </a: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lẻ</a:t>
            </a:r>
            <a:endPar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2F290787-2C78-B49F-7F1D-3BE3B93303B6}"/>
              </a:ext>
            </a:extLst>
          </p:cNvPr>
          <p:cNvSpPr/>
          <p:nvPr/>
        </p:nvSpPr>
        <p:spPr>
          <a:xfrm>
            <a:off x="1368355" y="2111467"/>
            <a:ext cx="9833045" cy="1317533"/>
          </a:xfrm>
          <a:custGeom>
            <a:avLst/>
            <a:gdLst>
              <a:gd name="connsiteX0" fmla="*/ 0 w 9833045"/>
              <a:gd name="connsiteY0" fmla="*/ 265773 h 1317533"/>
              <a:gd name="connsiteX1" fmla="*/ 265773 w 9833045"/>
              <a:gd name="connsiteY1" fmla="*/ 0 h 1317533"/>
              <a:gd name="connsiteX2" fmla="*/ 930166 w 9833045"/>
              <a:gd name="connsiteY2" fmla="*/ 0 h 1317533"/>
              <a:gd name="connsiteX3" fmla="*/ 1594559 w 9833045"/>
              <a:gd name="connsiteY3" fmla="*/ 0 h 1317533"/>
              <a:gd name="connsiteX4" fmla="*/ 2258951 w 9833045"/>
              <a:gd name="connsiteY4" fmla="*/ 0 h 1317533"/>
              <a:gd name="connsiteX5" fmla="*/ 3016359 w 9833045"/>
              <a:gd name="connsiteY5" fmla="*/ 0 h 1317533"/>
              <a:gd name="connsiteX6" fmla="*/ 3680752 w 9833045"/>
              <a:gd name="connsiteY6" fmla="*/ 0 h 1317533"/>
              <a:gd name="connsiteX7" fmla="*/ 4252130 w 9833045"/>
              <a:gd name="connsiteY7" fmla="*/ 0 h 1317533"/>
              <a:gd name="connsiteX8" fmla="*/ 4823508 w 9833045"/>
              <a:gd name="connsiteY8" fmla="*/ 0 h 1317533"/>
              <a:gd name="connsiteX9" fmla="*/ 5208855 w 9833045"/>
              <a:gd name="connsiteY9" fmla="*/ 0 h 1317533"/>
              <a:gd name="connsiteX10" fmla="*/ 5780233 w 9833045"/>
              <a:gd name="connsiteY10" fmla="*/ 0 h 1317533"/>
              <a:gd name="connsiteX11" fmla="*/ 6258596 w 9833045"/>
              <a:gd name="connsiteY11" fmla="*/ 0 h 1317533"/>
              <a:gd name="connsiteX12" fmla="*/ 6643944 w 9833045"/>
              <a:gd name="connsiteY12" fmla="*/ 0 h 1317533"/>
              <a:gd name="connsiteX13" fmla="*/ 7494367 w 9833045"/>
              <a:gd name="connsiteY13" fmla="*/ 0 h 1317533"/>
              <a:gd name="connsiteX14" fmla="*/ 8158759 w 9833045"/>
              <a:gd name="connsiteY14" fmla="*/ 0 h 1317533"/>
              <a:gd name="connsiteX15" fmla="*/ 8730137 w 9833045"/>
              <a:gd name="connsiteY15" fmla="*/ 0 h 1317533"/>
              <a:gd name="connsiteX16" fmla="*/ 9567272 w 9833045"/>
              <a:gd name="connsiteY16" fmla="*/ 0 h 1317533"/>
              <a:gd name="connsiteX17" fmla="*/ 9833045 w 9833045"/>
              <a:gd name="connsiteY17" fmla="*/ 265773 h 1317533"/>
              <a:gd name="connsiteX18" fmla="*/ 9833045 w 9833045"/>
              <a:gd name="connsiteY18" fmla="*/ 666626 h 1317533"/>
              <a:gd name="connsiteX19" fmla="*/ 9833045 w 9833045"/>
              <a:gd name="connsiteY19" fmla="*/ 1051760 h 1317533"/>
              <a:gd name="connsiteX20" fmla="*/ 9567272 w 9833045"/>
              <a:gd name="connsiteY20" fmla="*/ 1317533 h 1317533"/>
              <a:gd name="connsiteX21" fmla="*/ 9088909 w 9833045"/>
              <a:gd name="connsiteY21" fmla="*/ 1317533 h 1317533"/>
              <a:gd name="connsiteX22" fmla="*/ 8703561 w 9833045"/>
              <a:gd name="connsiteY22" fmla="*/ 1317533 h 1317533"/>
              <a:gd name="connsiteX23" fmla="*/ 7853139 w 9833045"/>
              <a:gd name="connsiteY23" fmla="*/ 1317533 h 1317533"/>
              <a:gd name="connsiteX24" fmla="*/ 7374776 w 9833045"/>
              <a:gd name="connsiteY24" fmla="*/ 1317533 h 1317533"/>
              <a:gd name="connsiteX25" fmla="*/ 6896413 w 9833045"/>
              <a:gd name="connsiteY25" fmla="*/ 1317533 h 1317533"/>
              <a:gd name="connsiteX26" fmla="*/ 6045990 w 9833045"/>
              <a:gd name="connsiteY26" fmla="*/ 1317533 h 1317533"/>
              <a:gd name="connsiteX27" fmla="*/ 5660642 w 9833045"/>
              <a:gd name="connsiteY27" fmla="*/ 1317533 h 1317533"/>
              <a:gd name="connsiteX28" fmla="*/ 4903235 w 9833045"/>
              <a:gd name="connsiteY28" fmla="*/ 1317533 h 1317533"/>
              <a:gd name="connsiteX29" fmla="*/ 4238842 w 9833045"/>
              <a:gd name="connsiteY29" fmla="*/ 1317533 h 1317533"/>
              <a:gd name="connsiteX30" fmla="*/ 3481434 w 9833045"/>
              <a:gd name="connsiteY30" fmla="*/ 1317533 h 1317533"/>
              <a:gd name="connsiteX31" fmla="*/ 2724026 w 9833045"/>
              <a:gd name="connsiteY31" fmla="*/ 1317533 h 1317533"/>
              <a:gd name="connsiteX32" fmla="*/ 2245664 w 9833045"/>
              <a:gd name="connsiteY32" fmla="*/ 1317533 h 1317533"/>
              <a:gd name="connsiteX33" fmla="*/ 1860316 w 9833045"/>
              <a:gd name="connsiteY33" fmla="*/ 1317533 h 1317533"/>
              <a:gd name="connsiteX34" fmla="*/ 1009893 w 9833045"/>
              <a:gd name="connsiteY34" fmla="*/ 1317533 h 1317533"/>
              <a:gd name="connsiteX35" fmla="*/ 265773 w 9833045"/>
              <a:gd name="connsiteY35" fmla="*/ 1317533 h 1317533"/>
              <a:gd name="connsiteX36" fmla="*/ 0 w 9833045"/>
              <a:gd name="connsiteY36" fmla="*/ 1051760 h 1317533"/>
              <a:gd name="connsiteX37" fmla="*/ 0 w 9833045"/>
              <a:gd name="connsiteY37" fmla="*/ 643047 h 1317533"/>
              <a:gd name="connsiteX38" fmla="*/ 0 w 9833045"/>
              <a:gd name="connsiteY38" fmla="*/ 265773 h 131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33045" h="1317533" fill="none" extrusionOk="0">
                <a:moveTo>
                  <a:pt x="0" y="265773"/>
                </a:moveTo>
                <a:cubicBezTo>
                  <a:pt x="26715" y="102740"/>
                  <a:pt x="131169" y="4589"/>
                  <a:pt x="265773" y="0"/>
                </a:cubicBezTo>
                <a:cubicBezTo>
                  <a:pt x="560821" y="-6315"/>
                  <a:pt x="740731" y="25077"/>
                  <a:pt x="930166" y="0"/>
                </a:cubicBezTo>
                <a:cubicBezTo>
                  <a:pt x="1119601" y="-25077"/>
                  <a:pt x="1299097" y="-2671"/>
                  <a:pt x="1594559" y="0"/>
                </a:cubicBezTo>
                <a:cubicBezTo>
                  <a:pt x="1890021" y="2671"/>
                  <a:pt x="2112894" y="-28935"/>
                  <a:pt x="2258951" y="0"/>
                </a:cubicBezTo>
                <a:cubicBezTo>
                  <a:pt x="2405008" y="28935"/>
                  <a:pt x="2785803" y="2600"/>
                  <a:pt x="3016359" y="0"/>
                </a:cubicBezTo>
                <a:cubicBezTo>
                  <a:pt x="3246915" y="-2600"/>
                  <a:pt x="3524308" y="1462"/>
                  <a:pt x="3680752" y="0"/>
                </a:cubicBezTo>
                <a:cubicBezTo>
                  <a:pt x="3837196" y="-1462"/>
                  <a:pt x="4015419" y="27426"/>
                  <a:pt x="4252130" y="0"/>
                </a:cubicBezTo>
                <a:cubicBezTo>
                  <a:pt x="4488841" y="-27426"/>
                  <a:pt x="4687211" y="4561"/>
                  <a:pt x="4823508" y="0"/>
                </a:cubicBezTo>
                <a:cubicBezTo>
                  <a:pt x="4959805" y="-4561"/>
                  <a:pt x="5031872" y="8638"/>
                  <a:pt x="5208855" y="0"/>
                </a:cubicBezTo>
                <a:cubicBezTo>
                  <a:pt x="5385838" y="-8638"/>
                  <a:pt x="5631291" y="-11931"/>
                  <a:pt x="5780233" y="0"/>
                </a:cubicBezTo>
                <a:cubicBezTo>
                  <a:pt x="5929175" y="11931"/>
                  <a:pt x="6056086" y="23268"/>
                  <a:pt x="6258596" y="0"/>
                </a:cubicBezTo>
                <a:cubicBezTo>
                  <a:pt x="6461106" y="-23268"/>
                  <a:pt x="6539073" y="-10441"/>
                  <a:pt x="6643944" y="0"/>
                </a:cubicBezTo>
                <a:cubicBezTo>
                  <a:pt x="6748815" y="10441"/>
                  <a:pt x="7201395" y="23132"/>
                  <a:pt x="7494367" y="0"/>
                </a:cubicBezTo>
                <a:cubicBezTo>
                  <a:pt x="7787339" y="-23132"/>
                  <a:pt x="7919160" y="-22769"/>
                  <a:pt x="8158759" y="0"/>
                </a:cubicBezTo>
                <a:cubicBezTo>
                  <a:pt x="8398358" y="22769"/>
                  <a:pt x="8468045" y="28130"/>
                  <a:pt x="8730137" y="0"/>
                </a:cubicBezTo>
                <a:cubicBezTo>
                  <a:pt x="8992229" y="-28130"/>
                  <a:pt x="9312656" y="21549"/>
                  <a:pt x="9567272" y="0"/>
                </a:cubicBezTo>
                <a:cubicBezTo>
                  <a:pt x="9722546" y="25153"/>
                  <a:pt x="9834925" y="115482"/>
                  <a:pt x="9833045" y="265773"/>
                </a:cubicBezTo>
                <a:cubicBezTo>
                  <a:pt x="9851799" y="434270"/>
                  <a:pt x="9838058" y="532535"/>
                  <a:pt x="9833045" y="666626"/>
                </a:cubicBezTo>
                <a:cubicBezTo>
                  <a:pt x="9828032" y="800717"/>
                  <a:pt x="9844761" y="865678"/>
                  <a:pt x="9833045" y="1051760"/>
                </a:cubicBezTo>
                <a:cubicBezTo>
                  <a:pt x="9830554" y="1216446"/>
                  <a:pt x="9729174" y="1320925"/>
                  <a:pt x="9567272" y="1317533"/>
                </a:cubicBezTo>
                <a:cubicBezTo>
                  <a:pt x="9382928" y="1340060"/>
                  <a:pt x="9281693" y="1330139"/>
                  <a:pt x="9088909" y="1317533"/>
                </a:cubicBezTo>
                <a:cubicBezTo>
                  <a:pt x="8896125" y="1304927"/>
                  <a:pt x="8825495" y="1307697"/>
                  <a:pt x="8703561" y="1317533"/>
                </a:cubicBezTo>
                <a:cubicBezTo>
                  <a:pt x="8581627" y="1327369"/>
                  <a:pt x="8190564" y="1306649"/>
                  <a:pt x="7853139" y="1317533"/>
                </a:cubicBezTo>
                <a:cubicBezTo>
                  <a:pt x="7515714" y="1328417"/>
                  <a:pt x="7511694" y="1300110"/>
                  <a:pt x="7374776" y="1317533"/>
                </a:cubicBezTo>
                <a:cubicBezTo>
                  <a:pt x="7237858" y="1334956"/>
                  <a:pt x="7078084" y="1320513"/>
                  <a:pt x="6896413" y="1317533"/>
                </a:cubicBezTo>
                <a:cubicBezTo>
                  <a:pt x="6714742" y="1314553"/>
                  <a:pt x="6368984" y="1355625"/>
                  <a:pt x="6045990" y="1317533"/>
                </a:cubicBezTo>
                <a:cubicBezTo>
                  <a:pt x="5722996" y="1279441"/>
                  <a:pt x="5811310" y="1323614"/>
                  <a:pt x="5660642" y="1317533"/>
                </a:cubicBezTo>
                <a:cubicBezTo>
                  <a:pt x="5509974" y="1311452"/>
                  <a:pt x="5126708" y="1295012"/>
                  <a:pt x="4903235" y="1317533"/>
                </a:cubicBezTo>
                <a:cubicBezTo>
                  <a:pt x="4679762" y="1340054"/>
                  <a:pt x="4495036" y="1287334"/>
                  <a:pt x="4238842" y="1317533"/>
                </a:cubicBezTo>
                <a:cubicBezTo>
                  <a:pt x="3982648" y="1347732"/>
                  <a:pt x="3854251" y="1317520"/>
                  <a:pt x="3481434" y="1317533"/>
                </a:cubicBezTo>
                <a:cubicBezTo>
                  <a:pt x="3108617" y="1317546"/>
                  <a:pt x="3001006" y="1317206"/>
                  <a:pt x="2724026" y="1317533"/>
                </a:cubicBezTo>
                <a:cubicBezTo>
                  <a:pt x="2447046" y="1317860"/>
                  <a:pt x="2480842" y="1305877"/>
                  <a:pt x="2245664" y="1317533"/>
                </a:cubicBezTo>
                <a:cubicBezTo>
                  <a:pt x="2010486" y="1329189"/>
                  <a:pt x="1967273" y="1327523"/>
                  <a:pt x="1860316" y="1317533"/>
                </a:cubicBezTo>
                <a:cubicBezTo>
                  <a:pt x="1753359" y="1307543"/>
                  <a:pt x="1325247" y="1326529"/>
                  <a:pt x="1009893" y="1317533"/>
                </a:cubicBezTo>
                <a:cubicBezTo>
                  <a:pt x="694539" y="1308537"/>
                  <a:pt x="465839" y="1301463"/>
                  <a:pt x="265773" y="1317533"/>
                </a:cubicBezTo>
                <a:cubicBezTo>
                  <a:pt x="110721" y="1315858"/>
                  <a:pt x="5974" y="1173201"/>
                  <a:pt x="0" y="1051760"/>
                </a:cubicBezTo>
                <a:cubicBezTo>
                  <a:pt x="8428" y="934620"/>
                  <a:pt x="-11131" y="799028"/>
                  <a:pt x="0" y="643047"/>
                </a:cubicBezTo>
                <a:cubicBezTo>
                  <a:pt x="11131" y="487066"/>
                  <a:pt x="-8479" y="427444"/>
                  <a:pt x="0" y="265773"/>
                </a:cubicBezTo>
                <a:close/>
              </a:path>
              <a:path w="9833045" h="1317533" stroke="0" extrusionOk="0">
                <a:moveTo>
                  <a:pt x="0" y="265773"/>
                </a:moveTo>
                <a:cubicBezTo>
                  <a:pt x="593" y="137111"/>
                  <a:pt x="133810" y="26479"/>
                  <a:pt x="265773" y="0"/>
                </a:cubicBezTo>
                <a:cubicBezTo>
                  <a:pt x="513607" y="12489"/>
                  <a:pt x="769096" y="-29188"/>
                  <a:pt x="1023181" y="0"/>
                </a:cubicBezTo>
                <a:cubicBezTo>
                  <a:pt x="1277266" y="29188"/>
                  <a:pt x="1325756" y="15011"/>
                  <a:pt x="1501544" y="0"/>
                </a:cubicBezTo>
                <a:cubicBezTo>
                  <a:pt x="1677332" y="-15011"/>
                  <a:pt x="1741953" y="-22008"/>
                  <a:pt x="1979906" y="0"/>
                </a:cubicBezTo>
                <a:cubicBezTo>
                  <a:pt x="2217859" y="22008"/>
                  <a:pt x="2521029" y="3848"/>
                  <a:pt x="2737314" y="0"/>
                </a:cubicBezTo>
                <a:cubicBezTo>
                  <a:pt x="2953599" y="-3848"/>
                  <a:pt x="3156453" y="-13990"/>
                  <a:pt x="3308692" y="0"/>
                </a:cubicBezTo>
                <a:cubicBezTo>
                  <a:pt x="3460931" y="13990"/>
                  <a:pt x="3897077" y="-28273"/>
                  <a:pt x="4159115" y="0"/>
                </a:cubicBezTo>
                <a:cubicBezTo>
                  <a:pt x="4421153" y="28273"/>
                  <a:pt x="4792037" y="-23256"/>
                  <a:pt x="5009537" y="0"/>
                </a:cubicBezTo>
                <a:cubicBezTo>
                  <a:pt x="5227037" y="23256"/>
                  <a:pt x="5397713" y="-35020"/>
                  <a:pt x="5766945" y="0"/>
                </a:cubicBezTo>
                <a:cubicBezTo>
                  <a:pt x="6136177" y="35020"/>
                  <a:pt x="6108503" y="-6611"/>
                  <a:pt x="6245308" y="0"/>
                </a:cubicBezTo>
                <a:cubicBezTo>
                  <a:pt x="6382113" y="6611"/>
                  <a:pt x="6504334" y="-14573"/>
                  <a:pt x="6630656" y="0"/>
                </a:cubicBezTo>
                <a:cubicBezTo>
                  <a:pt x="6756978" y="14573"/>
                  <a:pt x="7182653" y="-5425"/>
                  <a:pt x="7481079" y="0"/>
                </a:cubicBezTo>
                <a:cubicBezTo>
                  <a:pt x="7779505" y="5425"/>
                  <a:pt x="7932746" y="19916"/>
                  <a:pt x="8145471" y="0"/>
                </a:cubicBezTo>
                <a:cubicBezTo>
                  <a:pt x="8358196" y="-19916"/>
                  <a:pt x="8634739" y="-13805"/>
                  <a:pt x="8809864" y="0"/>
                </a:cubicBezTo>
                <a:cubicBezTo>
                  <a:pt x="8984989" y="13805"/>
                  <a:pt x="9350881" y="31694"/>
                  <a:pt x="9567272" y="0"/>
                </a:cubicBezTo>
                <a:cubicBezTo>
                  <a:pt x="9726987" y="-3779"/>
                  <a:pt x="9835175" y="155068"/>
                  <a:pt x="9833045" y="265773"/>
                </a:cubicBezTo>
                <a:cubicBezTo>
                  <a:pt x="9847470" y="443466"/>
                  <a:pt x="9821828" y="580462"/>
                  <a:pt x="9833045" y="674486"/>
                </a:cubicBezTo>
                <a:cubicBezTo>
                  <a:pt x="9844262" y="768510"/>
                  <a:pt x="9818090" y="926582"/>
                  <a:pt x="9833045" y="1051760"/>
                </a:cubicBezTo>
                <a:cubicBezTo>
                  <a:pt x="9820888" y="1206168"/>
                  <a:pt x="9715979" y="1292589"/>
                  <a:pt x="9567272" y="1317533"/>
                </a:cubicBezTo>
                <a:cubicBezTo>
                  <a:pt x="9329180" y="1342231"/>
                  <a:pt x="9070110" y="1299169"/>
                  <a:pt x="8902879" y="1317533"/>
                </a:cubicBezTo>
                <a:cubicBezTo>
                  <a:pt x="8735648" y="1335897"/>
                  <a:pt x="8659862" y="1314167"/>
                  <a:pt x="8424516" y="1317533"/>
                </a:cubicBezTo>
                <a:cubicBezTo>
                  <a:pt x="8189170" y="1320899"/>
                  <a:pt x="8073081" y="1312645"/>
                  <a:pt x="7946154" y="1317533"/>
                </a:cubicBezTo>
                <a:cubicBezTo>
                  <a:pt x="7819227" y="1322421"/>
                  <a:pt x="7373159" y="1316081"/>
                  <a:pt x="7095731" y="1317533"/>
                </a:cubicBezTo>
                <a:cubicBezTo>
                  <a:pt x="6818303" y="1318985"/>
                  <a:pt x="6701257" y="1302641"/>
                  <a:pt x="6524353" y="1317533"/>
                </a:cubicBezTo>
                <a:cubicBezTo>
                  <a:pt x="6347449" y="1332425"/>
                  <a:pt x="5955841" y="1291747"/>
                  <a:pt x="5673930" y="1317533"/>
                </a:cubicBezTo>
                <a:cubicBezTo>
                  <a:pt x="5392019" y="1343319"/>
                  <a:pt x="5222694" y="1356176"/>
                  <a:pt x="4823508" y="1317533"/>
                </a:cubicBezTo>
                <a:cubicBezTo>
                  <a:pt x="4424322" y="1278890"/>
                  <a:pt x="4452270" y="1296288"/>
                  <a:pt x="4252130" y="1317533"/>
                </a:cubicBezTo>
                <a:cubicBezTo>
                  <a:pt x="4051990" y="1338778"/>
                  <a:pt x="4010195" y="1300062"/>
                  <a:pt x="3866782" y="1317533"/>
                </a:cubicBezTo>
                <a:cubicBezTo>
                  <a:pt x="3723369" y="1335004"/>
                  <a:pt x="3492002" y="1321683"/>
                  <a:pt x="3388419" y="1317533"/>
                </a:cubicBezTo>
                <a:cubicBezTo>
                  <a:pt x="3284836" y="1313383"/>
                  <a:pt x="3036408" y="1311445"/>
                  <a:pt x="2910056" y="1317533"/>
                </a:cubicBezTo>
                <a:cubicBezTo>
                  <a:pt x="2783704" y="1323621"/>
                  <a:pt x="2312073" y="1304302"/>
                  <a:pt x="2152649" y="1317533"/>
                </a:cubicBezTo>
                <a:cubicBezTo>
                  <a:pt x="1993225" y="1330764"/>
                  <a:pt x="1952637" y="1314823"/>
                  <a:pt x="1767301" y="1317533"/>
                </a:cubicBezTo>
                <a:cubicBezTo>
                  <a:pt x="1581965" y="1320243"/>
                  <a:pt x="1407678" y="1301286"/>
                  <a:pt x="1288938" y="1317533"/>
                </a:cubicBezTo>
                <a:cubicBezTo>
                  <a:pt x="1170198" y="1333780"/>
                  <a:pt x="595426" y="1274786"/>
                  <a:pt x="265773" y="1317533"/>
                </a:cubicBezTo>
                <a:cubicBezTo>
                  <a:pt x="121261" y="1282065"/>
                  <a:pt x="-2883" y="1187683"/>
                  <a:pt x="0" y="1051760"/>
                </a:cubicBezTo>
                <a:cubicBezTo>
                  <a:pt x="-3717" y="902132"/>
                  <a:pt x="-2163" y="789216"/>
                  <a:pt x="0" y="650907"/>
                </a:cubicBezTo>
                <a:cubicBezTo>
                  <a:pt x="2163" y="512598"/>
                  <a:pt x="-14242" y="441900"/>
                  <a:pt x="0" y="265773"/>
                </a:cubicBezTo>
                <a:close/>
              </a:path>
            </a:pathLst>
          </a:custGeom>
          <a:solidFill>
            <a:schemeClr val="accent5">
              <a:lumMod val="20000"/>
              <a:lumOff val="80000"/>
              <a:alpha val="85000"/>
            </a:schemeClr>
          </a:solidFill>
          <a:ln w="38100" cap="flat" cmpd="sng" algn="ctr">
            <a:solidFill>
              <a:srgbClr val="002060"/>
            </a:solidFill>
            <a:prstDash val="solid"/>
            <a:miter lim="800000"/>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6000" b="0" i="0"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chia </a:t>
            </a:r>
            <a:r>
              <a:rPr kumimoji="0" lang="en-US" sz="6000" b="0" i="0" u="none" strike="noStrike" kern="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hết</a:t>
            </a:r>
            <a:r>
              <a:rPr kumimoji="0" lang="en-US" sz="6000" b="0" i="0"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6000" b="0" i="0" u="none" strike="noStrike" kern="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cho</a:t>
            </a:r>
            <a:r>
              <a:rPr kumimoji="0" lang="en-US" sz="6000" b="0" i="0"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2 </a:t>
            </a:r>
            <a:r>
              <a:rPr kumimoji="0" lang="en-US" sz="6000" b="0" i="0" u="none" strike="noStrike" kern="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là</a:t>
            </a:r>
            <a:r>
              <a:rPr kumimoji="0" lang="en-US" sz="6000" b="0" i="0"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6000" b="0" i="0" u="none" strike="noStrike" kern="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6000" b="0" i="0"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6000" b="0" i="0" u="none" strike="noStrike" kern="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chẵn</a:t>
            </a:r>
            <a:endParaRPr kumimoji="0" lang="en-US" sz="60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9" name="Graphic 8">
            <a:extLst>
              <a:ext uri="{FF2B5EF4-FFF2-40B4-BE49-F238E27FC236}">
                <a16:creationId xmlns:a16="http://schemas.microsoft.com/office/drawing/2014/main" id="{2106A39C-BAC4-C8AC-7B0F-A3FE123625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3825" y="3740276"/>
            <a:ext cx="2736711" cy="2763360"/>
          </a:xfrm>
          <a:prstGeom prst="rect">
            <a:avLst/>
          </a:prstGeom>
        </p:spPr>
      </p:pic>
      <p:sp>
        <p:nvSpPr>
          <p:cNvPr id="11" name="TextBox 10">
            <a:extLst>
              <a:ext uri="{FF2B5EF4-FFF2-40B4-BE49-F238E27FC236}">
                <a16:creationId xmlns:a16="http://schemas.microsoft.com/office/drawing/2014/main" id="{C02267AA-CE34-B24C-46E8-EDC8685D51D7}"/>
              </a:ext>
            </a:extLst>
          </p:cNvPr>
          <p:cNvSpPr txBox="1"/>
          <p:nvPr/>
        </p:nvSpPr>
        <p:spPr>
          <a:xfrm>
            <a:off x="2971800" y="3905250"/>
            <a:ext cx="8324850" cy="707886"/>
          </a:xfrm>
          <a:prstGeom prst="rect">
            <a:avLst/>
          </a:prstGeom>
          <a:noFill/>
        </p:spPr>
        <p:txBody>
          <a:bodyPr wrap="square" rtlCol="0">
            <a:spAutoFit/>
          </a:bodyPr>
          <a:lstStyle/>
          <a:p>
            <a:r>
              <a:rPr lang="vi-VN" sz="4000" b="1" dirty="0">
                <a:effectLst/>
                <a:latin typeface="Cambria" panose="02040503050406030204" pitchFamily="18" charset="0"/>
                <a:ea typeface="Cambria" panose="02040503050406030204" pitchFamily="18" charset="0"/>
                <a:cs typeface="Times New Roman" panose="02020603050405020304" pitchFamily="18" charset="0"/>
              </a:rPr>
              <a:t>Ví dụ:</a:t>
            </a:r>
            <a:r>
              <a:rPr lang="vi-VN" sz="4000" dirty="0">
                <a:effectLst/>
                <a:latin typeface="Cambria" panose="02040503050406030204" pitchFamily="18" charset="0"/>
                <a:ea typeface="Cambria" panose="02040503050406030204" pitchFamily="18" charset="0"/>
                <a:cs typeface="Times New Roman" panose="02020603050405020304" pitchFamily="18" charset="0"/>
              </a:rPr>
              <a:t> 2, 4, 6, 8, 10, 12, 14, 16,....</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2D87260-D4DF-12C3-1375-97F2D1C87940}"/>
              </a:ext>
            </a:extLst>
          </p:cNvPr>
          <p:cNvSpPr txBox="1"/>
          <p:nvPr/>
        </p:nvSpPr>
        <p:spPr>
          <a:xfrm>
            <a:off x="2990850" y="4943475"/>
            <a:ext cx="8324850" cy="1323439"/>
          </a:xfrm>
          <a:prstGeom prst="rect">
            <a:avLst/>
          </a:prstGeom>
          <a:noFill/>
        </p:spPr>
        <p:txBody>
          <a:bodyPr wrap="square" rtlCol="0">
            <a:spAutoFit/>
          </a:bodyPr>
          <a:lstStyle/>
          <a:p>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Ghi</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chú</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chia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hết</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cho</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2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chia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cho</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2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không</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còn</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dư</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49193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E556A-9D1A-6F6B-47A8-3D2E4BE18882}"/>
              </a:ext>
            </a:extLst>
          </p:cNvPr>
          <p:cNvSpPr/>
          <p:nvPr/>
        </p:nvSpPr>
        <p:spPr>
          <a:xfrm>
            <a:off x="1930637" y="161233"/>
            <a:ext cx="8715949" cy="1009646"/>
          </a:xfrm>
          <a:prstGeom prst="rect">
            <a:avLst/>
          </a:prstGeom>
          <a:pattFill prst="ltUpDiag">
            <a:fgClr>
              <a:srgbClr val="009999"/>
            </a:fgClr>
            <a:bgClr>
              <a:schemeClr val="bg1"/>
            </a:bgClr>
          </a:patt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Rectangle 2">
            <a:extLst>
              <a:ext uri="{FF2B5EF4-FFF2-40B4-BE49-F238E27FC236}">
                <a16:creationId xmlns:a16="http://schemas.microsoft.com/office/drawing/2014/main" id="{63FB69CE-32E1-C972-115F-8C489731420C}"/>
              </a:ext>
            </a:extLst>
          </p:cNvPr>
          <p:cNvSpPr/>
          <p:nvPr/>
        </p:nvSpPr>
        <p:spPr>
          <a:xfrm>
            <a:off x="1738025" y="67250"/>
            <a:ext cx="8715949" cy="997877"/>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Rectangle: Rounded Corners 3">
            <a:extLst>
              <a:ext uri="{FF2B5EF4-FFF2-40B4-BE49-F238E27FC236}">
                <a16:creationId xmlns:a16="http://schemas.microsoft.com/office/drawing/2014/main" id="{11A75B61-2D43-85F8-5655-38A6B55876AC}"/>
              </a:ext>
            </a:extLst>
          </p:cNvPr>
          <p:cNvSpPr/>
          <p:nvPr/>
        </p:nvSpPr>
        <p:spPr>
          <a:xfrm>
            <a:off x="545963" y="1308233"/>
            <a:ext cx="11368586" cy="5541136"/>
          </a:xfrm>
          <a:prstGeom prst="roundRect">
            <a:avLst/>
          </a:prstGeom>
          <a:solidFill>
            <a:schemeClr val="bg1">
              <a:alpha val="90000"/>
            </a:schemeClr>
          </a:solidFill>
          <a:ln w="38100">
            <a:solidFill>
              <a:srgbClr val="9933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E32473EB-7D79-15D8-41E8-899450B4FC3C}"/>
              </a:ext>
            </a:extLst>
          </p:cNvPr>
          <p:cNvSpPr txBox="1"/>
          <p:nvPr/>
        </p:nvSpPr>
        <p:spPr>
          <a:xfrm>
            <a:off x="2958719" y="198365"/>
            <a:ext cx="6543074" cy="830997"/>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Số</a:t>
            </a: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chẵn</a:t>
            </a: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số</a:t>
            </a: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lẻ</a:t>
            </a:r>
            <a:endParaRPr kumimoji="0" lang="en-US" sz="4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8" name="Rectangle: Rounded Corners 7">
            <a:extLst>
              <a:ext uri="{FF2B5EF4-FFF2-40B4-BE49-F238E27FC236}">
                <a16:creationId xmlns:a16="http://schemas.microsoft.com/office/drawing/2014/main" id="{2F290787-2C78-B49F-7F1D-3BE3B93303B6}"/>
              </a:ext>
            </a:extLst>
          </p:cNvPr>
          <p:cNvSpPr/>
          <p:nvPr/>
        </p:nvSpPr>
        <p:spPr>
          <a:xfrm>
            <a:off x="1368355" y="2111467"/>
            <a:ext cx="10071170" cy="1317533"/>
          </a:xfrm>
          <a:custGeom>
            <a:avLst/>
            <a:gdLst>
              <a:gd name="connsiteX0" fmla="*/ 0 w 10071170"/>
              <a:gd name="connsiteY0" fmla="*/ 265773 h 1317533"/>
              <a:gd name="connsiteX1" fmla="*/ 265773 w 10071170"/>
              <a:gd name="connsiteY1" fmla="*/ 0 h 1317533"/>
              <a:gd name="connsiteX2" fmla="*/ 947175 w 10071170"/>
              <a:gd name="connsiteY2" fmla="*/ 0 h 1317533"/>
              <a:gd name="connsiteX3" fmla="*/ 1628576 w 10071170"/>
              <a:gd name="connsiteY3" fmla="*/ 0 h 1317533"/>
              <a:gd name="connsiteX4" fmla="*/ 2309978 w 10071170"/>
              <a:gd name="connsiteY4" fmla="*/ 0 h 1317533"/>
              <a:gd name="connsiteX5" fmla="*/ 3086776 w 10071170"/>
              <a:gd name="connsiteY5" fmla="*/ 0 h 1317533"/>
              <a:gd name="connsiteX6" fmla="*/ 3768178 w 10071170"/>
              <a:gd name="connsiteY6" fmla="*/ 0 h 1317533"/>
              <a:gd name="connsiteX7" fmla="*/ 4354183 w 10071170"/>
              <a:gd name="connsiteY7" fmla="*/ 0 h 1317533"/>
              <a:gd name="connsiteX8" fmla="*/ 4940189 w 10071170"/>
              <a:gd name="connsiteY8" fmla="*/ 0 h 1317533"/>
              <a:gd name="connsiteX9" fmla="*/ 5335402 w 10071170"/>
              <a:gd name="connsiteY9" fmla="*/ 0 h 1317533"/>
              <a:gd name="connsiteX10" fmla="*/ 5921407 w 10071170"/>
              <a:gd name="connsiteY10" fmla="*/ 0 h 1317533"/>
              <a:gd name="connsiteX11" fmla="*/ 6412016 w 10071170"/>
              <a:gd name="connsiteY11" fmla="*/ 0 h 1317533"/>
              <a:gd name="connsiteX12" fmla="*/ 6807229 w 10071170"/>
              <a:gd name="connsiteY12" fmla="*/ 0 h 1317533"/>
              <a:gd name="connsiteX13" fmla="*/ 7679424 w 10071170"/>
              <a:gd name="connsiteY13" fmla="*/ 0 h 1317533"/>
              <a:gd name="connsiteX14" fmla="*/ 8360825 w 10071170"/>
              <a:gd name="connsiteY14" fmla="*/ 0 h 1317533"/>
              <a:gd name="connsiteX15" fmla="*/ 8946831 w 10071170"/>
              <a:gd name="connsiteY15" fmla="*/ 0 h 1317533"/>
              <a:gd name="connsiteX16" fmla="*/ 9805397 w 10071170"/>
              <a:gd name="connsiteY16" fmla="*/ 0 h 1317533"/>
              <a:gd name="connsiteX17" fmla="*/ 10071170 w 10071170"/>
              <a:gd name="connsiteY17" fmla="*/ 265773 h 1317533"/>
              <a:gd name="connsiteX18" fmla="*/ 10071170 w 10071170"/>
              <a:gd name="connsiteY18" fmla="*/ 666626 h 1317533"/>
              <a:gd name="connsiteX19" fmla="*/ 10071170 w 10071170"/>
              <a:gd name="connsiteY19" fmla="*/ 1051760 h 1317533"/>
              <a:gd name="connsiteX20" fmla="*/ 9805397 w 10071170"/>
              <a:gd name="connsiteY20" fmla="*/ 1317533 h 1317533"/>
              <a:gd name="connsiteX21" fmla="*/ 9314788 w 10071170"/>
              <a:gd name="connsiteY21" fmla="*/ 1317533 h 1317533"/>
              <a:gd name="connsiteX22" fmla="*/ 8919575 w 10071170"/>
              <a:gd name="connsiteY22" fmla="*/ 1317533 h 1317533"/>
              <a:gd name="connsiteX23" fmla="*/ 8047381 w 10071170"/>
              <a:gd name="connsiteY23" fmla="*/ 1317533 h 1317533"/>
              <a:gd name="connsiteX24" fmla="*/ 7556771 w 10071170"/>
              <a:gd name="connsiteY24" fmla="*/ 1317533 h 1317533"/>
              <a:gd name="connsiteX25" fmla="*/ 7066162 w 10071170"/>
              <a:gd name="connsiteY25" fmla="*/ 1317533 h 1317533"/>
              <a:gd name="connsiteX26" fmla="*/ 6193968 w 10071170"/>
              <a:gd name="connsiteY26" fmla="*/ 1317533 h 1317533"/>
              <a:gd name="connsiteX27" fmla="*/ 5798755 w 10071170"/>
              <a:gd name="connsiteY27" fmla="*/ 1317533 h 1317533"/>
              <a:gd name="connsiteX28" fmla="*/ 5021957 w 10071170"/>
              <a:gd name="connsiteY28" fmla="*/ 1317533 h 1317533"/>
              <a:gd name="connsiteX29" fmla="*/ 4340555 w 10071170"/>
              <a:gd name="connsiteY29" fmla="*/ 1317533 h 1317533"/>
              <a:gd name="connsiteX30" fmla="*/ 3563757 w 10071170"/>
              <a:gd name="connsiteY30" fmla="*/ 1317533 h 1317533"/>
              <a:gd name="connsiteX31" fmla="*/ 2786959 w 10071170"/>
              <a:gd name="connsiteY31" fmla="*/ 1317533 h 1317533"/>
              <a:gd name="connsiteX32" fmla="*/ 2296350 w 10071170"/>
              <a:gd name="connsiteY32" fmla="*/ 1317533 h 1317533"/>
              <a:gd name="connsiteX33" fmla="*/ 1901137 w 10071170"/>
              <a:gd name="connsiteY33" fmla="*/ 1317533 h 1317533"/>
              <a:gd name="connsiteX34" fmla="*/ 1028943 w 10071170"/>
              <a:gd name="connsiteY34" fmla="*/ 1317533 h 1317533"/>
              <a:gd name="connsiteX35" fmla="*/ 265773 w 10071170"/>
              <a:gd name="connsiteY35" fmla="*/ 1317533 h 1317533"/>
              <a:gd name="connsiteX36" fmla="*/ 0 w 10071170"/>
              <a:gd name="connsiteY36" fmla="*/ 1051760 h 1317533"/>
              <a:gd name="connsiteX37" fmla="*/ 0 w 10071170"/>
              <a:gd name="connsiteY37" fmla="*/ 643047 h 1317533"/>
              <a:gd name="connsiteX38" fmla="*/ 0 w 10071170"/>
              <a:gd name="connsiteY38" fmla="*/ 265773 h 131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071170" h="1317533" fill="none" extrusionOk="0">
                <a:moveTo>
                  <a:pt x="0" y="265773"/>
                </a:moveTo>
                <a:cubicBezTo>
                  <a:pt x="26715" y="102740"/>
                  <a:pt x="131169" y="4589"/>
                  <a:pt x="265773" y="0"/>
                </a:cubicBezTo>
                <a:cubicBezTo>
                  <a:pt x="550940" y="8843"/>
                  <a:pt x="618945" y="21867"/>
                  <a:pt x="947175" y="0"/>
                </a:cubicBezTo>
                <a:cubicBezTo>
                  <a:pt x="1275405" y="-21867"/>
                  <a:pt x="1413628" y="-17821"/>
                  <a:pt x="1628576" y="0"/>
                </a:cubicBezTo>
                <a:cubicBezTo>
                  <a:pt x="1843524" y="17821"/>
                  <a:pt x="2161846" y="-24586"/>
                  <a:pt x="2309978" y="0"/>
                </a:cubicBezTo>
                <a:cubicBezTo>
                  <a:pt x="2458110" y="24586"/>
                  <a:pt x="2878866" y="24085"/>
                  <a:pt x="3086776" y="0"/>
                </a:cubicBezTo>
                <a:cubicBezTo>
                  <a:pt x="3294686" y="-24085"/>
                  <a:pt x="3546222" y="-1107"/>
                  <a:pt x="3768178" y="0"/>
                </a:cubicBezTo>
                <a:cubicBezTo>
                  <a:pt x="3990134" y="1107"/>
                  <a:pt x="4075780" y="12765"/>
                  <a:pt x="4354183" y="0"/>
                </a:cubicBezTo>
                <a:cubicBezTo>
                  <a:pt x="4632587" y="-12765"/>
                  <a:pt x="4688229" y="-8893"/>
                  <a:pt x="4940189" y="0"/>
                </a:cubicBezTo>
                <a:cubicBezTo>
                  <a:pt x="5192149" y="8893"/>
                  <a:pt x="5154937" y="11451"/>
                  <a:pt x="5335402" y="0"/>
                </a:cubicBezTo>
                <a:cubicBezTo>
                  <a:pt x="5515867" y="-11451"/>
                  <a:pt x="5687985" y="-11953"/>
                  <a:pt x="5921407" y="0"/>
                </a:cubicBezTo>
                <a:cubicBezTo>
                  <a:pt x="6154829" y="11953"/>
                  <a:pt x="6282697" y="6052"/>
                  <a:pt x="6412016" y="0"/>
                </a:cubicBezTo>
                <a:cubicBezTo>
                  <a:pt x="6541335" y="-6052"/>
                  <a:pt x="6697757" y="-13627"/>
                  <a:pt x="6807229" y="0"/>
                </a:cubicBezTo>
                <a:cubicBezTo>
                  <a:pt x="6916701" y="13627"/>
                  <a:pt x="7424922" y="23752"/>
                  <a:pt x="7679424" y="0"/>
                </a:cubicBezTo>
                <a:cubicBezTo>
                  <a:pt x="7933927" y="-23752"/>
                  <a:pt x="8032275" y="-31899"/>
                  <a:pt x="8360825" y="0"/>
                </a:cubicBezTo>
                <a:cubicBezTo>
                  <a:pt x="8689375" y="31899"/>
                  <a:pt x="8703599" y="27978"/>
                  <a:pt x="8946831" y="0"/>
                </a:cubicBezTo>
                <a:cubicBezTo>
                  <a:pt x="9190063" y="-27978"/>
                  <a:pt x="9552654" y="-6196"/>
                  <a:pt x="9805397" y="0"/>
                </a:cubicBezTo>
                <a:cubicBezTo>
                  <a:pt x="9960671" y="25153"/>
                  <a:pt x="10073050" y="115482"/>
                  <a:pt x="10071170" y="265773"/>
                </a:cubicBezTo>
                <a:cubicBezTo>
                  <a:pt x="10089924" y="434270"/>
                  <a:pt x="10076183" y="532535"/>
                  <a:pt x="10071170" y="666626"/>
                </a:cubicBezTo>
                <a:cubicBezTo>
                  <a:pt x="10066157" y="800717"/>
                  <a:pt x="10082886" y="865678"/>
                  <a:pt x="10071170" y="1051760"/>
                </a:cubicBezTo>
                <a:cubicBezTo>
                  <a:pt x="10068679" y="1216446"/>
                  <a:pt x="9967299" y="1320925"/>
                  <a:pt x="9805397" y="1317533"/>
                </a:cubicBezTo>
                <a:cubicBezTo>
                  <a:pt x="9629087" y="1329985"/>
                  <a:pt x="9529772" y="1333776"/>
                  <a:pt x="9314788" y="1317533"/>
                </a:cubicBezTo>
                <a:cubicBezTo>
                  <a:pt x="9099804" y="1301290"/>
                  <a:pt x="9068877" y="1304063"/>
                  <a:pt x="8919575" y="1317533"/>
                </a:cubicBezTo>
                <a:cubicBezTo>
                  <a:pt x="8770273" y="1331003"/>
                  <a:pt x="8438510" y="1329565"/>
                  <a:pt x="8047381" y="1317533"/>
                </a:cubicBezTo>
                <a:cubicBezTo>
                  <a:pt x="7656252" y="1305501"/>
                  <a:pt x="7735762" y="1320147"/>
                  <a:pt x="7556771" y="1317533"/>
                </a:cubicBezTo>
                <a:cubicBezTo>
                  <a:pt x="7377780" y="1314920"/>
                  <a:pt x="7297874" y="1340329"/>
                  <a:pt x="7066162" y="1317533"/>
                </a:cubicBezTo>
                <a:cubicBezTo>
                  <a:pt x="6834450" y="1294737"/>
                  <a:pt x="6625426" y="1316718"/>
                  <a:pt x="6193968" y="1317533"/>
                </a:cubicBezTo>
                <a:cubicBezTo>
                  <a:pt x="5762510" y="1318348"/>
                  <a:pt x="5910723" y="1335724"/>
                  <a:pt x="5798755" y="1317533"/>
                </a:cubicBezTo>
                <a:cubicBezTo>
                  <a:pt x="5686787" y="1299342"/>
                  <a:pt x="5382156" y="1325206"/>
                  <a:pt x="5021957" y="1317533"/>
                </a:cubicBezTo>
                <a:cubicBezTo>
                  <a:pt x="4661758" y="1309860"/>
                  <a:pt x="4668412" y="1335723"/>
                  <a:pt x="4340555" y="1317533"/>
                </a:cubicBezTo>
                <a:cubicBezTo>
                  <a:pt x="4012698" y="1299343"/>
                  <a:pt x="3747404" y="1308592"/>
                  <a:pt x="3563757" y="1317533"/>
                </a:cubicBezTo>
                <a:cubicBezTo>
                  <a:pt x="3380110" y="1326474"/>
                  <a:pt x="3015256" y="1296412"/>
                  <a:pt x="2786959" y="1317533"/>
                </a:cubicBezTo>
                <a:cubicBezTo>
                  <a:pt x="2558662" y="1338654"/>
                  <a:pt x="2530415" y="1325339"/>
                  <a:pt x="2296350" y="1317533"/>
                </a:cubicBezTo>
                <a:cubicBezTo>
                  <a:pt x="2062285" y="1309727"/>
                  <a:pt x="2032304" y="1299127"/>
                  <a:pt x="1901137" y="1317533"/>
                </a:cubicBezTo>
                <a:cubicBezTo>
                  <a:pt x="1769970" y="1335939"/>
                  <a:pt x="1229261" y="1332743"/>
                  <a:pt x="1028943" y="1317533"/>
                </a:cubicBezTo>
                <a:cubicBezTo>
                  <a:pt x="828625" y="1302323"/>
                  <a:pt x="464950" y="1311275"/>
                  <a:pt x="265773" y="1317533"/>
                </a:cubicBezTo>
                <a:cubicBezTo>
                  <a:pt x="110721" y="1315858"/>
                  <a:pt x="5974" y="1173201"/>
                  <a:pt x="0" y="1051760"/>
                </a:cubicBezTo>
                <a:cubicBezTo>
                  <a:pt x="8428" y="934620"/>
                  <a:pt x="-11131" y="799028"/>
                  <a:pt x="0" y="643047"/>
                </a:cubicBezTo>
                <a:cubicBezTo>
                  <a:pt x="11131" y="487066"/>
                  <a:pt x="-8479" y="427444"/>
                  <a:pt x="0" y="265773"/>
                </a:cubicBezTo>
                <a:close/>
              </a:path>
              <a:path w="10071170" h="1317533" stroke="0" extrusionOk="0">
                <a:moveTo>
                  <a:pt x="0" y="265773"/>
                </a:moveTo>
                <a:cubicBezTo>
                  <a:pt x="593" y="137111"/>
                  <a:pt x="133810" y="26479"/>
                  <a:pt x="265773" y="0"/>
                </a:cubicBezTo>
                <a:cubicBezTo>
                  <a:pt x="602432" y="-25616"/>
                  <a:pt x="863845" y="-33033"/>
                  <a:pt x="1042571" y="0"/>
                </a:cubicBezTo>
                <a:cubicBezTo>
                  <a:pt x="1221297" y="33033"/>
                  <a:pt x="1307517" y="17090"/>
                  <a:pt x="1533180" y="0"/>
                </a:cubicBezTo>
                <a:cubicBezTo>
                  <a:pt x="1758843" y="-17090"/>
                  <a:pt x="1803257" y="6102"/>
                  <a:pt x="2023789" y="0"/>
                </a:cubicBezTo>
                <a:cubicBezTo>
                  <a:pt x="2244321" y="-6102"/>
                  <a:pt x="2565673" y="-15536"/>
                  <a:pt x="2800587" y="0"/>
                </a:cubicBezTo>
                <a:cubicBezTo>
                  <a:pt x="3035501" y="15536"/>
                  <a:pt x="3128444" y="-17518"/>
                  <a:pt x="3386593" y="0"/>
                </a:cubicBezTo>
                <a:cubicBezTo>
                  <a:pt x="3644742" y="17518"/>
                  <a:pt x="3874606" y="-17849"/>
                  <a:pt x="4258787" y="0"/>
                </a:cubicBezTo>
                <a:cubicBezTo>
                  <a:pt x="4642968" y="17849"/>
                  <a:pt x="4931732" y="36164"/>
                  <a:pt x="5130981" y="0"/>
                </a:cubicBezTo>
                <a:cubicBezTo>
                  <a:pt x="5330230" y="-36164"/>
                  <a:pt x="5556148" y="21496"/>
                  <a:pt x="5907779" y="0"/>
                </a:cubicBezTo>
                <a:cubicBezTo>
                  <a:pt x="6259410" y="-21496"/>
                  <a:pt x="6177028" y="20672"/>
                  <a:pt x="6398388" y="0"/>
                </a:cubicBezTo>
                <a:cubicBezTo>
                  <a:pt x="6619748" y="-20672"/>
                  <a:pt x="6617558" y="93"/>
                  <a:pt x="6793601" y="0"/>
                </a:cubicBezTo>
                <a:cubicBezTo>
                  <a:pt x="6969644" y="-93"/>
                  <a:pt x="7266996" y="21199"/>
                  <a:pt x="7665796" y="0"/>
                </a:cubicBezTo>
                <a:cubicBezTo>
                  <a:pt x="8064596" y="-21199"/>
                  <a:pt x="8155731" y="17176"/>
                  <a:pt x="8347197" y="0"/>
                </a:cubicBezTo>
                <a:cubicBezTo>
                  <a:pt x="8538663" y="-17176"/>
                  <a:pt x="8703667" y="2281"/>
                  <a:pt x="9028599" y="0"/>
                </a:cubicBezTo>
                <a:cubicBezTo>
                  <a:pt x="9353531" y="-2281"/>
                  <a:pt x="9549714" y="5681"/>
                  <a:pt x="9805397" y="0"/>
                </a:cubicBezTo>
                <a:cubicBezTo>
                  <a:pt x="9965112" y="-3779"/>
                  <a:pt x="10073300" y="155068"/>
                  <a:pt x="10071170" y="265773"/>
                </a:cubicBezTo>
                <a:cubicBezTo>
                  <a:pt x="10085595" y="443466"/>
                  <a:pt x="10059953" y="580462"/>
                  <a:pt x="10071170" y="674486"/>
                </a:cubicBezTo>
                <a:cubicBezTo>
                  <a:pt x="10082387" y="768510"/>
                  <a:pt x="10056215" y="926582"/>
                  <a:pt x="10071170" y="1051760"/>
                </a:cubicBezTo>
                <a:cubicBezTo>
                  <a:pt x="10059013" y="1206168"/>
                  <a:pt x="9954104" y="1292589"/>
                  <a:pt x="9805397" y="1317533"/>
                </a:cubicBezTo>
                <a:cubicBezTo>
                  <a:pt x="9556941" y="1347463"/>
                  <a:pt x="9375603" y="1327846"/>
                  <a:pt x="9123995" y="1317533"/>
                </a:cubicBezTo>
                <a:cubicBezTo>
                  <a:pt x="8872387" y="1307220"/>
                  <a:pt x="8857411" y="1301247"/>
                  <a:pt x="8633386" y="1317533"/>
                </a:cubicBezTo>
                <a:cubicBezTo>
                  <a:pt x="8409361" y="1333819"/>
                  <a:pt x="8310403" y="1315633"/>
                  <a:pt x="8142777" y="1317533"/>
                </a:cubicBezTo>
                <a:cubicBezTo>
                  <a:pt x="7975151" y="1319433"/>
                  <a:pt x="7678722" y="1315128"/>
                  <a:pt x="7270583" y="1317533"/>
                </a:cubicBezTo>
                <a:cubicBezTo>
                  <a:pt x="6862444" y="1319938"/>
                  <a:pt x="6870331" y="1305340"/>
                  <a:pt x="6684577" y="1317533"/>
                </a:cubicBezTo>
                <a:cubicBezTo>
                  <a:pt x="6498823" y="1329726"/>
                  <a:pt x="6110178" y="1295102"/>
                  <a:pt x="5812383" y="1317533"/>
                </a:cubicBezTo>
                <a:cubicBezTo>
                  <a:pt x="5514588" y="1339964"/>
                  <a:pt x="5307292" y="1295134"/>
                  <a:pt x="4940189" y="1317533"/>
                </a:cubicBezTo>
                <a:cubicBezTo>
                  <a:pt x="4573086" y="1339932"/>
                  <a:pt x="4640987" y="1304342"/>
                  <a:pt x="4354183" y="1317533"/>
                </a:cubicBezTo>
                <a:cubicBezTo>
                  <a:pt x="4067379" y="1330724"/>
                  <a:pt x="4098865" y="1322559"/>
                  <a:pt x="3958970" y="1317533"/>
                </a:cubicBezTo>
                <a:cubicBezTo>
                  <a:pt x="3819075" y="1312507"/>
                  <a:pt x="3696685" y="1317891"/>
                  <a:pt x="3468361" y="1317533"/>
                </a:cubicBezTo>
                <a:cubicBezTo>
                  <a:pt x="3240037" y="1317175"/>
                  <a:pt x="3194781" y="1294422"/>
                  <a:pt x="2977752" y="1317533"/>
                </a:cubicBezTo>
                <a:cubicBezTo>
                  <a:pt x="2760723" y="1340644"/>
                  <a:pt x="2432807" y="1288740"/>
                  <a:pt x="2200954" y="1317533"/>
                </a:cubicBezTo>
                <a:cubicBezTo>
                  <a:pt x="1969101" y="1346326"/>
                  <a:pt x="1912411" y="1301684"/>
                  <a:pt x="1805741" y="1317533"/>
                </a:cubicBezTo>
                <a:cubicBezTo>
                  <a:pt x="1699071" y="1333382"/>
                  <a:pt x="1512997" y="1326132"/>
                  <a:pt x="1315132" y="1317533"/>
                </a:cubicBezTo>
                <a:cubicBezTo>
                  <a:pt x="1117267" y="1308934"/>
                  <a:pt x="499864" y="1342413"/>
                  <a:pt x="265773" y="1317533"/>
                </a:cubicBezTo>
                <a:cubicBezTo>
                  <a:pt x="121261" y="1282065"/>
                  <a:pt x="-2883" y="1187683"/>
                  <a:pt x="0" y="1051760"/>
                </a:cubicBezTo>
                <a:cubicBezTo>
                  <a:pt x="-3717" y="902132"/>
                  <a:pt x="-2163" y="789216"/>
                  <a:pt x="0" y="650907"/>
                </a:cubicBezTo>
                <a:cubicBezTo>
                  <a:pt x="2163" y="512598"/>
                  <a:pt x="-14242" y="441900"/>
                  <a:pt x="0" y="265773"/>
                </a:cubicBezTo>
                <a:close/>
              </a:path>
            </a:pathLst>
          </a:custGeom>
          <a:solidFill>
            <a:schemeClr val="accent5">
              <a:lumMod val="20000"/>
              <a:lumOff val="80000"/>
              <a:alpha val="85000"/>
            </a:schemeClr>
          </a:solidFill>
          <a:ln w="38100" cap="flat" cmpd="sng" algn="ctr">
            <a:solidFill>
              <a:srgbClr val="002060"/>
            </a:solidFill>
            <a:prstDash val="solid"/>
            <a:miter lim="800000"/>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54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54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54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không</a:t>
            </a:r>
            <a:r>
              <a:rPr kumimoji="0" lang="en-US" sz="5400" b="0" i="0"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chia</a:t>
            </a:r>
            <a:r>
              <a:rPr kumimoji="0" lang="en-US" sz="54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54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hết</a:t>
            </a:r>
            <a:r>
              <a:rPr kumimoji="0" lang="en-US" sz="54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54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cho</a:t>
            </a:r>
            <a:r>
              <a:rPr kumimoji="0" lang="en-US" sz="54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2 </a:t>
            </a:r>
            <a:r>
              <a:rPr kumimoji="0" lang="en-US" sz="54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là</a:t>
            </a:r>
            <a:r>
              <a:rPr kumimoji="0" lang="en-US" sz="54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54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54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54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lẻ</a:t>
            </a:r>
            <a:endParaRPr kumimoji="0" lang="en-US" sz="54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9" name="Graphic 8">
            <a:extLst>
              <a:ext uri="{FF2B5EF4-FFF2-40B4-BE49-F238E27FC236}">
                <a16:creationId xmlns:a16="http://schemas.microsoft.com/office/drawing/2014/main" id="{2106A39C-BAC4-C8AC-7B0F-A3FE123625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3825" y="3740276"/>
            <a:ext cx="2736711" cy="2763360"/>
          </a:xfrm>
          <a:prstGeom prst="rect">
            <a:avLst/>
          </a:prstGeom>
        </p:spPr>
      </p:pic>
      <p:sp>
        <p:nvSpPr>
          <p:cNvPr id="11" name="TextBox 10">
            <a:extLst>
              <a:ext uri="{FF2B5EF4-FFF2-40B4-BE49-F238E27FC236}">
                <a16:creationId xmlns:a16="http://schemas.microsoft.com/office/drawing/2014/main" id="{C02267AA-CE34-B24C-46E8-EDC8685D51D7}"/>
              </a:ext>
            </a:extLst>
          </p:cNvPr>
          <p:cNvSpPr txBox="1"/>
          <p:nvPr/>
        </p:nvSpPr>
        <p:spPr>
          <a:xfrm>
            <a:off x="2971800" y="3905250"/>
            <a:ext cx="8324850" cy="707886"/>
          </a:xfrm>
          <a:prstGeom prst="rect">
            <a:avLst/>
          </a:prstGeom>
          <a:noFill/>
        </p:spPr>
        <p:txBody>
          <a:bodyPr wrap="square" rtlCol="0">
            <a:spAutoFit/>
          </a:bodyPr>
          <a:lstStyle/>
          <a:p>
            <a:pPr lvl="0"/>
            <a:r>
              <a:rPr lang="es-ES" sz="4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Ví</a:t>
            </a:r>
            <a:r>
              <a:rPr lang="es-ES" sz="40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s-ES" sz="4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dụ</a:t>
            </a:r>
            <a:r>
              <a:rPr lang="es-ES" sz="40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11, 13, 15, 17, 19, 21, 23,....</a:t>
            </a:r>
            <a:endParaRPr kumimoji="0" lang="en-US" sz="4000" b="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C578339-68F6-6968-AA80-D5CDE0EB5C20}"/>
              </a:ext>
            </a:extLst>
          </p:cNvPr>
          <p:cNvSpPr txBox="1"/>
          <p:nvPr/>
        </p:nvSpPr>
        <p:spPr>
          <a:xfrm>
            <a:off x="2990850" y="4943475"/>
            <a:ext cx="8324850" cy="1323439"/>
          </a:xfrm>
          <a:prstGeom prst="rect">
            <a:avLst/>
          </a:prstGeom>
          <a:noFill/>
        </p:spPr>
        <p:txBody>
          <a:bodyPr wrap="square" rtlCol="0">
            <a:spAutoFit/>
          </a:bodyPr>
          <a:lstStyle/>
          <a:p>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Ghi</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chú</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không</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chia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hết</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cho</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2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chia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cho</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2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còn</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dư</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1.</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98550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 name="Graphic 57">
            <a:extLst>
              <a:ext uri="{FF2B5EF4-FFF2-40B4-BE49-F238E27FC236}">
                <a16:creationId xmlns:a16="http://schemas.microsoft.com/office/drawing/2014/main" id="{51B3C0A5-D63B-49DA-9372-EA0BAA6AC0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611" y="1520"/>
            <a:ext cx="12317691" cy="6919564"/>
          </a:xfrm>
          <a:prstGeom prst="rect">
            <a:avLst/>
          </a:prstGeom>
        </p:spPr>
      </p:pic>
      <p:sp>
        <p:nvSpPr>
          <p:cNvPr id="85" name="Rectangle: Rounded Corners 84">
            <a:extLst>
              <a:ext uri="{FF2B5EF4-FFF2-40B4-BE49-F238E27FC236}">
                <a16:creationId xmlns:a16="http://schemas.microsoft.com/office/drawing/2014/main" id="{6B7BAF15-115C-48BB-8B11-415C16A4E86C}"/>
              </a:ext>
            </a:extLst>
          </p:cNvPr>
          <p:cNvSpPr/>
          <p:nvPr/>
        </p:nvSpPr>
        <p:spPr>
          <a:xfrm>
            <a:off x="533399" y="228600"/>
            <a:ext cx="11362099" cy="6458844"/>
          </a:xfrm>
          <a:prstGeom prst="roundRect">
            <a:avLst/>
          </a:prstGeom>
          <a:solidFill>
            <a:schemeClr val="bg1">
              <a:alpha val="90000"/>
            </a:schemeClr>
          </a:solidFill>
          <a:ln w="38100">
            <a:solidFill>
              <a:srgbClr val="9933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4" name="Content Placeholder 3">
            <a:extLst>
              <a:ext uri="{FF2B5EF4-FFF2-40B4-BE49-F238E27FC236}">
                <a16:creationId xmlns:a16="http://schemas.microsoft.com/office/drawing/2014/main" id="{BAF18E2C-638F-EABB-B1C7-FCCC66C90909}"/>
              </a:ext>
            </a:extLst>
          </p:cNvPr>
          <p:cNvGraphicFramePr>
            <a:graphicFrameLocks/>
          </p:cNvGraphicFramePr>
          <p:nvPr/>
        </p:nvGraphicFramePr>
        <p:xfrm>
          <a:off x="3105150" y="342900"/>
          <a:ext cx="8153400" cy="6248396"/>
        </p:xfrm>
        <a:graphic>
          <a:graphicData uri="http://schemas.openxmlformats.org/drawingml/2006/table">
            <a:tbl>
              <a:tblPr firstRow="1" bandRow="1">
                <a:tableStyleId>{5C22544A-7EE6-4342-B048-85BDC9FD1C3A}</a:tableStyleId>
              </a:tblPr>
              <a:tblGrid>
                <a:gridCol w="815340">
                  <a:extLst>
                    <a:ext uri="{9D8B030D-6E8A-4147-A177-3AD203B41FA5}">
                      <a16:colId xmlns:a16="http://schemas.microsoft.com/office/drawing/2014/main" val="20000"/>
                    </a:ext>
                  </a:extLst>
                </a:gridCol>
                <a:gridCol w="815340">
                  <a:extLst>
                    <a:ext uri="{9D8B030D-6E8A-4147-A177-3AD203B41FA5}">
                      <a16:colId xmlns:a16="http://schemas.microsoft.com/office/drawing/2014/main" val="20001"/>
                    </a:ext>
                  </a:extLst>
                </a:gridCol>
                <a:gridCol w="815340">
                  <a:extLst>
                    <a:ext uri="{9D8B030D-6E8A-4147-A177-3AD203B41FA5}">
                      <a16:colId xmlns:a16="http://schemas.microsoft.com/office/drawing/2014/main" val="20002"/>
                    </a:ext>
                  </a:extLst>
                </a:gridCol>
                <a:gridCol w="815340">
                  <a:extLst>
                    <a:ext uri="{9D8B030D-6E8A-4147-A177-3AD203B41FA5}">
                      <a16:colId xmlns:a16="http://schemas.microsoft.com/office/drawing/2014/main" val="20003"/>
                    </a:ext>
                  </a:extLst>
                </a:gridCol>
                <a:gridCol w="815340">
                  <a:extLst>
                    <a:ext uri="{9D8B030D-6E8A-4147-A177-3AD203B41FA5}">
                      <a16:colId xmlns:a16="http://schemas.microsoft.com/office/drawing/2014/main" val="20004"/>
                    </a:ext>
                  </a:extLst>
                </a:gridCol>
                <a:gridCol w="815340">
                  <a:extLst>
                    <a:ext uri="{9D8B030D-6E8A-4147-A177-3AD203B41FA5}">
                      <a16:colId xmlns:a16="http://schemas.microsoft.com/office/drawing/2014/main" val="20005"/>
                    </a:ext>
                  </a:extLst>
                </a:gridCol>
                <a:gridCol w="815340">
                  <a:extLst>
                    <a:ext uri="{9D8B030D-6E8A-4147-A177-3AD203B41FA5}">
                      <a16:colId xmlns:a16="http://schemas.microsoft.com/office/drawing/2014/main" val="20006"/>
                    </a:ext>
                  </a:extLst>
                </a:gridCol>
                <a:gridCol w="815340">
                  <a:extLst>
                    <a:ext uri="{9D8B030D-6E8A-4147-A177-3AD203B41FA5}">
                      <a16:colId xmlns:a16="http://schemas.microsoft.com/office/drawing/2014/main" val="20007"/>
                    </a:ext>
                  </a:extLst>
                </a:gridCol>
                <a:gridCol w="815340">
                  <a:extLst>
                    <a:ext uri="{9D8B030D-6E8A-4147-A177-3AD203B41FA5}">
                      <a16:colId xmlns:a16="http://schemas.microsoft.com/office/drawing/2014/main" val="20008"/>
                    </a:ext>
                  </a:extLst>
                </a:gridCol>
                <a:gridCol w="815340">
                  <a:extLst>
                    <a:ext uri="{9D8B030D-6E8A-4147-A177-3AD203B41FA5}">
                      <a16:colId xmlns:a16="http://schemas.microsoft.com/office/drawing/2014/main" val="20009"/>
                    </a:ext>
                  </a:extLst>
                </a:gridCol>
              </a:tblGrid>
              <a:tr h="568036">
                <a:tc>
                  <a:txBody>
                    <a:bodyPr/>
                    <a:lstStyle/>
                    <a:p>
                      <a:pPr algn="ctr"/>
                      <a:r>
                        <a:rPr lang="en-US" sz="2800" b="0" dirty="0">
                          <a:solidFill>
                            <a:schemeClr val="tx1"/>
                          </a:solidFill>
                          <a:latin typeface="Comic Sans MS" pitchFamily="66"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solidFill>
                          <a:latin typeface="Comic Sans MS" pitchFamily="66"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solidFill>
                          <a:latin typeface="Comic Sans MS" pitchFamily="66"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solidFill>
                          <a:latin typeface="Comic Sans MS" pitchFamily="66"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solidFill>
                          <a:latin typeface="Comic Sans MS" pitchFamily="66"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solidFill>
                          <a:latin typeface="Comic Sans MS" pitchFamily="66"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solidFill>
                          <a:latin typeface="Comic Sans MS" pitchFamily="66"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solidFill>
                          <a:latin typeface="Comic Sans MS" pitchFamily="66"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solidFill>
                          <a:latin typeface="Comic Sans MS" pitchFamily="66"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solidFill>
                          <a:latin typeface="Comic Sans MS" pitchFamily="66"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68036">
                <a:tc>
                  <a:txBody>
                    <a:bodyPr/>
                    <a:lstStyle/>
                    <a:p>
                      <a:pPr algn="ctr"/>
                      <a:r>
                        <a:rPr lang="en-US" sz="2800" dirty="0">
                          <a:latin typeface="Comic Sans MS" pitchFamily="66"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68036">
                <a:tc>
                  <a:txBody>
                    <a:bodyPr/>
                    <a:lstStyle/>
                    <a:p>
                      <a:pPr algn="ctr"/>
                      <a:r>
                        <a:rPr lang="en-US" sz="2800" dirty="0">
                          <a:latin typeface="Comic Sans MS" pitchFamily="66"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8036">
                <a:tc>
                  <a:txBody>
                    <a:bodyPr/>
                    <a:lstStyle/>
                    <a:p>
                      <a:pPr algn="ctr"/>
                      <a:r>
                        <a:rPr lang="en-US" sz="2800" dirty="0">
                          <a:latin typeface="Comic Sans MS" pitchFamily="66"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8036">
                <a:tc>
                  <a:txBody>
                    <a:bodyPr/>
                    <a:lstStyle/>
                    <a:p>
                      <a:pPr algn="ctr"/>
                      <a:r>
                        <a:rPr lang="en-US" sz="2800" dirty="0">
                          <a:latin typeface="Comic Sans MS" pitchFamily="66"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68036">
                <a:tc>
                  <a:txBody>
                    <a:bodyPr/>
                    <a:lstStyle/>
                    <a:p>
                      <a:pPr algn="ctr"/>
                      <a:r>
                        <a:rPr lang="en-US" sz="2800" dirty="0">
                          <a:latin typeface="Comic Sans MS" pitchFamily="66"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68036">
                <a:tc>
                  <a:txBody>
                    <a:bodyPr/>
                    <a:lstStyle/>
                    <a:p>
                      <a:pPr algn="ctr"/>
                      <a:r>
                        <a:rPr lang="en-US" sz="2800" dirty="0">
                          <a:latin typeface="Comic Sans MS" pitchFamily="66"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68036">
                <a:tc>
                  <a:txBody>
                    <a:bodyPr/>
                    <a:lstStyle/>
                    <a:p>
                      <a:pPr algn="ctr"/>
                      <a:r>
                        <a:rPr lang="en-US" sz="2800" dirty="0">
                          <a:latin typeface="Comic Sans MS" pitchFamily="66"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68036">
                <a:tc>
                  <a:txBody>
                    <a:bodyPr/>
                    <a:lstStyle/>
                    <a:p>
                      <a:pPr algn="ctr"/>
                      <a:r>
                        <a:rPr lang="en-US" sz="2800" dirty="0">
                          <a:latin typeface="Comic Sans MS" pitchFamily="66" charset="0"/>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68036">
                <a:tc>
                  <a:txBody>
                    <a:bodyPr/>
                    <a:lstStyle/>
                    <a:p>
                      <a:pPr algn="ctr"/>
                      <a:r>
                        <a:rPr lang="en-US" sz="2800" dirty="0">
                          <a:latin typeface="Comic Sans MS" pitchFamily="66" charset="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568036">
                <a:tc>
                  <a:txBody>
                    <a:bodyPr/>
                    <a:lstStyle/>
                    <a:p>
                      <a:pPr algn="ctr"/>
                      <a:r>
                        <a:rPr lang="en-US" sz="2800" dirty="0">
                          <a:latin typeface="Comic Sans MS" pitchFamily="66"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5" name="Oval 4">
            <a:extLst>
              <a:ext uri="{FF2B5EF4-FFF2-40B4-BE49-F238E27FC236}">
                <a16:creationId xmlns:a16="http://schemas.microsoft.com/office/drawing/2014/main" id="{B6F07CFB-D726-6624-F1E2-210A2619A6BE}"/>
              </a:ext>
            </a:extLst>
          </p:cNvPr>
          <p:cNvSpPr/>
          <p:nvPr/>
        </p:nvSpPr>
        <p:spPr>
          <a:xfrm>
            <a:off x="3181350" y="4191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Oval 5">
            <a:extLst>
              <a:ext uri="{FF2B5EF4-FFF2-40B4-BE49-F238E27FC236}">
                <a16:creationId xmlns:a16="http://schemas.microsoft.com/office/drawing/2014/main" id="{2DC3ECBF-C2C9-9295-99BE-773A380F2C5C}"/>
              </a:ext>
            </a:extLst>
          </p:cNvPr>
          <p:cNvSpPr/>
          <p:nvPr/>
        </p:nvSpPr>
        <p:spPr>
          <a:xfrm>
            <a:off x="3181350" y="952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Oval 9">
            <a:extLst>
              <a:ext uri="{FF2B5EF4-FFF2-40B4-BE49-F238E27FC236}">
                <a16:creationId xmlns:a16="http://schemas.microsoft.com/office/drawing/2014/main" id="{CC4E663A-34E3-F259-5933-27A464BBBE70}"/>
              </a:ext>
            </a:extLst>
          </p:cNvPr>
          <p:cNvSpPr/>
          <p:nvPr/>
        </p:nvSpPr>
        <p:spPr>
          <a:xfrm>
            <a:off x="3181350" y="15621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Oval 11">
            <a:extLst>
              <a:ext uri="{FF2B5EF4-FFF2-40B4-BE49-F238E27FC236}">
                <a16:creationId xmlns:a16="http://schemas.microsoft.com/office/drawing/2014/main" id="{A36454DF-261A-3365-8149-B171D5096788}"/>
              </a:ext>
            </a:extLst>
          </p:cNvPr>
          <p:cNvSpPr/>
          <p:nvPr/>
        </p:nvSpPr>
        <p:spPr>
          <a:xfrm>
            <a:off x="3181350" y="2095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Oval 12">
            <a:extLst>
              <a:ext uri="{FF2B5EF4-FFF2-40B4-BE49-F238E27FC236}">
                <a16:creationId xmlns:a16="http://schemas.microsoft.com/office/drawing/2014/main" id="{B39A326B-94CE-36DE-BB57-36C5EAB6A864}"/>
              </a:ext>
            </a:extLst>
          </p:cNvPr>
          <p:cNvSpPr/>
          <p:nvPr/>
        </p:nvSpPr>
        <p:spPr>
          <a:xfrm>
            <a:off x="3181350" y="26289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Oval 13">
            <a:extLst>
              <a:ext uri="{FF2B5EF4-FFF2-40B4-BE49-F238E27FC236}">
                <a16:creationId xmlns:a16="http://schemas.microsoft.com/office/drawing/2014/main" id="{42726336-E8C4-D48E-05DB-690439F69146}"/>
              </a:ext>
            </a:extLst>
          </p:cNvPr>
          <p:cNvSpPr/>
          <p:nvPr/>
        </p:nvSpPr>
        <p:spPr>
          <a:xfrm>
            <a:off x="3257550" y="3238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Oval 14">
            <a:extLst>
              <a:ext uri="{FF2B5EF4-FFF2-40B4-BE49-F238E27FC236}">
                <a16:creationId xmlns:a16="http://schemas.microsoft.com/office/drawing/2014/main" id="{CCCD33E8-B33E-6679-9140-3EAD9C8B3B84}"/>
              </a:ext>
            </a:extLst>
          </p:cNvPr>
          <p:cNvSpPr/>
          <p:nvPr/>
        </p:nvSpPr>
        <p:spPr>
          <a:xfrm>
            <a:off x="3257550" y="38481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Oval 15">
            <a:extLst>
              <a:ext uri="{FF2B5EF4-FFF2-40B4-BE49-F238E27FC236}">
                <a16:creationId xmlns:a16="http://schemas.microsoft.com/office/drawing/2014/main" id="{BE483DE1-E33E-F98C-CBC7-8E2321737B83}"/>
              </a:ext>
            </a:extLst>
          </p:cNvPr>
          <p:cNvSpPr/>
          <p:nvPr/>
        </p:nvSpPr>
        <p:spPr>
          <a:xfrm>
            <a:off x="4857750" y="4191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Oval 16">
            <a:extLst>
              <a:ext uri="{FF2B5EF4-FFF2-40B4-BE49-F238E27FC236}">
                <a16:creationId xmlns:a16="http://schemas.microsoft.com/office/drawing/2014/main" id="{B33A9BF0-B288-6EAA-A314-6F98A3371FBA}"/>
              </a:ext>
            </a:extLst>
          </p:cNvPr>
          <p:cNvSpPr/>
          <p:nvPr/>
        </p:nvSpPr>
        <p:spPr>
          <a:xfrm>
            <a:off x="6457950" y="4191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Oval 17">
            <a:extLst>
              <a:ext uri="{FF2B5EF4-FFF2-40B4-BE49-F238E27FC236}">
                <a16:creationId xmlns:a16="http://schemas.microsoft.com/office/drawing/2014/main" id="{41BC931D-88C3-C630-DD80-660C1E02F52C}"/>
              </a:ext>
            </a:extLst>
          </p:cNvPr>
          <p:cNvSpPr/>
          <p:nvPr/>
        </p:nvSpPr>
        <p:spPr>
          <a:xfrm>
            <a:off x="8134350" y="4191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Oval 18">
            <a:extLst>
              <a:ext uri="{FF2B5EF4-FFF2-40B4-BE49-F238E27FC236}">
                <a16:creationId xmlns:a16="http://schemas.microsoft.com/office/drawing/2014/main" id="{5CC5565D-A08C-E3B2-4336-15EC44722C50}"/>
              </a:ext>
            </a:extLst>
          </p:cNvPr>
          <p:cNvSpPr/>
          <p:nvPr/>
        </p:nvSpPr>
        <p:spPr>
          <a:xfrm>
            <a:off x="9734550" y="5524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Oval 19">
            <a:extLst>
              <a:ext uri="{FF2B5EF4-FFF2-40B4-BE49-F238E27FC236}">
                <a16:creationId xmlns:a16="http://schemas.microsoft.com/office/drawing/2014/main" id="{C4C06A97-948F-F25D-CC91-A4AA9A8BF80D}"/>
              </a:ext>
            </a:extLst>
          </p:cNvPr>
          <p:cNvSpPr/>
          <p:nvPr/>
        </p:nvSpPr>
        <p:spPr>
          <a:xfrm>
            <a:off x="9734550" y="49149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Oval 20">
            <a:extLst>
              <a:ext uri="{FF2B5EF4-FFF2-40B4-BE49-F238E27FC236}">
                <a16:creationId xmlns:a16="http://schemas.microsoft.com/office/drawing/2014/main" id="{617805E6-828F-1EED-A586-F40BBAB2FE37}"/>
              </a:ext>
            </a:extLst>
          </p:cNvPr>
          <p:cNvSpPr/>
          <p:nvPr/>
        </p:nvSpPr>
        <p:spPr>
          <a:xfrm>
            <a:off x="9734550" y="4381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Oval 21">
            <a:extLst>
              <a:ext uri="{FF2B5EF4-FFF2-40B4-BE49-F238E27FC236}">
                <a16:creationId xmlns:a16="http://schemas.microsoft.com/office/drawing/2014/main" id="{53F6BEC8-7592-143D-3B11-3D416083430F}"/>
              </a:ext>
            </a:extLst>
          </p:cNvPr>
          <p:cNvSpPr/>
          <p:nvPr/>
        </p:nvSpPr>
        <p:spPr>
          <a:xfrm>
            <a:off x="9734550" y="38481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Oval 22">
            <a:extLst>
              <a:ext uri="{FF2B5EF4-FFF2-40B4-BE49-F238E27FC236}">
                <a16:creationId xmlns:a16="http://schemas.microsoft.com/office/drawing/2014/main" id="{014D87C2-9245-F7F7-A365-A99AE00D04C2}"/>
              </a:ext>
            </a:extLst>
          </p:cNvPr>
          <p:cNvSpPr/>
          <p:nvPr/>
        </p:nvSpPr>
        <p:spPr>
          <a:xfrm>
            <a:off x="9734550" y="3238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Oval 23">
            <a:extLst>
              <a:ext uri="{FF2B5EF4-FFF2-40B4-BE49-F238E27FC236}">
                <a16:creationId xmlns:a16="http://schemas.microsoft.com/office/drawing/2014/main" id="{43A47917-A1CB-B0CA-01EC-109661DDF2C6}"/>
              </a:ext>
            </a:extLst>
          </p:cNvPr>
          <p:cNvSpPr/>
          <p:nvPr/>
        </p:nvSpPr>
        <p:spPr>
          <a:xfrm>
            <a:off x="9734550" y="27051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Oval 24">
            <a:extLst>
              <a:ext uri="{FF2B5EF4-FFF2-40B4-BE49-F238E27FC236}">
                <a16:creationId xmlns:a16="http://schemas.microsoft.com/office/drawing/2014/main" id="{FF062372-4E42-C2FB-4141-D89B56D249CC}"/>
              </a:ext>
            </a:extLst>
          </p:cNvPr>
          <p:cNvSpPr/>
          <p:nvPr/>
        </p:nvSpPr>
        <p:spPr>
          <a:xfrm>
            <a:off x="9734550" y="2095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Oval 25">
            <a:extLst>
              <a:ext uri="{FF2B5EF4-FFF2-40B4-BE49-F238E27FC236}">
                <a16:creationId xmlns:a16="http://schemas.microsoft.com/office/drawing/2014/main" id="{51E3C721-5CAA-36D5-E172-4C4A07EF2A51}"/>
              </a:ext>
            </a:extLst>
          </p:cNvPr>
          <p:cNvSpPr/>
          <p:nvPr/>
        </p:nvSpPr>
        <p:spPr>
          <a:xfrm>
            <a:off x="9734550" y="15621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Oval 26">
            <a:extLst>
              <a:ext uri="{FF2B5EF4-FFF2-40B4-BE49-F238E27FC236}">
                <a16:creationId xmlns:a16="http://schemas.microsoft.com/office/drawing/2014/main" id="{9A71FE04-5DA2-5176-E642-CFF2C739A8AC}"/>
              </a:ext>
            </a:extLst>
          </p:cNvPr>
          <p:cNvSpPr/>
          <p:nvPr/>
        </p:nvSpPr>
        <p:spPr>
          <a:xfrm>
            <a:off x="9734550" y="952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Oval 27">
            <a:extLst>
              <a:ext uri="{FF2B5EF4-FFF2-40B4-BE49-F238E27FC236}">
                <a16:creationId xmlns:a16="http://schemas.microsoft.com/office/drawing/2014/main" id="{4C3F7771-F118-A12D-D93D-9DBD4AF570B8}"/>
              </a:ext>
            </a:extLst>
          </p:cNvPr>
          <p:cNvSpPr/>
          <p:nvPr/>
        </p:nvSpPr>
        <p:spPr>
          <a:xfrm>
            <a:off x="9734550" y="4191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Oval 28">
            <a:extLst>
              <a:ext uri="{FF2B5EF4-FFF2-40B4-BE49-F238E27FC236}">
                <a16:creationId xmlns:a16="http://schemas.microsoft.com/office/drawing/2014/main" id="{BCA46573-E152-94BF-D5ED-B7D257268F0B}"/>
              </a:ext>
            </a:extLst>
          </p:cNvPr>
          <p:cNvSpPr/>
          <p:nvPr/>
        </p:nvSpPr>
        <p:spPr>
          <a:xfrm>
            <a:off x="4857750" y="27051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Oval 29">
            <a:extLst>
              <a:ext uri="{FF2B5EF4-FFF2-40B4-BE49-F238E27FC236}">
                <a16:creationId xmlns:a16="http://schemas.microsoft.com/office/drawing/2014/main" id="{FECD6DBD-659A-F582-9746-D504675D645A}"/>
              </a:ext>
            </a:extLst>
          </p:cNvPr>
          <p:cNvSpPr/>
          <p:nvPr/>
        </p:nvSpPr>
        <p:spPr>
          <a:xfrm>
            <a:off x="6457950" y="27051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Oval 30">
            <a:extLst>
              <a:ext uri="{FF2B5EF4-FFF2-40B4-BE49-F238E27FC236}">
                <a16:creationId xmlns:a16="http://schemas.microsoft.com/office/drawing/2014/main" id="{1A525B15-78AD-A58B-8FD9-0BDDD1FDE644}"/>
              </a:ext>
            </a:extLst>
          </p:cNvPr>
          <p:cNvSpPr/>
          <p:nvPr/>
        </p:nvSpPr>
        <p:spPr>
          <a:xfrm>
            <a:off x="4857750" y="2095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Oval 31">
            <a:extLst>
              <a:ext uri="{FF2B5EF4-FFF2-40B4-BE49-F238E27FC236}">
                <a16:creationId xmlns:a16="http://schemas.microsoft.com/office/drawing/2014/main" id="{0E1BA4BB-815B-9859-C536-E6E17BEC3161}"/>
              </a:ext>
            </a:extLst>
          </p:cNvPr>
          <p:cNvSpPr/>
          <p:nvPr/>
        </p:nvSpPr>
        <p:spPr>
          <a:xfrm>
            <a:off x="6534150" y="2095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Oval 32">
            <a:extLst>
              <a:ext uri="{FF2B5EF4-FFF2-40B4-BE49-F238E27FC236}">
                <a16:creationId xmlns:a16="http://schemas.microsoft.com/office/drawing/2014/main" id="{7E3AE9EC-68D6-173D-4B9E-DD3F06DB0193}"/>
              </a:ext>
            </a:extLst>
          </p:cNvPr>
          <p:cNvSpPr/>
          <p:nvPr/>
        </p:nvSpPr>
        <p:spPr>
          <a:xfrm>
            <a:off x="8058150" y="4381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Oval 33">
            <a:extLst>
              <a:ext uri="{FF2B5EF4-FFF2-40B4-BE49-F238E27FC236}">
                <a16:creationId xmlns:a16="http://schemas.microsoft.com/office/drawing/2014/main" id="{FCDBA220-0B2F-803A-3352-49141639C6F0}"/>
              </a:ext>
            </a:extLst>
          </p:cNvPr>
          <p:cNvSpPr/>
          <p:nvPr/>
        </p:nvSpPr>
        <p:spPr>
          <a:xfrm>
            <a:off x="8058150" y="37719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Oval 34">
            <a:extLst>
              <a:ext uri="{FF2B5EF4-FFF2-40B4-BE49-F238E27FC236}">
                <a16:creationId xmlns:a16="http://schemas.microsoft.com/office/drawing/2014/main" id="{2D9561DB-8124-B94E-D474-E497E5BEF5F2}"/>
              </a:ext>
            </a:extLst>
          </p:cNvPr>
          <p:cNvSpPr/>
          <p:nvPr/>
        </p:nvSpPr>
        <p:spPr>
          <a:xfrm>
            <a:off x="8134350" y="3238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Oval 35">
            <a:extLst>
              <a:ext uri="{FF2B5EF4-FFF2-40B4-BE49-F238E27FC236}">
                <a16:creationId xmlns:a16="http://schemas.microsoft.com/office/drawing/2014/main" id="{77F38CFD-647C-4527-DA4E-C020EE9567DF}"/>
              </a:ext>
            </a:extLst>
          </p:cNvPr>
          <p:cNvSpPr/>
          <p:nvPr/>
        </p:nvSpPr>
        <p:spPr>
          <a:xfrm>
            <a:off x="8058150" y="27051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Oval 36">
            <a:extLst>
              <a:ext uri="{FF2B5EF4-FFF2-40B4-BE49-F238E27FC236}">
                <a16:creationId xmlns:a16="http://schemas.microsoft.com/office/drawing/2014/main" id="{D796BCCF-4B74-BA31-B245-71E7882605DD}"/>
              </a:ext>
            </a:extLst>
          </p:cNvPr>
          <p:cNvSpPr/>
          <p:nvPr/>
        </p:nvSpPr>
        <p:spPr>
          <a:xfrm>
            <a:off x="8134350" y="2095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Oval 37">
            <a:extLst>
              <a:ext uri="{FF2B5EF4-FFF2-40B4-BE49-F238E27FC236}">
                <a16:creationId xmlns:a16="http://schemas.microsoft.com/office/drawing/2014/main" id="{DD77C603-01A9-33D4-58FD-55CF27D749D3}"/>
              </a:ext>
            </a:extLst>
          </p:cNvPr>
          <p:cNvSpPr/>
          <p:nvPr/>
        </p:nvSpPr>
        <p:spPr>
          <a:xfrm>
            <a:off x="6457950" y="15621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Oval 38">
            <a:extLst>
              <a:ext uri="{FF2B5EF4-FFF2-40B4-BE49-F238E27FC236}">
                <a16:creationId xmlns:a16="http://schemas.microsoft.com/office/drawing/2014/main" id="{DAE63B33-B70E-AFC9-EBC6-7374C193EEC4}"/>
              </a:ext>
            </a:extLst>
          </p:cNvPr>
          <p:cNvSpPr/>
          <p:nvPr/>
        </p:nvSpPr>
        <p:spPr>
          <a:xfrm>
            <a:off x="4857750" y="15621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Oval 39">
            <a:extLst>
              <a:ext uri="{FF2B5EF4-FFF2-40B4-BE49-F238E27FC236}">
                <a16:creationId xmlns:a16="http://schemas.microsoft.com/office/drawing/2014/main" id="{1D3B227F-31F2-1239-4793-7CC07BEA5B96}"/>
              </a:ext>
            </a:extLst>
          </p:cNvPr>
          <p:cNvSpPr/>
          <p:nvPr/>
        </p:nvSpPr>
        <p:spPr>
          <a:xfrm>
            <a:off x="8058150" y="15621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Oval 40">
            <a:extLst>
              <a:ext uri="{FF2B5EF4-FFF2-40B4-BE49-F238E27FC236}">
                <a16:creationId xmlns:a16="http://schemas.microsoft.com/office/drawing/2014/main" id="{477377E9-1506-1A8A-53C5-D9D3400E8D6E}"/>
              </a:ext>
            </a:extLst>
          </p:cNvPr>
          <p:cNvSpPr/>
          <p:nvPr/>
        </p:nvSpPr>
        <p:spPr>
          <a:xfrm>
            <a:off x="4781550" y="952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Oval 41">
            <a:extLst>
              <a:ext uri="{FF2B5EF4-FFF2-40B4-BE49-F238E27FC236}">
                <a16:creationId xmlns:a16="http://schemas.microsoft.com/office/drawing/2014/main" id="{B8D4C3FB-85CF-9D9B-5245-ED14843516F2}"/>
              </a:ext>
            </a:extLst>
          </p:cNvPr>
          <p:cNvSpPr/>
          <p:nvPr/>
        </p:nvSpPr>
        <p:spPr>
          <a:xfrm>
            <a:off x="6457950" y="952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Oval 42">
            <a:extLst>
              <a:ext uri="{FF2B5EF4-FFF2-40B4-BE49-F238E27FC236}">
                <a16:creationId xmlns:a16="http://schemas.microsoft.com/office/drawing/2014/main" id="{53A195C1-94C3-75A8-C529-573CEC52720C}"/>
              </a:ext>
            </a:extLst>
          </p:cNvPr>
          <p:cNvSpPr/>
          <p:nvPr/>
        </p:nvSpPr>
        <p:spPr>
          <a:xfrm>
            <a:off x="8134350" y="952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Oval 43">
            <a:extLst>
              <a:ext uri="{FF2B5EF4-FFF2-40B4-BE49-F238E27FC236}">
                <a16:creationId xmlns:a16="http://schemas.microsoft.com/office/drawing/2014/main" id="{E55EC5E1-21D5-AAE4-B987-A42AF8EFEFEE}"/>
              </a:ext>
            </a:extLst>
          </p:cNvPr>
          <p:cNvSpPr/>
          <p:nvPr/>
        </p:nvSpPr>
        <p:spPr>
          <a:xfrm>
            <a:off x="4857750" y="49149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Oval 44">
            <a:extLst>
              <a:ext uri="{FF2B5EF4-FFF2-40B4-BE49-F238E27FC236}">
                <a16:creationId xmlns:a16="http://schemas.microsoft.com/office/drawing/2014/main" id="{57884A5F-BC85-1CCC-313C-73943C4AD654}"/>
              </a:ext>
            </a:extLst>
          </p:cNvPr>
          <p:cNvSpPr/>
          <p:nvPr/>
        </p:nvSpPr>
        <p:spPr>
          <a:xfrm>
            <a:off x="4857750" y="4381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Oval 45">
            <a:extLst>
              <a:ext uri="{FF2B5EF4-FFF2-40B4-BE49-F238E27FC236}">
                <a16:creationId xmlns:a16="http://schemas.microsoft.com/office/drawing/2014/main" id="{EC151291-8896-E3FF-5FB3-AEFA49D5B542}"/>
              </a:ext>
            </a:extLst>
          </p:cNvPr>
          <p:cNvSpPr/>
          <p:nvPr/>
        </p:nvSpPr>
        <p:spPr>
          <a:xfrm>
            <a:off x="4857750" y="37719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Oval 46">
            <a:extLst>
              <a:ext uri="{FF2B5EF4-FFF2-40B4-BE49-F238E27FC236}">
                <a16:creationId xmlns:a16="http://schemas.microsoft.com/office/drawing/2014/main" id="{0BC0BD9E-AD41-AB84-F0FC-1B88DBF1F082}"/>
              </a:ext>
            </a:extLst>
          </p:cNvPr>
          <p:cNvSpPr/>
          <p:nvPr/>
        </p:nvSpPr>
        <p:spPr>
          <a:xfrm>
            <a:off x="4857750" y="3238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Oval 47">
            <a:extLst>
              <a:ext uri="{FF2B5EF4-FFF2-40B4-BE49-F238E27FC236}">
                <a16:creationId xmlns:a16="http://schemas.microsoft.com/office/drawing/2014/main" id="{B107AFAF-67B9-17E2-3FBE-9ADD46C570B9}"/>
              </a:ext>
            </a:extLst>
          </p:cNvPr>
          <p:cNvSpPr/>
          <p:nvPr/>
        </p:nvSpPr>
        <p:spPr>
          <a:xfrm>
            <a:off x="6457950" y="5524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Oval 48">
            <a:extLst>
              <a:ext uri="{FF2B5EF4-FFF2-40B4-BE49-F238E27FC236}">
                <a16:creationId xmlns:a16="http://schemas.microsoft.com/office/drawing/2014/main" id="{E03EF776-2B3C-1815-F94D-F786CD901A2A}"/>
              </a:ext>
            </a:extLst>
          </p:cNvPr>
          <p:cNvSpPr/>
          <p:nvPr/>
        </p:nvSpPr>
        <p:spPr>
          <a:xfrm>
            <a:off x="6457950" y="49149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Oval 49">
            <a:extLst>
              <a:ext uri="{FF2B5EF4-FFF2-40B4-BE49-F238E27FC236}">
                <a16:creationId xmlns:a16="http://schemas.microsoft.com/office/drawing/2014/main" id="{000F8737-5655-CB08-C9BC-E2E86FE72618}"/>
              </a:ext>
            </a:extLst>
          </p:cNvPr>
          <p:cNvSpPr/>
          <p:nvPr/>
        </p:nvSpPr>
        <p:spPr>
          <a:xfrm>
            <a:off x="6457950" y="4381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Oval 50">
            <a:extLst>
              <a:ext uri="{FF2B5EF4-FFF2-40B4-BE49-F238E27FC236}">
                <a16:creationId xmlns:a16="http://schemas.microsoft.com/office/drawing/2014/main" id="{2DA80A8D-801B-C9E6-C493-7C429506FDDB}"/>
              </a:ext>
            </a:extLst>
          </p:cNvPr>
          <p:cNvSpPr/>
          <p:nvPr/>
        </p:nvSpPr>
        <p:spPr>
          <a:xfrm>
            <a:off x="6457950" y="37719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Oval 51">
            <a:extLst>
              <a:ext uri="{FF2B5EF4-FFF2-40B4-BE49-F238E27FC236}">
                <a16:creationId xmlns:a16="http://schemas.microsoft.com/office/drawing/2014/main" id="{30EA1FF8-E7CF-4CB2-2F1F-5511BFDEEE97}"/>
              </a:ext>
            </a:extLst>
          </p:cNvPr>
          <p:cNvSpPr/>
          <p:nvPr/>
        </p:nvSpPr>
        <p:spPr>
          <a:xfrm>
            <a:off x="8058150" y="5524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Oval 52">
            <a:extLst>
              <a:ext uri="{FF2B5EF4-FFF2-40B4-BE49-F238E27FC236}">
                <a16:creationId xmlns:a16="http://schemas.microsoft.com/office/drawing/2014/main" id="{EAF10108-4F0A-AEBB-08CD-3E732219B550}"/>
              </a:ext>
            </a:extLst>
          </p:cNvPr>
          <p:cNvSpPr/>
          <p:nvPr/>
        </p:nvSpPr>
        <p:spPr>
          <a:xfrm>
            <a:off x="8058150" y="49149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Oval 53">
            <a:extLst>
              <a:ext uri="{FF2B5EF4-FFF2-40B4-BE49-F238E27FC236}">
                <a16:creationId xmlns:a16="http://schemas.microsoft.com/office/drawing/2014/main" id="{FBFD0C2B-8907-E44E-F4B3-282923B652D5}"/>
              </a:ext>
            </a:extLst>
          </p:cNvPr>
          <p:cNvSpPr/>
          <p:nvPr/>
        </p:nvSpPr>
        <p:spPr>
          <a:xfrm>
            <a:off x="6457950" y="3238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Oval 54">
            <a:extLst>
              <a:ext uri="{FF2B5EF4-FFF2-40B4-BE49-F238E27FC236}">
                <a16:creationId xmlns:a16="http://schemas.microsoft.com/office/drawing/2014/main" id="{1591BFFC-6FB9-495B-3AA4-394F531F968F}"/>
              </a:ext>
            </a:extLst>
          </p:cNvPr>
          <p:cNvSpPr/>
          <p:nvPr/>
        </p:nvSpPr>
        <p:spPr>
          <a:xfrm>
            <a:off x="3181350" y="4381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Oval 55">
            <a:extLst>
              <a:ext uri="{FF2B5EF4-FFF2-40B4-BE49-F238E27FC236}">
                <a16:creationId xmlns:a16="http://schemas.microsoft.com/office/drawing/2014/main" id="{257F8F1B-5F2B-5B38-CA2F-013B1A3D529A}"/>
              </a:ext>
            </a:extLst>
          </p:cNvPr>
          <p:cNvSpPr/>
          <p:nvPr/>
        </p:nvSpPr>
        <p:spPr>
          <a:xfrm>
            <a:off x="3181350" y="54483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Oval 56">
            <a:extLst>
              <a:ext uri="{FF2B5EF4-FFF2-40B4-BE49-F238E27FC236}">
                <a16:creationId xmlns:a16="http://schemas.microsoft.com/office/drawing/2014/main" id="{4B8705E9-4FA2-AE7F-DAEC-E3BFD4576F6A}"/>
              </a:ext>
            </a:extLst>
          </p:cNvPr>
          <p:cNvSpPr/>
          <p:nvPr/>
        </p:nvSpPr>
        <p:spPr>
          <a:xfrm>
            <a:off x="3181350" y="60579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Oval 58">
            <a:extLst>
              <a:ext uri="{FF2B5EF4-FFF2-40B4-BE49-F238E27FC236}">
                <a16:creationId xmlns:a16="http://schemas.microsoft.com/office/drawing/2014/main" id="{76F20B8F-EE5D-B2D4-E215-E0D54741200B}"/>
              </a:ext>
            </a:extLst>
          </p:cNvPr>
          <p:cNvSpPr/>
          <p:nvPr/>
        </p:nvSpPr>
        <p:spPr>
          <a:xfrm>
            <a:off x="4781550" y="55245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Oval 59">
            <a:extLst>
              <a:ext uri="{FF2B5EF4-FFF2-40B4-BE49-F238E27FC236}">
                <a16:creationId xmlns:a16="http://schemas.microsoft.com/office/drawing/2014/main" id="{FF946013-1628-94CF-1844-6AF74A5A0F53}"/>
              </a:ext>
            </a:extLst>
          </p:cNvPr>
          <p:cNvSpPr/>
          <p:nvPr/>
        </p:nvSpPr>
        <p:spPr>
          <a:xfrm>
            <a:off x="3181350" y="491490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61" name="Group 60">
            <a:extLst>
              <a:ext uri="{FF2B5EF4-FFF2-40B4-BE49-F238E27FC236}">
                <a16:creationId xmlns:a16="http://schemas.microsoft.com/office/drawing/2014/main" id="{E177785F-CC1C-67B5-30E5-0154230F224B}"/>
              </a:ext>
            </a:extLst>
          </p:cNvPr>
          <p:cNvGrpSpPr/>
          <p:nvPr/>
        </p:nvGrpSpPr>
        <p:grpSpPr>
          <a:xfrm>
            <a:off x="600076" y="1485901"/>
            <a:ext cx="2333626" cy="4626880"/>
            <a:chOff x="941966" y="4253746"/>
            <a:chExt cx="3485170" cy="2442757"/>
          </a:xfrm>
        </p:grpSpPr>
        <p:pic>
          <p:nvPicPr>
            <p:cNvPr id="62" name="Picture 33">
              <a:extLst>
                <a:ext uri="{FF2B5EF4-FFF2-40B4-BE49-F238E27FC236}">
                  <a16:creationId xmlns:a16="http://schemas.microsoft.com/office/drawing/2014/main" id="{38A8213D-6049-9B09-5BE2-3E484D726F9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41966" y="4253746"/>
              <a:ext cx="3485170" cy="2442757"/>
            </a:xfrm>
            <a:prstGeom prst="rect">
              <a:avLst/>
            </a:prstGeom>
          </p:spPr>
        </p:pic>
        <p:sp>
          <p:nvSpPr>
            <p:cNvPr id="63" name="Hộp Văn bản 323">
              <a:extLst>
                <a:ext uri="{FF2B5EF4-FFF2-40B4-BE49-F238E27FC236}">
                  <a16:creationId xmlns:a16="http://schemas.microsoft.com/office/drawing/2014/main" id="{C7DB31BA-A4DF-E474-BA9B-00FD16C83A89}"/>
                </a:ext>
              </a:extLst>
            </p:cNvPr>
            <p:cNvSpPr txBox="1"/>
            <p:nvPr/>
          </p:nvSpPr>
          <p:spPr>
            <a:xfrm>
              <a:off x="1060333" y="4441126"/>
              <a:ext cx="3295364" cy="1608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Bảng</a:t>
              </a:r>
              <a:r>
                <a:rPr kumimoji="0" lang="en-US" sz="48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số</a:t>
              </a:r>
              <a:r>
                <a:rPr kumimoji="0" lang="en-US" sz="48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chẵn</a:t>
              </a:r>
              <a:r>
                <a:rPr kumimoji="0" lang="en-US" sz="48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từ</a:t>
              </a:r>
              <a:r>
                <a:rPr kumimoji="0" lang="en-US" sz="48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0 </a:t>
              </a:r>
              <a:r>
                <a:rPr kumimoji="0" lang="en-US" sz="48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đến</a:t>
              </a:r>
              <a:r>
                <a:rPr kumimoji="0" lang="en-US" sz="48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100</a:t>
              </a:r>
            </a:p>
          </p:txBody>
        </p:sp>
      </p:grpSp>
    </p:spTree>
    <p:extLst>
      <p:ext uri="{BB962C8B-B14F-4D97-AF65-F5344CB8AC3E}">
        <p14:creationId xmlns:p14="http://schemas.microsoft.com/office/powerpoint/2010/main" val="939896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linds(horizontal)">
                                      <p:cBhvr>
                                        <p:cTn id="30" dur="500"/>
                                        <p:tgtEl>
                                          <p:spTgt spid="2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blinds(horizontal)">
                                      <p:cBhvr>
                                        <p:cTn id="36" dur="500"/>
                                        <p:tgtEl>
                                          <p:spTgt spid="4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linds(horizontal)">
                                      <p:cBhvr>
                                        <p:cTn id="39" dur="500"/>
                                        <p:tgtEl>
                                          <p:spTgt spid="4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linds(horizontal)">
                                      <p:cBhvr>
                                        <p:cTn id="42" dur="500"/>
                                        <p:tgtEl>
                                          <p:spTgt spid="4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linds(horizontal)">
                                      <p:cBhvr>
                                        <p:cTn id="45" dur="500"/>
                                        <p:tgtEl>
                                          <p:spTgt spid="2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linds(horizontal)">
                                      <p:cBhvr>
                                        <p:cTn id="48" dur="500"/>
                                        <p:tgtEl>
                                          <p:spTgt spid="1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blinds(horizontal)">
                                      <p:cBhvr>
                                        <p:cTn id="51" dur="500"/>
                                        <p:tgtEl>
                                          <p:spTgt spid="39"/>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linds(horizontal)">
                                      <p:cBhvr>
                                        <p:cTn id="54" dur="500"/>
                                        <p:tgtEl>
                                          <p:spTgt spid="38"/>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blinds(horizontal)">
                                      <p:cBhvr>
                                        <p:cTn id="57" dur="500"/>
                                        <p:tgtEl>
                                          <p:spTgt spid="40"/>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linds(horizontal)">
                                      <p:cBhvr>
                                        <p:cTn id="60" dur="500"/>
                                        <p:tgtEl>
                                          <p:spTgt spid="2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blinds(horizontal)">
                                      <p:cBhvr>
                                        <p:cTn id="63" dur="500"/>
                                        <p:tgtEl>
                                          <p:spTgt spid="12"/>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linds(horizontal)">
                                      <p:cBhvr>
                                        <p:cTn id="66" dur="500"/>
                                        <p:tgtEl>
                                          <p:spTgt spid="31"/>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blinds(horizontal)">
                                      <p:cBhvr>
                                        <p:cTn id="69" dur="500"/>
                                        <p:tgtEl>
                                          <p:spTgt spid="2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blinds(horizontal)">
                                      <p:cBhvr>
                                        <p:cTn id="72" dur="500"/>
                                        <p:tgtEl>
                                          <p:spTgt spid="47"/>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blinds(horizontal)">
                                      <p:cBhvr>
                                        <p:cTn id="75" dur="500"/>
                                        <p:tgtEl>
                                          <p:spTgt spid="46"/>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blinds(horizontal)">
                                      <p:cBhvr>
                                        <p:cTn id="78" dur="500"/>
                                        <p:tgtEl>
                                          <p:spTgt spid="45"/>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blinds(horizontal)">
                                      <p:cBhvr>
                                        <p:cTn id="81" dur="500"/>
                                        <p:tgtEl>
                                          <p:spTgt spid="44"/>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blinds(horizontal)">
                                      <p:cBhvr>
                                        <p:cTn id="84" dur="500"/>
                                        <p:tgtEl>
                                          <p:spTgt spid="59"/>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blinds(horizontal)">
                                      <p:cBhvr>
                                        <p:cTn id="87" dur="500"/>
                                        <p:tgtEl>
                                          <p:spTgt spid="57"/>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blinds(horizontal)">
                                      <p:cBhvr>
                                        <p:cTn id="90" dur="500"/>
                                        <p:tgtEl>
                                          <p:spTgt spid="56"/>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blinds(horizontal)">
                                      <p:cBhvr>
                                        <p:cTn id="93" dur="500"/>
                                        <p:tgtEl>
                                          <p:spTgt spid="60"/>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blinds(horizontal)">
                                      <p:cBhvr>
                                        <p:cTn id="96" dur="500"/>
                                        <p:tgtEl>
                                          <p:spTgt spid="55"/>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linds(horizontal)">
                                      <p:cBhvr>
                                        <p:cTn id="99" dur="500"/>
                                        <p:tgtEl>
                                          <p:spTgt spid="15"/>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blinds(horizontal)">
                                      <p:cBhvr>
                                        <p:cTn id="102" dur="500"/>
                                        <p:tgtEl>
                                          <p:spTgt spid="14"/>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blinds(horizontal)">
                                      <p:cBhvr>
                                        <p:cTn id="105" dur="500"/>
                                        <p:tgtEl>
                                          <p:spTgt spid="13"/>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blinds(horizontal)">
                                      <p:cBhvr>
                                        <p:cTn id="108" dur="500"/>
                                        <p:tgtEl>
                                          <p:spTgt spid="32"/>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blinds(horizontal)">
                                      <p:cBhvr>
                                        <p:cTn id="111" dur="500"/>
                                        <p:tgtEl>
                                          <p:spTgt spid="37"/>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blinds(horizontal)">
                                      <p:cBhvr>
                                        <p:cTn id="114" dur="500"/>
                                        <p:tgtEl>
                                          <p:spTgt spid="25"/>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blinds(horizontal)">
                                      <p:cBhvr>
                                        <p:cTn id="117" dur="500"/>
                                        <p:tgtEl>
                                          <p:spTgt spid="24"/>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blinds(horizontal)">
                                      <p:cBhvr>
                                        <p:cTn id="120" dur="500"/>
                                        <p:tgtEl>
                                          <p:spTgt spid="36"/>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blinds(horizontal)">
                                      <p:cBhvr>
                                        <p:cTn id="123" dur="500"/>
                                        <p:tgtEl>
                                          <p:spTgt spid="30"/>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54"/>
                                        </p:tgtEl>
                                        <p:attrNameLst>
                                          <p:attrName>style.visibility</p:attrName>
                                        </p:attrNameLst>
                                      </p:cBhvr>
                                      <p:to>
                                        <p:strVal val="visible"/>
                                      </p:to>
                                    </p:set>
                                    <p:animEffect transition="in" filter="blinds(horizontal)">
                                      <p:cBhvr>
                                        <p:cTn id="126" dur="500"/>
                                        <p:tgtEl>
                                          <p:spTgt spid="54"/>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Effect transition="in" filter="blinds(horizontal)">
                                      <p:cBhvr>
                                        <p:cTn id="129" dur="500"/>
                                        <p:tgtEl>
                                          <p:spTgt spid="35"/>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23"/>
                                        </p:tgtEl>
                                        <p:attrNameLst>
                                          <p:attrName>style.visibility</p:attrName>
                                        </p:attrNameLst>
                                      </p:cBhvr>
                                      <p:to>
                                        <p:strVal val="visible"/>
                                      </p:to>
                                    </p:set>
                                    <p:animEffect transition="in" filter="blinds(horizontal)">
                                      <p:cBhvr>
                                        <p:cTn id="132" dur="500"/>
                                        <p:tgtEl>
                                          <p:spTgt spid="23"/>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22"/>
                                        </p:tgtEl>
                                        <p:attrNameLst>
                                          <p:attrName>style.visibility</p:attrName>
                                        </p:attrNameLst>
                                      </p:cBhvr>
                                      <p:to>
                                        <p:strVal val="visible"/>
                                      </p:to>
                                    </p:set>
                                    <p:animEffect transition="in" filter="blinds(horizontal)">
                                      <p:cBhvr>
                                        <p:cTn id="135" dur="500"/>
                                        <p:tgtEl>
                                          <p:spTgt spid="22"/>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34"/>
                                        </p:tgtEl>
                                        <p:attrNameLst>
                                          <p:attrName>style.visibility</p:attrName>
                                        </p:attrNameLst>
                                      </p:cBhvr>
                                      <p:to>
                                        <p:strVal val="visible"/>
                                      </p:to>
                                    </p:set>
                                    <p:animEffect transition="in" filter="blinds(horizontal)">
                                      <p:cBhvr>
                                        <p:cTn id="138" dur="500"/>
                                        <p:tgtEl>
                                          <p:spTgt spid="34"/>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blinds(horizontal)">
                                      <p:cBhvr>
                                        <p:cTn id="141" dur="500"/>
                                        <p:tgtEl>
                                          <p:spTgt spid="51"/>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50"/>
                                        </p:tgtEl>
                                        <p:attrNameLst>
                                          <p:attrName>style.visibility</p:attrName>
                                        </p:attrNameLst>
                                      </p:cBhvr>
                                      <p:to>
                                        <p:strVal val="visible"/>
                                      </p:to>
                                    </p:set>
                                    <p:animEffect transition="in" filter="blinds(horizontal)">
                                      <p:cBhvr>
                                        <p:cTn id="144" dur="500"/>
                                        <p:tgtEl>
                                          <p:spTgt spid="50"/>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Effect transition="in" filter="blinds(horizontal)">
                                      <p:cBhvr>
                                        <p:cTn id="147" dur="500"/>
                                        <p:tgtEl>
                                          <p:spTgt spid="49"/>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blinds(horizontal)">
                                      <p:cBhvr>
                                        <p:cTn id="150" dur="500"/>
                                        <p:tgtEl>
                                          <p:spTgt spid="48"/>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33"/>
                                        </p:tgtEl>
                                        <p:attrNameLst>
                                          <p:attrName>style.visibility</p:attrName>
                                        </p:attrNameLst>
                                      </p:cBhvr>
                                      <p:to>
                                        <p:strVal val="visible"/>
                                      </p:to>
                                    </p:set>
                                    <p:animEffect transition="in" filter="blinds(horizontal)">
                                      <p:cBhvr>
                                        <p:cTn id="153" dur="500"/>
                                        <p:tgtEl>
                                          <p:spTgt spid="33"/>
                                        </p:tgtEl>
                                      </p:cBhvr>
                                    </p:animEffect>
                                  </p:childTnLst>
                                </p:cTn>
                              </p:par>
                              <p:par>
                                <p:cTn id="154" presetID="3" presetClass="entr" presetSubtype="10" fill="hold" grpId="0" nodeType="withEffect">
                                  <p:stCondLst>
                                    <p:cond delay="0"/>
                                  </p:stCondLst>
                                  <p:childTnLst>
                                    <p:set>
                                      <p:cBhvr>
                                        <p:cTn id="155" dur="1" fill="hold">
                                          <p:stCondLst>
                                            <p:cond delay="0"/>
                                          </p:stCondLst>
                                        </p:cTn>
                                        <p:tgtEl>
                                          <p:spTgt spid="53"/>
                                        </p:tgtEl>
                                        <p:attrNameLst>
                                          <p:attrName>style.visibility</p:attrName>
                                        </p:attrNameLst>
                                      </p:cBhvr>
                                      <p:to>
                                        <p:strVal val="visible"/>
                                      </p:to>
                                    </p:set>
                                    <p:animEffect transition="in" filter="blinds(horizontal)">
                                      <p:cBhvr>
                                        <p:cTn id="156" dur="500"/>
                                        <p:tgtEl>
                                          <p:spTgt spid="53"/>
                                        </p:tgtEl>
                                      </p:cBhvr>
                                    </p:animEffect>
                                  </p:childTnLst>
                                </p:cTn>
                              </p:par>
                              <p:par>
                                <p:cTn id="157" presetID="3" presetClass="entr" presetSubtype="10"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Effect transition="in" filter="blinds(horizontal)">
                                      <p:cBhvr>
                                        <p:cTn id="159" dur="500"/>
                                        <p:tgtEl>
                                          <p:spTgt spid="52"/>
                                        </p:tgtEl>
                                      </p:cBhvr>
                                    </p:animEffect>
                                  </p:childTnLst>
                                </p:cTn>
                              </p:par>
                              <p:par>
                                <p:cTn id="160" presetID="3" presetClass="entr" presetSubtype="10" fill="hold" grpId="0" nodeType="withEffect">
                                  <p:stCondLst>
                                    <p:cond delay="0"/>
                                  </p:stCondLst>
                                  <p:childTnLst>
                                    <p:set>
                                      <p:cBhvr>
                                        <p:cTn id="161" dur="1" fill="hold">
                                          <p:stCondLst>
                                            <p:cond delay="0"/>
                                          </p:stCondLst>
                                        </p:cTn>
                                        <p:tgtEl>
                                          <p:spTgt spid="19"/>
                                        </p:tgtEl>
                                        <p:attrNameLst>
                                          <p:attrName>style.visibility</p:attrName>
                                        </p:attrNameLst>
                                      </p:cBhvr>
                                      <p:to>
                                        <p:strVal val="visible"/>
                                      </p:to>
                                    </p:set>
                                    <p:animEffect transition="in" filter="blinds(horizontal)">
                                      <p:cBhvr>
                                        <p:cTn id="162" dur="500"/>
                                        <p:tgtEl>
                                          <p:spTgt spid="19"/>
                                        </p:tgtEl>
                                      </p:cBhvr>
                                    </p:animEffect>
                                  </p:childTnLst>
                                </p:cTn>
                              </p:par>
                              <p:par>
                                <p:cTn id="163" presetID="3" presetClass="entr" presetSubtype="10" fill="hold" grpId="0" nodeType="withEffect">
                                  <p:stCondLst>
                                    <p:cond delay="0"/>
                                  </p:stCondLst>
                                  <p:childTnLst>
                                    <p:set>
                                      <p:cBhvr>
                                        <p:cTn id="164" dur="1" fill="hold">
                                          <p:stCondLst>
                                            <p:cond delay="0"/>
                                          </p:stCondLst>
                                        </p:cTn>
                                        <p:tgtEl>
                                          <p:spTgt spid="20"/>
                                        </p:tgtEl>
                                        <p:attrNameLst>
                                          <p:attrName>style.visibility</p:attrName>
                                        </p:attrNameLst>
                                      </p:cBhvr>
                                      <p:to>
                                        <p:strVal val="visible"/>
                                      </p:to>
                                    </p:set>
                                    <p:animEffect transition="in" filter="blinds(horizontal)">
                                      <p:cBhvr>
                                        <p:cTn id="165" dur="500"/>
                                        <p:tgtEl>
                                          <p:spTgt spid="20"/>
                                        </p:tgtEl>
                                      </p:cBhvr>
                                    </p:animEffect>
                                  </p:childTnLst>
                                </p:cTn>
                              </p:par>
                              <p:par>
                                <p:cTn id="166" presetID="3" presetClass="entr" presetSubtype="10" fill="hold" grpId="0" nodeType="withEffect">
                                  <p:stCondLst>
                                    <p:cond delay="0"/>
                                  </p:stCondLst>
                                  <p:childTnLst>
                                    <p:set>
                                      <p:cBhvr>
                                        <p:cTn id="167" dur="1" fill="hold">
                                          <p:stCondLst>
                                            <p:cond delay="0"/>
                                          </p:stCondLst>
                                        </p:cTn>
                                        <p:tgtEl>
                                          <p:spTgt spid="21"/>
                                        </p:tgtEl>
                                        <p:attrNameLst>
                                          <p:attrName>style.visibility</p:attrName>
                                        </p:attrNameLst>
                                      </p:cBhvr>
                                      <p:to>
                                        <p:strVal val="visible"/>
                                      </p:to>
                                    </p:set>
                                    <p:animEffect transition="in" filter="blinds(horizontal)">
                                      <p:cBhvr>
                                        <p:cTn id="1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9" grpId="0" animBg="1"/>
      <p:bldP spid="6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 name="Graphic 57">
            <a:extLst>
              <a:ext uri="{FF2B5EF4-FFF2-40B4-BE49-F238E27FC236}">
                <a16:creationId xmlns:a16="http://schemas.microsoft.com/office/drawing/2014/main" id="{51B3C0A5-D63B-49DA-9372-EA0BAA6AC0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611" y="1520"/>
            <a:ext cx="12317691" cy="6919564"/>
          </a:xfrm>
          <a:prstGeom prst="rect">
            <a:avLst/>
          </a:prstGeom>
        </p:spPr>
      </p:pic>
      <p:sp>
        <p:nvSpPr>
          <p:cNvPr id="85" name="Rectangle: Rounded Corners 84">
            <a:extLst>
              <a:ext uri="{FF2B5EF4-FFF2-40B4-BE49-F238E27FC236}">
                <a16:creationId xmlns:a16="http://schemas.microsoft.com/office/drawing/2014/main" id="{6B7BAF15-115C-48BB-8B11-415C16A4E86C}"/>
              </a:ext>
            </a:extLst>
          </p:cNvPr>
          <p:cNvSpPr/>
          <p:nvPr/>
        </p:nvSpPr>
        <p:spPr>
          <a:xfrm>
            <a:off x="533399" y="228600"/>
            <a:ext cx="11362099" cy="6458844"/>
          </a:xfrm>
          <a:prstGeom prst="roundRect">
            <a:avLst/>
          </a:prstGeom>
          <a:solidFill>
            <a:schemeClr val="bg1">
              <a:alpha val="90000"/>
            </a:schemeClr>
          </a:solidFill>
          <a:ln w="38100">
            <a:solidFill>
              <a:srgbClr val="9933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1" name="Group 60">
            <a:extLst>
              <a:ext uri="{FF2B5EF4-FFF2-40B4-BE49-F238E27FC236}">
                <a16:creationId xmlns:a16="http://schemas.microsoft.com/office/drawing/2014/main" id="{E177785F-CC1C-67B5-30E5-0154230F224B}"/>
              </a:ext>
            </a:extLst>
          </p:cNvPr>
          <p:cNvGrpSpPr/>
          <p:nvPr/>
        </p:nvGrpSpPr>
        <p:grpSpPr>
          <a:xfrm>
            <a:off x="593608" y="2990850"/>
            <a:ext cx="2340094" cy="3121932"/>
            <a:chOff x="932306" y="5048282"/>
            <a:chExt cx="3494830" cy="1648221"/>
          </a:xfrm>
        </p:grpSpPr>
        <p:pic>
          <p:nvPicPr>
            <p:cNvPr id="62" name="Picture 33">
              <a:extLst>
                <a:ext uri="{FF2B5EF4-FFF2-40B4-BE49-F238E27FC236}">
                  <a16:creationId xmlns:a16="http://schemas.microsoft.com/office/drawing/2014/main" id="{38A8213D-6049-9B09-5BE2-3E484D726F9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41966" y="5048282"/>
              <a:ext cx="3485170" cy="1648221"/>
            </a:xfrm>
            <a:prstGeom prst="rect">
              <a:avLst/>
            </a:prstGeom>
          </p:spPr>
        </p:pic>
        <p:sp>
          <p:nvSpPr>
            <p:cNvPr id="63" name="Hộp Văn bản 323">
              <a:extLst>
                <a:ext uri="{FF2B5EF4-FFF2-40B4-BE49-F238E27FC236}">
                  <a16:creationId xmlns:a16="http://schemas.microsoft.com/office/drawing/2014/main" id="{C7DB31BA-A4DF-E474-BA9B-00FD16C83A89}"/>
                </a:ext>
              </a:extLst>
            </p:cNvPr>
            <p:cNvSpPr txBox="1"/>
            <p:nvPr/>
          </p:nvSpPr>
          <p:spPr>
            <a:xfrm>
              <a:off x="932306" y="5321151"/>
              <a:ext cx="3295364" cy="8287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Bảng</a:t>
              </a:r>
              <a:r>
                <a:rPr kumimoji="0" lang="en-US" sz="48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số</a:t>
              </a:r>
              <a:r>
                <a:rPr kumimoji="0" lang="en-US" sz="48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lẻ</a:t>
              </a:r>
              <a:endParaRPr kumimoji="0" lang="en-US" sz="48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graphicFrame>
        <p:nvGraphicFramePr>
          <p:cNvPr id="2" name="Content Placeholder 3">
            <a:extLst>
              <a:ext uri="{FF2B5EF4-FFF2-40B4-BE49-F238E27FC236}">
                <a16:creationId xmlns:a16="http://schemas.microsoft.com/office/drawing/2014/main" id="{7DD3C6CA-AC19-E01E-F5B7-C83850678EA9}"/>
              </a:ext>
            </a:extLst>
          </p:cNvPr>
          <p:cNvGraphicFramePr>
            <a:graphicFrameLocks/>
          </p:cNvGraphicFramePr>
          <p:nvPr/>
        </p:nvGraphicFramePr>
        <p:xfrm>
          <a:off x="3171825" y="361950"/>
          <a:ext cx="8153400" cy="6248396"/>
        </p:xfrm>
        <a:graphic>
          <a:graphicData uri="http://schemas.openxmlformats.org/drawingml/2006/table">
            <a:tbl>
              <a:tblPr firstRow="1" bandRow="1">
                <a:tableStyleId>{5C22544A-7EE6-4342-B048-85BDC9FD1C3A}</a:tableStyleId>
              </a:tblPr>
              <a:tblGrid>
                <a:gridCol w="815340">
                  <a:extLst>
                    <a:ext uri="{9D8B030D-6E8A-4147-A177-3AD203B41FA5}">
                      <a16:colId xmlns:a16="http://schemas.microsoft.com/office/drawing/2014/main" val="20000"/>
                    </a:ext>
                  </a:extLst>
                </a:gridCol>
                <a:gridCol w="815340">
                  <a:extLst>
                    <a:ext uri="{9D8B030D-6E8A-4147-A177-3AD203B41FA5}">
                      <a16:colId xmlns:a16="http://schemas.microsoft.com/office/drawing/2014/main" val="20001"/>
                    </a:ext>
                  </a:extLst>
                </a:gridCol>
                <a:gridCol w="815340">
                  <a:extLst>
                    <a:ext uri="{9D8B030D-6E8A-4147-A177-3AD203B41FA5}">
                      <a16:colId xmlns:a16="http://schemas.microsoft.com/office/drawing/2014/main" val="20002"/>
                    </a:ext>
                  </a:extLst>
                </a:gridCol>
                <a:gridCol w="815340">
                  <a:extLst>
                    <a:ext uri="{9D8B030D-6E8A-4147-A177-3AD203B41FA5}">
                      <a16:colId xmlns:a16="http://schemas.microsoft.com/office/drawing/2014/main" val="20003"/>
                    </a:ext>
                  </a:extLst>
                </a:gridCol>
                <a:gridCol w="815340">
                  <a:extLst>
                    <a:ext uri="{9D8B030D-6E8A-4147-A177-3AD203B41FA5}">
                      <a16:colId xmlns:a16="http://schemas.microsoft.com/office/drawing/2014/main" val="20004"/>
                    </a:ext>
                  </a:extLst>
                </a:gridCol>
                <a:gridCol w="815340">
                  <a:extLst>
                    <a:ext uri="{9D8B030D-6E8A-4147-A177-3AD203B41FA5}">
                      <a16:colId xmlns:a16="http://schemas.microsoft.com/office/drawing/2014/main" val="20005"/>
                    </a:ext>
                  </a:extLst>
                </a:gridCol>
                <a:gridCol w="815340">
                  <a:extLst>
                    <a:ext uri="{9D8B030D-6E8A-4147-A177-3AD203B41FA5}">
                      <a16:colId xmlns:a16="http://schemas.microsoft.com/office/drawing/2014/main" val="20006"/>
                    </a:ext>
                  </a:extLst>
                </a:gridCol>
                <a:gridCol w="815340">
                  <a:extLst>
                    <a:ext uri="{9D8B030D-6E8A-4147-A177-3AD203B41FA5}">
                      <a16:colId xmlns:a16="http://schemas.microsoft.com/office/drawing/2014/main" val="20007"/>
                    </a:ext>
                  </a:extLst>
                </a:gridCol>
                <a:gridCol w="815340">
                  <a:extLst>
                    <a:ext uri="{9D8B030D-6E8A-4147-A177-3AD203B41FA5}">
                      <a16:colId xmlns:a16="http://schemas.microsoft.com/office/drawing/2014/main" val="20008"/>
                    </a:ext>
                  </a:extLst>
                </a:gridCol>
                <a:gridCol w="815340">
                  <a:extLst>
                    <a:ext uri="{9D8B030D-6E8A-4147-A177-3AD203B41FA5}">
                      <a16:colId xmlns:a16="http://schemas.microsoft.com/office/drawing/2014/main" val="20009"/>
                    </a:ext>
                  </a:extLst>
                </a:gridCol>
              </a:tblGrid>
              <a:tr h="568036">
                <a:tc>
                  <a:txBody>
                    <a:bodyPr/>
                    <a:lstStyle/>
                    <a:p>
                      <a:pPr algn="ctr"/>
                      <a:r>
                        <a:rPr lang="en-US" sz="2800" b="0" dirty="0">
                          <a:solidFill>
                            <a:schemeClr val="tx1"/>
                          </a:solidFill>
                          <a:latin typeface="Comic Sans MS" pitchFamily="66"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solidFill>
                          <a:latin typeface="Comic Sans MS" pitchFamily="66"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solidFill>
                          <a:latin typeface="Comic Sans MS" pitchFamily="66"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solidFill>
                          <a:latin typeface="Comic Sans MS" pitchFamily="66"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solidFill>
                          <a:latin typeface="Comic Sans MS" pitchFamily="66"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solidFill>
                          <a:latin typeface="Comic Sans MS" pitchFamily="66"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solidFill>
                          <a:latin typeface="Comic Sans MS" pitchFamily="66"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solidFill>
                          <a:latin typeface="Comic Sans MS" pitchFamily="66"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solidFill>
                          <a:latin typeface="Comic Sans MS" pitchFamily="66"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solidFill>
                          <a:latin typeface="Comic Sans MS" pitchFamily="66"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68036">
                <a:tc>
                  <a:txBody>
                    <a:bodyPr/>
                    <a:lstStyle/>
                    <a:p>
                      <a:pPr algn="ctr"/>
                      <a:r>
                        <a:rPr lang="en-US" sz="2800" dirty="0">
                          <a:latin typeface="Comic Sans MS" pitchFamily="66"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68036">
                <a:tc>
                  <a:txBody>
                    <a:bodyPr/>
                    <a:lstStyle/>
                    <a:p>
                      <a:pPr algn="ctr"/>
                      <a:r>
                        <a:rPr lang="en-US" sz="2800" dirty="0">
                          <a:latin typeface="Comic Sans MS" pitchFamily="66"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8036">
                <a:tc>
                  <a:txBody>
                    <a:bodyPr/>
                    <a:lstStyle/>
                    <a:p>
                      <a:pPr algn="ctr"/>
                      <a:r>
                        <a:rPr lang="en-US" sz="2800" dirty="0">
                          <a:latin typeface="Comic Sans MS" pitchFamily="66"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8036">
                <a:tc>
                  <a:txBody>
                    <a:bodyPr/>
                    <a:lstStyle/>
                    <a:p>
                      <a:pPr algn="ctr"/>
                      <a:r>
                        <a:rPr lang="en-US" sz="2800" dirty="0">
                          <a:latin typeface="Comic Sans MS" pitchFamily="66"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68036">
                <a:tc>
                  <a:txBody>
                    <a:bodyPr/>
                    <a:lstStyle/>
                    <a:p>
                      <a:pPr algn="ctr"/>
                      <a:r>
                        <a:rPr lang="en-US" sz="2800" dirty="0">
                          <a:latin typeface="Comic Sans MS" pitchFamily="66"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68036">
                <a:tc>
                  <a:txBody>
                    <a:bodyPr/>
                    <a:lstStyle/>
                    <a:p>
                      <a:pPr algn="ctr"/>
                      <a:r>
                        <a:rPr lang="en-US" sz="2800" dirty="0">
                          <a:latin typeface="Comic Sans MS" pitchFamily="66"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68036">
                <a:tc>
                  <a:txBody>
                    <a:bodyPr/>
                    <a:lstStyle/>
                    <a:p>
                      <a:pPr algn="ctr"/>
                      <a:r>
                        <a:rPr lang="en-US" sz="2800" dirty="0">
                          <a:latin typeface="Comic Sans MS" pitchFamily="66"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68036">
                <a:tc>
                  <a:txBody>
                    <a:bodyPr/>
                    <a:lstStyle/>
                    <a:p>
                      <a:pPr algn="ctr"/>
                      <a:r>
                        <a:rPr lang="en-US" sz="2800" dirty="0">
                          <a:latin typeface="Comic Sans MS" pitchFamily="66" charset="0"/>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68036">
                <a:tc>
                  <a:txBody>
                    <a:bodyPr/>
                    <a:lstStyle/>
                    <a:p>
                      <a:pPr algn="ctr"/>
                      <a:r>
                        <a:rPr lang="en-US" sz="2800" dirty="0">
                          <a:latin typeface="Comic Sans MS" pitchFamily="66" charset="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Comic Sans MS" pitchFamily="66" charset="0"/>
                        </a:rPr>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568036">
                <a:tc>
                  <a:txBody>
                    <a:bodyPr/>
                    <a:lstStyle/>
                    <a:p>
                      <a:pPr algn="ctr"/>
                      <a:r>
                        <a:rPr lang="en-US" sz="2800" dirty="0">
                          <a:latin typeface="Comic Sans MS" pitchFamily="66"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3" name="Oval 2">
            <a:extLst>
              <a:ext uri="{FF2B5EF4-FFF2-40B4-BE49-F238E27FC236}">
                <a16:creationId xmlns:a16="http://schemas.microsoft.com/office/drawing/2014/main" id="{282D71E3-FC5A-0ACF-EED4-1AF6BF4C65B5}"/>
              </a:ext>
            </a:extLst>
          </p:cNvPr>
          <p:cNvSpPr/>
          <p:nvPr/>
        </p:nvSpPr>
        <p:spPr>
          <a:xfrm>
            <a:off x="4086225" y="3619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Oval 6">
            <a:extLst>
              <a:ext uri="{FF2B5EF4-FFF2-40B4-BE49-F238E27FC236}">
                <a16:creationId xmlns:a16="http://schemas.microsoft.com/office/drawing/2014/main" id="{CB82CBB6-A26E-93E9-4AF5-E3DCCB839C65}"/>
              </a:ext>
            </a:extLst>
          </p:cNvPr>
          <p:cNvSpPr/>
          <p:nvPr/>
        </p:nvSpPr>
        <p:spPr>
          <a:xfrm>
            <a:off x="4086225" y="971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Oval 7">
            <a:extLst>
              <a:ext uri="{FF2B5EF4-FFF2-40B4-BE49-F238E27FC236}">
                <a16:creationId xmlns:a16="http://schemas.microsoft.com/office/drawing/2014/main" id="{E5C75E9C-46EB-6D86-235F-43030DD09CA7}"/>
              </a:ext>
            </a:extLst>
          </p:cNvPr>
          <p:cNvSpPr/>
          <p:nvPr/>
        </p:nvSpPr>
        <p:spPr>
          <a:xfrm>
            <a:off x="4162425" y="15811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Oval 8">
            <a:extLst>
              <a:ext uri="{FF2B5EF4-FFF2-40B4-BE49-F238E27FC236}">
                <a16:creationId xmlns:a16="http://schemas.microsoft.com/office/drawing/2014/main" id="{3EE24B5F-55D3-845D-6A41-CE56E1736B2E}"/>
              </a:ext>
            </a:extLst>
          </p:cNvPr>
          <p:cNvSpPr/>
          <p:nvPr/>
        </p:nvSpPr>
        <p:spPr>
          <a:xfrm>
            <a:off x="4086225" y="2114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Oval 10">
            <a:extLst>
              <a:ext uri="{FF2B5EF4-FFF2-40B4-BE49-F238E27FC236}">
                <a16:creationId xmlns:a16="http://schemas.microsoft.com/office/drawing/2014/main" id="{3852221B-DCF8-A72A-90BB-13B01CB790CA}"/>
              </a:ext>
            </a:extLst>
          </p:cNvPr>
          <p:cNvSpPr/>
          <p:nvPr/>
        </p:nvSpPr>
        <p:spPr>
          <a:xfrm>
            <a:off x="4086225" y="26479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Oval 63">
            <a:extLst>
              <a:ext uri="{FF2B5EF4-FFF2-40B4-BE49-F238E27FC236}">
                <a16:creationId xmlns:a16="http://schemas.microsoft.com/office/drawing/2014/main" id="{AAC99D92-CC5E-BE4A-024A-B6525947B6A9}"/>
              </a:ext>
            </a:extLst>
          </p:cNvPr>
          <p:cNvSpPr/>
          <p:nvPr/>
        </p:nvSpPr>
        <p:spPr>
          <a:xfrm>
            <a:off x="4162425" y="3257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Oval 64">
            <a:extLst>
              <a:ext uri="{FF2B5EF4-FFF2-40B4-BE49-F238E27FC236}">
                <a16:creationId xmlns:a16="http://schemas.microsoft.com/office/drawing/2014/main" id="{555C4DA2-287C-74A2-4110-6F5F8968336F}"/>
              </a:ext>
            </a:extLst>
          </p:cNvPr>
          <p:cNvSpPr/>
          <p:nvPr/>
        </p:nvSpPr>
        <p:spPr>
          <a:xfrm>
            <a:off x="4162425" y="38671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Oval 65">
            <a:extLst>
              <a:ext uri="{FF2B5EF4-FFF2-40B4-BE49-F238E27FC236}">
                <a16:creationId xmlns:a16="http://schemas.microsoft.com/office/drawing/2014/main" id="{1A6FD94F-0429-2BDE-F85A-F7F05AC82168}"/>
              </a:ext>
            </a:extLst>
          </p:cNvPr>
          <p:cNvSpPr/>
          <p:nvPr/>
        </p:nvSpPr>
        <p:spPr>
          <a:xfrm>
            <a:off x="5686425" y="4381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Oval 66">
            <a:extLst>
              <a:ext uri="{FF2B5EF4-FFF2-40B4-BE49-F238E27FC236}">
                <a16:creationId xmlns:a16="http://schemas.microsoft.com/office/drawing/2014/main" id="{F917F229-F390-E5DB-3124-870CC0CAA307}"/>
              </a:ext>
            </a:extLst>
          </p:cNvPr>
          <p:cNvSpPr/>
          <p:nvPr/>
        </p:nvSpPr>
        <p:spPr>
          <a:xfrm>
            <a:off x="7362825" y="4381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Oval 67">
            <a:extLst>
              <a:ext uri="{FF2B5EF4-FFF2-40B4-BE49-F238E27FC236}">
                <a16:creationId xmlns:a16="http://schemas.microsoft.com/office/drawing/2014/main" id="{559601C4-F0D8-7539-29D5-BD922972E5DC}"/>
              </a:ext>
            </a:extLst>
          </p:cNvPr>
          <p:cNvSpPr/>
          <p:nvPr/>
        </p:nvSpPr>
        <p:spPr>
          <a:xfrm>
            <a:off x="8963025" y="4381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Oval 68">
            <a:extLst>
              <a:ext uri="{FF2B5EF4-FFF2-40B4-BE49-F238E27FC236}">
                <a16:creationId xmlns:a16="http://schemas.microsoft.com/office/drawing/2014/main" id="{9BF44A4F-8116-4E80-7C74-9A71D98562D0}"/>
              </a:ext>
            </a:extLst>
          </p:cNvPr>
          <p:cNvSpPr/>
          <p:nvPr/>
        </p:nvSpPr>
        <p:spPr>
          <a:xfrm>
            <a:off x="10639425" y="5543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Oval 69">
            <a:extLst>
              <a:ext uri="{FF2B5EF4-FFF2-40B4-BE49-F238E27FC236}">
                <a16:creationId xmlns:a16="http://schemas.microsoft.com/office/drawing/2014/main" id="{4187F155-E694-BDBB-9221-5A53B31FBA3E}"/>
              </a:ext>
            </a:extLst>
          </p:cNvPr>
          <p:cNvSpPr/>
          <p:nvPr/>
        </p:nvSpPr>
        <p:spPr>
          <a:xfrm>
            <a:off x="10639425" y="49339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Oval 70">
            <a:extLst>
              <a:ext uri="{FF2B5EF4-FFF2-40B4-BE49-F238E27FC236}">
                <a16:creationId xmlns:a16="http://schemas.microsoft.com/office/drawing/2014/main" id="{ED5FD37F-92A6-4D50-9C92-81E08A270E59}"/>
              </a:ext>
            </a:extLst>
          </p:cNvPr>
          <p:cNvSpPr/>
          <p:nvPr/>
        </p:nvSpPr>
        <p:spPr>
          <a:xfrm>
            <a:off x="10639425" y="4400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Oval 71">
            <a:extLst>
              <a:ext uri="{FF2B5EF4-FFF2-40B4-BE49-F238E27FC236}">
                <a16:creationId xmlns:a16="http://schemas.microsoft.com/office/drawing/2014/main" id="{C805988B-11A9-BAF9-AA38-6D979BFB65A8}"/>
              </a:ext>
            </a:extLst>
          </p:cNvPr>
          <p:cNvSpPr/>
          <p:nvPr/>
        </p:nvSpPr>
        <p:spPr>
          <a:xfrm>
            <a:off x="10639425" y="38671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Oval 72">
            <a:extLst>
              <a:ext uri="{FF2B5EF4-FFF2-40B4-BE49-F238E27FC236}">
                <a16:creationId xmlns:a16="http://schemas.microsoft.com/office/drawing/2014/main" id="{BB12C642-DFA0-F441-87B4-B3E95B1FEEBE}"/>
              </a:ext>
            </a:extLst>
          </p:cNvPr>
          <p:cNvSpPr/>
          <p:nvPr/>
        </p:nvSpPr>
        <p:spPr>
          <a:xfrm>
            <a:off x="10639425" y="3257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4" name="Oval 73">
            <a:extLst>
              <a:ext uri="{FF2B5EF4-FFF2-40B4-BE49-F238E27FC236}">
                <a16:creationId xmlns:a16="http://schemas.microsoft.com/office/drawing/2014/main" id="{3A60019C-67AD-D713-D254-5EC031E42D4C}"/>
              </a:ext>
            </a:extLst>
          </p:cNvPr>
          <p:cNvSpPr/>
          <p:nvPr/>
        </p:nvSpPr>
        <p:spPr>
          <a:xfrm>
            <a:off x="10639425" y="27241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Oval 74">
            <a:extLst>
              <a:ext uri="{FF2B5EF4-FFF2-40B4-BE49-F238E27FC236}">
                <a16:creationId xmlns:a16="http://schemas.microsoft.com/office/drawing/2014/main" id="{76ED6A66-7EE2-454C-5173-D62784E264B5}"/>
              </a:ext>
            </a:extLst>
          </p:cNvPr>
          <p:cNvSpPr/>
          <p:nvPr/>
        </p:nvSpPr>
        <p:spPr>
          <a:xfrm>
            <a:off x="10639425" y="2114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Oval 75">
            <a:extLst>
              <a:ext uri="{FF2B5EF4-FFF2-40B4-BE49-F238E27FC236}">
                <a16:creationId xmlns:a16="http://schemas.microsoft.com/office/drawing/2014/main" id="{0310553E-4A94-A09F-8895-2AAAB774C456}"/>
              </a:ext>
            </a:extLst>
          </p:cNvPr>
          <p:cNvSpPr/>
          <p:nvPr/>
        </p:nvSpPr>
        <p:spPr>
          <a:xfrm>
            <a:off x="10639425" y="15811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Oval 76">
            <a:extLst>
              <a:ext uri="{FF2B5EF4-FFF2-40B4-BE49-F238E27FC236}">
                <a16:creationId xmlns:a16="http://schemas.microsoft.com/office/drawing/2014/main" id="{24EF34BC-5B11-8FFD-BE1D-D0B7198F00E5}"/>
              </a:ext>
            </a:extLst>
          </p:cNvPr>
          <p:cNvSpPr/>
          <p:nvPr/>
        </p:nvSpPr>
        <p:spPr>
          <a:xfrm>
            <a:off x="10639425" y="971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Oval 77">
            <a:extLst>
              <a:ext uri="{FF2B5EF4-FFF2-40B4-BE49-F238E27FC236}">
                <a16:creationId xmlns:a16="http://schemas.microsoft.com/office/drawing/2014/main" id="{9D06091A-3C94-5E5E-63FE-1843B79DB215}"/>
              </a:ext>
            </a:extLst>
          </p:cNvPr>
          <p:cNvSpPr/>
          <p:nvPr/>
        </p:nvSpPr>
        <p:spPr>
          <a:xfrm>
            <a:off x="10563225" y="4381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9" name="Oval 78">
            <a:extLst>
              <a:ext uri="{FF2B5EF4-FFF2-40B4-BE49-F238E27FC236}">
                <a16:creationId xmlns:a16="http://schemas.microsoft.com/office/drawing/2014/main" id="{1D2B2CF6-2BD9-E851-036D-4B9D83454C5C}"/>
              </a:ext>
            </a:extLst>
          </p:cNvPr>
          <p:cNvSpPr/>
          <p:nvPr/>
        </p:nvSpPr>
        <p:spPr>
          <a:xfrm>
            <a:off x="5762625" y="27241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Oval 79">
            <a:extLst>
              <a:ext uri="{FF2B5EF4-FFF2-40B4-BE49-F238E27FC236}">
                <a16:creationId xmlns:a16="http://schemas.microsoft.com/office/drawing/2014/main" id="{F5825F2C-C90E-BA09-5F83-9E0FF9E1FD88}"/>
              </a:ext>
            </a:extLst>
          </p:cNvPr>
          <p:cNvSpPr/>
          <p:nvPr/>
        </p:nvSpPr>
        <p:spPr>
          <a:xfrm>
            <a:off x="7362825" y="27241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Oval 80">
            <a:extLst>
              <a:ext uri="{FF2B5EF4-FFF2-40B4-BE49-F238E27FC236}">
                <a16:creationId xmlns:a16="http://schemas.microsoft.com/office/drawing/2014/main" id="{16FC2A1E-DC9E-3BDE-013B-0DECC67F77E0}"/>
              </a:ext>
            </a:extLst>
          </p:cNvPr>
          <p:cNvSpPr/>
          <p:nvPr/>
        </p:nvSpPr>
        <p:spPr>
          <a:xfrm>
            <a:off x="5762625" y="2114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Oval 81">
            <a:extLst>
              <a:ext uri="{FF2B5EF4-FFF2-40B4-BE49-F238E27FC236}">
                <a16:creationId xmlns:a16="http://schemas.microsoft.com/office/drawing/2014/main" id="{268A59E1-B2AE-0474-C125-1DDAF8540349}"/>
              </a:ext>
            </a:extLst>
          </p:cNvPr>
          <p:cNvSpPr/>
          <p:nvPr/>
        </p:nvSpPr>
        <p:spPr>
          <a:xfrm>
            <a:off x="7362825" y="2114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Oval 82">
            <a:extLst>
              <a:ext uri="{FF2B5EF4-FFF2-40B4-BE49-F238E27FC236}">
                <a16:creationId xmlns:a16="http://schemas.microsoft.com/office/drawing/2014/main" id="{2B8A5A2A-3221-66BE-9036-A8E1CEE137FD}"/>
              </a:ext>
            </a:extLst>
          </p:cNvPr>
          <p:cNvSpPr/>
          <p:nvPr/>
        </p:nvSpPr>
        <p:spPr>
          <a:xfrm>
            <a:off x="9039225" y="4400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Oval 83">
            <a:extLst>
              <a:ext uri="{FF2B5EF4-FFF2-40B4-BE49-F238E27FC236}">
                <a16:creationId xmlns:a16="http://schemas.microsoft.com/office/drawing/2014/main" id="{1F3305AE-34AC-2EEB-686C-9BA1E3467FD4}"/>
              </a:ext>
            </a:extLst>
          </p:cNvPr>
          <p:cNvSpPr/>
          <p:nvPr/>
        </p:nvSpPr>
        <p:spPr>
          <a:xfrm>
            <a:off x="9039225" y="37909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Oval 85">
            <a:extLst>
              <a:ext uri="{FF2B5EF4-FFF2-40B4-BE49-F238E27FC236}">
                <a16:creationId xmlns:a16="http://schemas.microsoft.com/office/drawing/2014/main" id="{17CE9D9B-398B-2304-CA5D-002D7AF44419}"/>
              </a:ext>
            </a:extLst>
          </p:cNvPr>
          <p:cNvSpPr/>
          <p:nvPr/>
        </p:nvSpPr>
        <p:spPr>
          <a:xfrm>
            <a:off x="9039225" y="3257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Oval 86">
            <a:extLst>
              <a:ext uri="{FF2B5EF4-FFF2-40B4-BE49-F238E27FC236}">
                <a16:creationId xmlns:a16="http://schemas.microsoft.com/office/drawing/2014/main" id="{EBC3D6F5-8B49-A5DA-82E9-C5E1DAE4965F}"/>
              </a:ext>
            </a:extLst>
          </p:cNvPr>
          <p:cNvSpPr/>
          <p:nvPr/>
        </p:nvSpPr>
        <p:spPr>
          <a:xfrm>
            <a:off x="8963025" y="27241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8" name="Oval 87">
            <a:extLst>
              <a:ext uri="{FF2B5EF4-FFF2-40B4-BE49-F238E27FC236}">
                <a16:creationId xmlns:a16="http://schemas.microsoft.com/office/drawing/2014/main" id="{1F0C1001-6692-BFB9-B9EA-5182B63A0DD5}"/>
              </a:ext>
            </a:extLst>
          </p:cNvPr>
          <p:cNvSpPr/>
          <p:nvPr/>
        </p:nvSpPr>
        <p:spPr>
          <a:xfrm>
            <a:off x="9039225" y="2114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9" name="Oval 88">
            <a:extLst>
              <a:ext uri="{FF2B5EF4-FFF2-40B4-BE49-F238E27FC236}">
                <a16:creationId xmlns:a16="http://schemas.microsoft.com/office/drawing/2014/main" id="{C70E674A-F94E-A6C6-036E-9ADF0FEF144C}"/>
              </a:ext>
            </a:extLst>
          </p:cNvPr>
          <p:cNvSpPr/>
          <p:nvPr/>
        </p:nvSpPr>
        <p:spPr>
          <a:xfrm>
            <a:off x="7362825" y="15811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0" name="Oval 89">
            <a:extLst>
              <a:ext uri="{FF2B5EF4-FFF2-40B4-BE49-F238E27FC236}">
                <a16:creationId xmlns:a16="http://schemas.microsoft.com/office/drawing/2014/main" id="{9931272F-D958-2D16-B7E5-0D23BEE74E7D}"/>
              </a:ext>
            </a:extLst>
          </p:cNvPr>
          <p:cNvSpPr/>
          <p:nvPr/>
        </p:nvSpPr>
        <p:spPr>
          <a:xfrm>
            <a:off x="5762625" y="15811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1" name="Oval 90">
            <a:extLst>
              <a:ext uri="{FF2B5EF4-FFF2-40B4-BE49-F238E27FC236}">
                <a16:creationId xmlns:a16="http://schemas.microsoft.com/office/drawing/2014/main" id="{8DE73CF7-12F3-7F16-ADBC-166730B81EFA}"/>
              </a:ext>
            </a:extLst>
          </p:cNvPr>
          <p:cNvSpPr/>
          <p:nvPr/>
        </p:nvSpPr>
        <p:spPr>
          <a:xfrm>
            <a:off x="9039225" y="15811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2" name="Oval 91">
            <a:extLst>
              <a:ext uri="{FF2B5EF4-FFF2-40B4-BE49-F238E27FC236}">
                <a16:creationId xmlns:a16="http://schemas.microsoft.com/office/drawing/2014/main" id="{68998ACD-F955-0B3C-A69C-EB7FF51EE4D5}"/>
              </a:ext>
            </a:extLst>
          </p:cNvPr>
          <p:cNvSpPr/>
          <p:nvPr/>
        </p:nvSpPr>
        <p:spPr>
          <a:xfrm>
            <a:off x="5686425" y="971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3" name="Oval 92">
            <a:extLst>
              <a:ext uri="{FF2B5EF4-FFF2-40B4-BE49-F238E27FC236}">
                <a16:creationId xmlns:a16="http://schemas.microsoft.com/office/drawing/2014/main" id="{32933837-4B8F-F1C0-33BB-9800CA8D08E2}"/>
              </a:ext>
            </a:extLst>
          </p:cNvPr>
          <p:cNvSpPr/>
          <p:nvPr/>
        </p:nvSpPr>
        <p:spPr>
          <a:xfrm>
            <a:off x="7362825" y="971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4" name="Oval 93">
            <a:extLst>
              <a:ext uri="{FF2B5EF4-FFF2-40B4-BE49-F238E27FC236}">
                <a16:creationId xmlns:a16="http://schemas.microsoft.com/office/drawing/2014/main" id="{C96F2AC0-56B9-5174-EF87-427D205A2108}"/>
              </a:ext>
            </a:extLst>
          </p:cNvPr>
          <p:cNvSpPr/>
          <p:nvPr/>
        </p:nvSpPr>
        <p:spPr>
          <a:xfrm>
            <a:off x="8963025" y="971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5" name="Oval 94">
            <a:extLst>
              <a:ext uri="{FF2B5EF4-FFF2-40B4-BE49-F238E27FC236}">
                <a16:creationId xmlns:a16="http://schemas.microsoft.com/office/drawing/2014/main" id="{24C7061F-61F0-2BA2-627F-555E17BA6E78}"/>
              </a:ext>
            </a:extLst>
          </p:cNvPr>
          <p:cNvSpPr/>
          <p:nvPr/>
        </p:nvSpPr>
        <p:spPr>
          <a:xfrm>
            <a:off x="5762625" y="49339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6" name="Oval 95">
            <a:extLst>
              <a:ext uri="{FF2B5EF4-FFF2-40B4-BE49-F238E27FC236}">
                <a16:creationId xmlns:a16="http://schemas.microsoft.com/office/drawing/2014/main" id="{FF6AC56A-9D98-A6B0-0C78-C9848238FC08}"/>
              </a:ext>
            </a:extLst>
          </p:cNvPr>
          <p:cNvSpPr/>
          <p:nvPr/>
        </p:nvSpPr>
        <p:spPr>
          <a:xfrm>
            <a:off x="5762625" y="4400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7" name="Oval 96">
            <a:extLst>
              <a:ext uri="{FF2B5EF4-FFF2-40B4-BE49-F238E27FC236}">
                <a16:creationId xmlns:a16="http://schemas.microsoft.com/office/drawing/2014/main" id="{505F199A-86DE-6917-B464-0FF327979F04}"/>
              </a:ext>
            </a:extLst>
          </p:cNvPr>
          <p:cNvSpPr/>
          <p:nvPr/>
        </p:nvSpPr>
        <p:spPr>
          <a:xfrm>
            <a:off x="5762625" y="37909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8" name="Oval 97">
            <a:extLst>
              <a:ext uri="{FF2B5EF4-FFF2-40B4-BE49-F238E27FC236}">
                <a16:creationId xmlns:a16="http://schemas.microsoft.com/office/drawing/2014/main" id="{ECDADFB3-D0CE-CE0D-1696-A4A8637F38DA}"/>
              </a:ext>
            </a:extLst>
          </p:cNvPr>
          <p:cNvSpPr/>
          <p:nvPr/>
        </p:nvSpPr>
        <p:spPr>
          <a:xfrm>
            <a:off x="5762625" y="3257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9" name="Oval 98">
            <a:extLst>
              <a:ext uri="{FF2B5EF4-FFF2-40B4-BE49-F238E27FC236}">
                <a16:creationId xmlns:a16="http://schemas.microsoft.com/office/drawing/2014/main" id="{27999F85-9423-C067-781D-B70C384E48A8}"/>
              </a:ext>
            </a:extLst>
          </p:cNvPr>
          <p:cNvSpPr/>
          <p:nvPr/>
        </p:nvSpPr>
        <p:spPr>
          <a:xfrm>
            <a:off x="7362825" y="5543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Oval 99">
            <a:extLst>
              <a:ext uri="{FF2B5EF4-FFF2-40B4-BE49-F238E27FC236}">
                <a16:creationId xmlns:a16="http://schemas.microsoft.com/office/drawing/2014/main" id="{011B56D7-A845-6A7F-F57C-6DEBCD9EEF88}"/>
              </a:ext>
            </a:extLst>
          </p:cNvPr>
          <p:cNvSpPr/>
          <p:nvPr/>
        </p:nvSpPr>
        <p:spPr>
          <a:xfrm>
            <a:off x="7362825" y="49339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1" name="Oval 100">
            <a:extLst>
              <a:ext uri="{FF2B5EF4-FFF2-40B4-BE49-F238E27FC236}">
                <a16:creationId xmlns:a16="http://schemas.microsoft.com/office/drawing/2014/main" id="{0544351A-4FD8-565E-6C3A-F91CA2E4A346}"/>
              </a:ext>
            </a:extLst>
          </p:cNvPr>
          <p:cNvSpPr/>
          <p:nvPr/>
        </p:nvSpPr>
        <p:spPr>
          <a:xfrm>
            <a:off x="7362825" y="4400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2" name="Oval 101">
            <a:extLst>
              <a:ext uri="{FF2B5EF4-FFF2-40B4-BE49-F238E27FC236}">
                <a16:creationId xmlns:a16="http://schemas.microsoft.com/office/drawing/2014/main" id="{C0BEAC98-1491-4200-FE2F-B66D913E6ACF}"/>
              </a:ext>
            </a:extLst>
          </p:cNvPr>
          <p:cNvSpPr/>
          <p:nvPr/>
        </p:nvSpPr>
        <p:spPr>
          <a:xfrm>
            <a:off x="7362825" y="37909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3" name="Oval 102">
            <a:extLst>
              <a:ext uri="{FF2B5EF4-FFF2-40B4-BE49-F238E27FC236}">
                <a16:creationId xmlns:a16="http://schemas.microsoft.com/office/drawing/2014/main" id="{1D8F17AA-B82F-324A-ACD6-3DC98B0CA8AE}"/>
              </a:ext>
            </a:extLst>
          </p:cNvPr>
          <p:cNvSpPr/>
          <p:nvPr/>
        </p:nvSpPr>
        <p:spPr>
          <a:xfrm>
            <a:off x="8963025" y="5543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4" name="Oval 103">
            <a:extLst>
              <a:ext uri="{FF2B5EF4-FFF2-40B4-BE49-F238E27FC236}">
                <a16:creationId xmlns:a16="http://schemas.microsoft.com/office/drawing/2014/main" id="{327D668F-DEFA-5154-3837-15BA77A5EE61}"/>
              </a:ext>
            </a:extLst>
          </p:cNvPr>
          <p:cNvSpPr/>
          <p:nvPr/>
        </p:nvSpPr>
        <p:spPr>
          <a:xfrm>
            <a:off x="8963025" y="49339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5" name="Oval 104">
            <a:extLst>
              <a:ext uri="{FF2B5EF4-FFF2-40B4-BE49-F238E27FC236}">
                <a16:creationId xmlns:a16="http://schemas.microsoft.com/office/drawing/2014/main" id="{D1B23A18-5DC4-3899-A09C-BF1ED430064D}"/>
              </a:ext>
            </a:extLst>
          </p:cNvPr>
          <p:cNvSpPr/>
          <p:nvPr/>
        </p:nvSpPr>
        <p:spPr>
          <a:xfrm>
            <a:off x="7362825" y="3257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6" name="Oval 105">
            <a:extLst>
              <a:ext uri="{FF2B5EF4-FFF2-40B4-BE49-F238E27FC236}">
                <a16:creationId xmlns:a16="http://schemas.microsoft.com/office/drawing/2014/main" id="{C1DED640-1496-6138-93BF-FDB693DBB90B}"/>
              </a:ext>
            </a:extLst>
          </p:cNvPr>
          <p:cNvSpPr/>
          <p:nvPr/>
        </p:nvSpPr>
        <p:spPr>
          <a:xfrm>
            <a:off x="4086225" y="4400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7" name="Oval 106">
            <a:extLst>
              <a:ext uri="{FF2B5EF4-FFF2-40B4-BE49-F238E27FC236}">
                <a16:creationId xmlns:a16="http://schemas.microsoft.com/office/drawing/2014/main" id="{621DC2E0-25AF-37B9-3912-260B501B2E40}"/>
              </a:ext>
            </a:extLst>
          </p:cNvPr>
          <p:cNvSpPr/>
          <p:nvPr/>
        </p:nvSpPr>
        <p:spPr>
          <a:xfrm>
            <a:off x="4086225" y="54673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8" name="Oval 107">
            <a:extLst>
              <a:ext uri="{FF2B5EF4-FFF2-40B4-BE49-F238E27FC236}">
                <a16:creationId xmlns:a16="http://schemas.microsoft.com/office/drawing/2014/main" id="{79B5B253-BEC7-354F-2304-369038A7E161}"/>
              </a:ext>
            </a:extLst>
          </p:cNvPr>
          <p:cNvSpPr/>
          <p:nvPr/>
        </p:nvSpPr>
        <p:spPr>
          <a:xfrm>
            <a:off x="5686425" y="55435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9" name="Oval 108">
            <a:extLst>
              <a:ext uri="{FF2B5EF4-FFF2-40B4-BE49-F238E27FC236}">
                <a16:creationId xmlns:a16="http://schemas.microsoft.com/office/drawing/2014/main" id="{DD42EB61-6B1F-4383-8467-DA31076CAEEE}"/>
              </a:ext>
            </a:extLst>
          </p:cNvPr>
          <p:cNvSpPr/>
          <p:nvPr/>
        </p:nvSpPr>
        <p:spPr>
          <a:xfrm>
            <a:off x="4086225" y="4933950"/>
            <a:ext cx="6096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33513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blinds(horizontal)">
                                      <p:cBhvr>
                                        <p:cTn id="21" dur="500"/>
                                        <p:tgtEl>
                                          <p:spTgt spid="6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blinds(horizontal)">
                                      <p:cBhvr>
                                        <p:cTn id="24" dur="500"/>
                                        <p:tgtEl>
                                          <p:spTgt spid="6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linds(horizontal)">
                                      <p:cBhvr>
                                        <p:cTn id="27" dur="500"/>
                                        <p:tgtEl>
                                          <p:spTgt spid="6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blinds(horizontal)">
                                      <p:cBhvr>
                                        <p:cTn id="30" dur="500"/>
                                        <p:tgtEl>
                                          <p:spTgt spid="7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92"/>
                                        </p:tgtEl>
                                        <p:attrNameLst>
                                          <p:attrName>style.visibility</p:attrName>
                                        </p:attrNameLst>
                                      </p:cBhvr>
                                      <p:to>
                                        <p:strVal val="visible"/>
                                      </p:to>
                                    </p:set>
                                    <p:animEffect transition="in" filter="blinds(horizontal)">
                                      <p:cBhvr>
                                        <p:cTn id="36" dur="500"/>
                                        <p:tgtEl>
                                          <p:spTgt spid="9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blinds(horizontal)">
                                      <p:cBhvr>
                                        <p:cTn id="39" dur="500"/>
                                        <p:tgtEl>
                                          <p:spTgt spid="9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blinds(horizontal)">
                                      <p:cBhvr>
                                        <p:cTn id="42" dur="500"/>
                                        <p:tgtEl>
                                          <p:spTgt spid="9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blinds(horizontal)">
                                      <p:cBhvr>
                                        <p:cTn id="45" dur="500"/>
                                        <p:tgtEl>
                                          <p:spTgt spid="7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linds(horizontal)">
                                      <p:cBhvr>
                                        <p:cTn id="48" dur="500"/>
                                        <p:tgtEl>
                                          <p:spTgt spid="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blinds(horizontal)">
                                      <p:cBhvr>
                                        <p:cTn id="51" dur="500"/>
                                        <p:tgtEl>
                                          <p:spTgt spid="9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blinds(horizontal)">
                                      <p:cBhvr>
                                        <p:cTn id="54" dur="500"/>
                                        <p:tgtEl>
                                          <p:spTgt spid="89"/>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blinds(horizontal)">
                                      <p:cBhvr>
                                        <p:cTn id="57" dur="500"/>
                                        <p:tgtEl>
                                          <p:spTgt spid="9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76"/>
                                        </p:tgtEl>
                                        <p:attrNameLst>
                                          <p:attrName>style.visibility</p:attrName>
                                        </p:attrNameLst>
                                      </p:cBhvr>
                                      <p:to>
                                        <p:strVal val="visible"/>
                                      </p:to>
                                    </p:set>
                                    <p:animEffect transition="in" filter="blinds(horizontal)">
                                      <p:cBhvr>
                                        <p:cTn id="60" dur="500"/>
                                        <p:tgtEl>
                                          <p:spTgt spid="7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linds(horizontal)">
                                      <p:cBhvr>
                                        <p:cTn id="63" dur="500"/>
                                        <p:tgtEl>
                                          <p:spTgt spid="9"/>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blinds(horizontal)">
                                      <p:cBhvr>
                                        <p:cTn id="66" dur="500"/>
                                        <p:tgtEl>
                                          <p:spTgt spid="81"/>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blinds(horizontal)">
                                      <p:cBhvr>
                                        <p:cTn id="69" dur="500"/>
                                        <p:tgtEl>
                                          <p:spTgt spid="7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blinds(horizontal)">
                                      <p:cBhvr>
                                        <p:cTn id="72" dur="500"/>
                                        <p:tgtEl>
                                          <p:spTgt spid="98"/>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blinds(horizontal)">
                                      <p:cBhvr>
                                        <p:cTn id="75" dur="500"/>
                                        <p:tgtEl>
                                          <p:spTgt spid="97"/>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96"/>
                                        </p:tgtEl>
                                        <p:attrNameLst>
                                          <p:attrName>style.visibility</p:attrName>
                                        </p:attrNameLst>
                                      </p:cBhvr>
                                      <p:to>
                                        <p:strVal val="visible"/>
                                      </p:to>
                                    </p:set>
                                    <p:animEffect transition="in" filter="blinds(horizontal)">
                                      <p:cBhvr>
                                        <p:cTn id="78" dur="500"/>
                                        <p:tgtEl>
                                          <p:spTgt spid="96"/>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95"/>
                                        </p:tgtEl>
                                        <p:attrNameLst>
                                          <p:attrName>style.visibility</p:attrName>
                                        </p:attrNameLst>
                                      </p:cBhvr>
                                      <p:to>
                                        <p:strVal val="visible"/>
                                      </p:to>
                                    </p:set>
                                    <p:animEffect transition="in" filter="blinds(horizontal)">
                                      <p:cBhvr>
                                        <p:cTn id="81" dur="500"/>
                                        <p:tgtEl>
                                          <p:spTgt spid="95"/>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08"/>
                                        </p:tgtEl>
                                        <p:attrNameLst>
                                          <p:attrName>style.visibility</p:attrName>
                                        </p:attrNameLst>
                                      </p:cBhvr>
                                      <p:to>
                                        <p:strVal val="visible"/>
                                      </p:to>
                                    </p:set>
                                    <p:animEffect transition="in" filter="blinds(horizontal)">
                                      <p:cBhvr>
                                        <p:cTn id="84" dur="500"/>
                                        <p:tgtEl>
                                          <p:spTgt spid="108"/>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107"/>
                                        </p:tgtEl>
                                        <p:attrNameLst>
                                          <p:attrName>style.visibility</p:attrName>
                                        </p:attrNameLst>
                                      </p:cBhvr>
                                      <p:to>
                                        <p:strVal val="visible"/>
                                      </p:to>
                                    </p:set>
                                    <p:animEffect transition="in" filter="blinds(horizontal)">
                                      <p:cBhvr>
                                        <p:cTn id="87" dur="500"/>
                                        <p:tgtEl>
                                          <p:spTgt spid="107"/>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blinds(horizontal)">
                                      <p:cBhvr>
                                        <p:cTn id="90" dur="500"/>
                                        <p:tgtEl>
                                          <p:spTgt spid="109"/>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blinds(horizontal)">
                                      <p:cBhvr>
                                        <p:cTn id="93" dur="500"/>
                                        <p:tgtEl>
                                          <p:spTgt spid="106"/>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blinds(horizontal)">
                                      <p:cBhvr>
                                        <p:cTn id="96" dur="500"/>
                                        <p:tgtEl>
                                          <p:spTgt spid="65"/>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blinds(horizontal)">
                                      <p:cBhvr>
                                        <p:cTn id="99" dur="500"/>
                                        <p:tgtEl>
                                          <p:spTgt spid="64"/>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blinds(horizontal)">
                                      <p:cBhvr>
                                        <p:cTn id="102" dur="500"/>
                                        <p:tgtEl>
                                          <p:spTgt spid="11"/>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82"/>
                                        </p:tgtEl>
                                        <p:attrNameLst>
                                          <p:attrName>style.visibility</p:attrName>
                                        </p:attrNameLst>
                                      </p:cBhvr>
                                      <p:to>
                                        <p:strVal val="visible"/>
                                      </p:to>
                                    </p:set>
                                    <p:animEffect transition="in" filter="blinds(horizontal)">
                                      <p:cBhvr>
                                        <p:cTn id="105" dur="500"/>
                                        <p:tgtEl>
                                          <p:spTgt spid="82"/>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88"/>
                                        </p:tgtEl>
                                        <p:attrNameLst>
                                          <p:attrName>style.visibility</p:attrName>
                                        </p:attrNameLst>
                                      </p:cBhvr>
                                      <p:to>
                                        <p:strVal val="visible"/>
                                      </p:to>
                                    </p:set>
                                    <p:animEffect transition="in" filter="blinds(horizontal)">
                                      <p:cBhvr>
                                        <p:cTn id="108" dur="500"/>
                                        <p:tgtEl>
                                          <p:spTgt spid="88"/>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blinds(horizontal)">
                                      <p:cBhvr>
                                        <p:cTn id="111" dur="500"/>
                                        <p:tgtEl>
                                          <p:spTgt spid="75"/>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74"/>
                                        </p:tgtEl>
                                        <p:attrNameLst>
                                          <p:attrName>style.visibility</p:attrName>
                                        </p:attrNameLst>
                                      </p:cBhvr>
                                      <p:to>
                                        <p:strVal val="visible"/>
                                      </p:to>
                                    </p:set>
                                    <p:animEffect transition="in" filter="blinds(horizontal)">
                                      <p:cBhvr>
                                        <p:cTn id="114" dur="500"/>
                                        <p:tgtEl>
                                          <p:spTgt spid="74"/>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87"/>
                                        </p:tgtEl>
                                        <p:attrNameLst>
                                          <p:attrName>style.visibility</p:attrName>
                                        </p:attrNameLst>
                                      </p:cBhvr>
                                      <p:to>
                                        <p:strVal val="visible"/>
                                      </p:to>
                                    </p:set>
                                    <p:animEffect transition="in" filter="blinds(horizontal)">
                                      <p:cBhvr>
                                        <p:cTn id="117" dur="500"/>
                                        <p:tgtEl>
                                          <p:spTgt spid="87"/>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80"/>
                                        </p:tgtEl>
                                        <p:attrNameLst>
                                          <p:attrName>style.visibility</p:attrName>
                                        </p:attrNameLst>
                                      </p:cBhvr>
                                      <p:to>
                                        <p:strVal val="visible"/>
                                      </p:to>
                                    </p:set>
                                    <p:animEffect transition="in" filter="blinds(horizontal)">
                                      <p:cBhvr>
                                        <p:cTn id="120" dur="500"/>
                                        <p:tgtEl>
                                          <p:spTgt spid="80"/>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Effect transition="in" filter="blinds(horizontal)">
                                      <p:cBhvr>
                                        <p:cTn id="123" dur="500"/>
                                        <p:tgtEl>
                                          <p:spTgt spid="105"/>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blinds(horizontal)">
                                      <p:cBhvr>
                                        <p:cTn id="126" dur="500"/>
                                        <p:tgtEl>
                                          <p:spTgt spid="86"/>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73"/>
                                        </p:tgtEl>
                                        <p:attrNameLst>
                                          <p:attrName>style.visibility</p:attrName>
                                        </p:attrNameLst>
                                      </p:cBhvr>
                                      <p:to>
                                        <p:strVal val="visible"/>
                                      </p:to>
                                    </p:set>
                                    <p:animEffect transition="in" filter="blinds(horizontal)">
                                      <p:cBhvr>
                                        <p:cTn id="129" dur="500"/>
                                        <p:tgtEl>
                                          <p:spTgt spid="73"/>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blinds(horizontal)">
                                      <p:cBhvr>
                                        <p:cTn id="132" dur="500"/>
                                        <p:tgtEl>
                                          <p:spTgt spid="72"/>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84"/>
                                        </p:tgtEl>
                                        <p:attrNameLst>
                                          <p:attrName>style.visibility</p:attrName>
                                        </p:attrNameLst>
                                      </p:cBhvr>
                                      <p:to>
                                        <p:strVal val="visible"/>
                                      </p:to>
                                    </p:set>
                                    <p:animEffect transition="in" filter="blinds(horizontal)">
                                      <p:cBhvr>
                                        <p:cTn id="135" dur="500"/>
                                        <p:tgtEl>
                                          <p:spTgt spid="84"/>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102"/>
                                        </p:tgtEl>
                                        <p:attrNameLst>
                                          <p:attrName>style.visibility</p:attrName>
                                        </p:attrNameLst>
                                      </p:cBhvr>
                                      <p:to>
                                        <p:strVal val="visible"/>
                                      </p:to>
                                    </p:set>
                                    <p:animEffect transition="in" filter="blinds(horizontal)">
                                      <p:cBhvr>
                                        <p:cTn id="138" dur="500"/>
                                        <p:tgtEl>
                                          <p:spTgt spid="102"/>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101"/>
                                        </p:tgtEl>
                                        <p:attrNameLst>
                                          <p:attrName>style.visibility</p:attrName>
                                        </p:attrNameLst>
                                      </p:cBhvr>
                                      <p:to>
                                        <p:strVal val="visible"/>
                                      </p:to>
                                    </p:set>
                                    <p:animEffect transition="in" filter="blinds(horizontal)">
                                      <p:cBhvr>
                                        <p:cTn id="141" dur="500"/>
                                        <p:tgtEl>
                                          <p:spTgt spid="101"/>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100"/>
                                        </p:tgtEl>
                                        <p:attrNameLst>
                                          <p:attrName>style.visibility</p:attrName>
                                        </p:attrNameLst>
                                      </p:cBhvr>
                                      <p:to>
                                        <p:strVal val="visible"/>
                                      </p:to>
                                    </p:set>
                                    <p:animEffect transition="in" filter="blinds(horizontal)">
                                      <p:cBhvr>
                                        <p:cTn id="144" dur="500"/>
                                        <p:tgtEl>
                                          <p:spTgt spid="100"/>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99"/>
                                        </p:tgtEl>
                                        <p:attrNameLst>
                                          <p:attrName>style.visibility</p:attrName>
                                        </p:attrNameLst>
                                      </p:cBhvr>
                                      <p:to>
                                        <p:strVal val="visible"/>
                                      </p:to>
                                    </p:set>
                                    <p:animEffect transition="in" filter="blinds(horizontal)">
                                      <p:cBhvr>
                                        <p:cTn id="147" dur="500"/>
                                        <p:tgtEl>
                                          <p:spTgt spid="99"/>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83"/>
                                        </p:tgtEl>
                                        <p:attrNameLst>
                                          <p:attrName>style.visibility</p:attrName>
                                        </p:attrNameLst>
                                      </p:cBhvr>
                                      <p:to>
                                        <p:strVal val="visible"/>
                                      </p:to>
                                    </p:set>
                                    <p:animEffect transition="in" filter="blinds(horizontal)">
                                      <p:cBhvr>
                                        <p:cTn id="150" dur="500"/>
                                        <p:tgtEl>
                                          <p:spTgt spid="83"/>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104"/>
                                        </p:tgtEl>
                                        <p:attrNameLst>
                                          <p:attrName>style.visibility</p:attrName>
                                        </p:attrNameLst>
                                      </p:cBhvr>
                                      <p:to>
                                        <p:strVal val="visible"/>
                                      </p:to>
                                    </p:set>
                                    <p:animEffect transition="in" filter="blinds(horizontal)">
                                      <p:cBhvr>
                                        <p:cTn id="153" dur="500"/>
                                        <p:tgtEl>
                                          <p:spTgt spid="104"/>
                                        </p:tgtEl>
                                      </p:cBhvr>
                                    </p:animEffect>
                                  </p:childTnLst>
                                </p:cTn>
                              </p:par>
                              <p:par>
                                <p:cTn id="154" presetID="3" presetClass="entr" presetSubtype="10" fill="hold" grpId="0" nodeType="withEffect">
                                  <p:stCondLst>
                                    <p:cond delay="0"/>
                                  </p:stCondLst>
                                  <p:childTnLst>
                                    <p:set>
                                      <p:cBhvr>
                                        <p:cTn id="155" dur="1" fill="hold">
                                          <p:stCondLst>
                                            <p:cond delay="0"/>
                                          </p:stCondLst>
                                        </p:cTn>
                                        <p:tgtEl>
                                          <p:spTgt spid="103"/>
                                        </p:tgtEl>
                                        <p:attrNameLst>
                                          <p:attrName>style.visibility</p:attrName>
                                        </p:attrNameLst>
                                      </p:cBhvr>
                                      <p:to>
                                        <p:strVal val="visible"/>
                                      </p:to>
                                    </p:set>
                                    <p:animEffect transition="in" filter="blinds(horizontal)">
                                      <p:cBhvr>
                                        <p:cTn id="156" dur="500"/>
                                        <p:tgtEl>
                                          <p:spTgt spid="103"/>
                                        </p:tgtEl>
                                      </p:cBhvr>
                                    </p:animEffect>
                                  </p:childTnLst>
                                </p:cTn>
                              </p:par>
                              <p:par>
                                <p:cTn id="157" presetID="3" presetClass="entr" presetSubtype="10" fill="hold" grpId="0" nodeType="with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blinds(horizontal)">
                                      <p:cBhvr>
                                        <p:cTn id="159" dur="500"/>
                                        <p:tgtEl>
                                          <p:spTgt spid="69"/>
                                        </p:tgtEl>
                                      </p:cBhvr>
                                    </p:animEffect>
                                  </p:childTnLst>
                                </p:cTn>
                              </p:par>
                              <p:par>
                                <p:cTn id="160" presetID="3" presetClass="entr" presetSubtype="10" fill="hold" grpId="0" nodeType="withEffect">
                                  <p:stCondLst>
                                    <p:cond delay="0"/>
                                  </p:stCondLst>
                                  <p:childTnLst>
                                    <p:set>
                                      <p:cBhvr>
                                        <p:cTn id="161" dur="1" fill="hold">
                                          <p:stCondLst>
                                            <p:cond delay="0"/>
                                          </p:stCondLst>
                                        </p:cTn>
                                        <p:tgtEl>
                                          <p:spTgt spid="70"/>
                                        </p:tgtEl>
                                        <p:attrNameLst>
                                          <p:attrName>style.visibility</p:attrName>
                                        </p:attrNameLst>
                                      </p:cBhvr>
                                      <p:to>
                                        <p:strVal val="visible"/>
                                      </p:to>
                                    </p:set>
                                    <p:animEffect transition="in" filter="blinds(horizontal)">
                                      <p:cBhvr>
                                        <p:cTn id="162" dur="500"/>
                                        <p:tgtEl>
                                          <p:spTgt spid="70"/>
                                        </p:tgtEl>
                                      </p:cBhvr>
                                    </p:animEffect>
                                  </p:childTnLst>
                                </p:cTn>
                              </p:par>
                              <p:par>
                                <p:cTn id="163" presetID="3" presetClass="entr" presetSubtype="10" fill="hold" grpId="0" nodeType="withEffect">
                                  <p:stCondLst>
                                    <p:cond delay="0"/>
                                  </p:stCondLst>
                                  <p:childTnLst>
                                    <p:set>
                                      <p:cBhvr>
                                        <p:cTn id="164" dur="1" fill="hold">
                                          <p:stCondLst>
                                            <p:cond delay="0"/>
                                          </p:stCondLst>
                                        </p:cTn>
                                        <p:tgtEl>
                                          <p:spTgt spid="71"/>
                                        </p:tgtEl>
                                        <p:attrNameLst>
                                          <p:attrName>style.visibility</p:attrName>
                                        </p:attrNameLst>
                                      </p:cBhvr>
                                      <p:to>
                                        <p:strVal val="visible"/>
                                      </p:to>
                                    </p:set>
                                    <p:animEffect transition="in" filter="blinds(horizontal)">
                                      <p:cBhvr>
                                        <p:cTn id="16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1"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0CDCA4-1613-E062-5236-5FFDC310CDDC}"/>
              </a:ext>
            </a:extLst>
          </p:cNvPr>
          <p:cNvPicPr>
            <a:picLocks noChangeAspect="1"/>
          </p:cNvPicPr>
          <p:nvPr/>
        </p:nvPicPr>
        <p:blipFill>
          <a:blip r:embed="rId2"/>
          <a:stretch>
            <a:fillRect/>
          </a:stretch>
        </p:blipFill>
        <p:spPr>
          <a:xfrm>
            <a:off x="1766724" y="2325561"/>
            <a:ext cx="8163252" cy="1444877"/>
          </a:xfrm>
          <a:prstGeom prst="rect">
            <a:avLst/>
          </a:prstGeom>
        </p:spPr>
      </p:pic>
    </p:spTree>
    <p:extLst>
      <p:ext uri="{BB962C8B-B14F-4D97-AF65-F5344CB8AC3E}">
        <p14:creationId xmlns:p14="http://schemas.microsoft.com/office/powerpoint/2010/main" val="2816831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66914" y="219075"/>
            <a:ext cx="11858171" cy="6362477"/>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38" name="Group 37">
            <a:extLst>
              <a:ext uri="{FF2B5EF4-FFF2-40B4-BE49-F238E27FC236}">
                <a16:creationId xmlns:a16="http://schemas.microsoft.com/office/drawing/2014/main" id="{F3CA9AED-7348-4DDF-A03A-D85F129B25E4}"/>
              </a:ext>
            </a:extLst>
          </p:cNvPr>
          <p:cNvGrpSpPr/>
          <p:nvPr/>
        </p:nvGrpSpPr>
        <p:grpSpPr>
          <a:xfrm>
            <a:off x="733425" y="317560"/>
            <a:ext cx="792937" cy="663516"/>
            <a:chOff x="621568" y="835857"/>
            <a:chExt cx="658601" cy="585137"/>
          </a:xfrm>
        </p:grpSpPr>
        <p:pic>
          <p:nvPicPr>
            <p:cNvPr id="5" name="Picture 4">
              <a:extLst>
                <a:ext uri="{FF2B5EF4-FFF2-40B4-BE49-F238E27FC236}">
                  <a16:creationId xmlns:a16="http://schemas.microsoft.com/office/drawing/2014/main" id="{480ECCB9-4A74-4F89-B171-665679B9ED6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6" name="TextBox 25"/>
            <p:cNvSpPr txBox="1"/>
            <p:nvPr/>
          </p:nvSpPr>
          <p:spPr>
            <a:xfrm>
              <a:off x="724653" y="836219"/>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1</a:t>
              </a:r>
            </a:p>
          </p:txBody>
        </p:sp>
      </p:grpSp>
      <p:sp>
        <p:nvSpPr>
          <p:cNvPr id="2" name="TextBox 1"/>
          <p:cNvSpPr txBox="1"/>
          <p:nvPr/>
        </p:nvSpPr>
        <p:spPr>
          <a:xfrm>
            <a:off x="1323190" y="293572"/>
            <a:ext cx="105696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Thực</a:t>
            </a:r>
            <a:r>
              <a:rPr kumimoji="0" lang="en-US" sz="3200" b="1"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rPr>
              <a:t>hiện</a:t>
            </a:r>
            <a:r>
              <a:rPr kumimoji="0" lang="en-US" sz="3200" b="1"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(Theo </a:t>
            </a:r>
            <a:r>
              <a:rPr kumimoji="0" lang="en-US" sz="3200" b="1" i="0" u="none" strike="noStrike" kern="120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rPr>
              <a:t>mẫu</a:t>
            </a:r>
            <a:r>
              <a:rPr kumimoji="0" lang="en-US" sz="3200" b="1"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6A490695-26DD-EC34-47C8-8019DF04E259}"/>
              </a:ext>
            </a:extLst>
          </p:cNvPr>
          <p:cNvPicPr>
            <a:picLocks noChangeAspect="1"/>
          </p:cNvPicPr>
          <p:nvPr/>
        </p:nvPicPr>
        <p:blipFill>
          <a:blip r:embed="rId4"/>
          <a:stretch>
            <a:fillRect/>
          </a:stretch>
        </p:blipFill>
        <p:spPr>
          <a:xfrm>
            <a:off x="2733675" y="913391"/>
            <a:ext cx="6643687" cy="5554084"/>
          </a:xfrm>
          <a:prstGeom prst="rect">
            <a:avLst/>
          </a:prstGeom>
        </p:spPr>
      </p:pic>
      <p:sp>
        <p:nvSpPr>
          <p:cNvPr id="8" name="Rectangle: Rounded Corners 7">
            <a:extLst>
              <a:ext uri="{FF2B5EF4-FFF2-40B4-BE49-F238E27FC236}">
                <a16:creationId xmlns:a16="http://schemas.microsoft.com/office/drawing/2014/main" id="{C9A84CA7-FC61-11E1-B21A-24263F843582}"/>
              </a:ext>
            </a:extLst>
          </p:cNvPr>
          <p:cNvSpPr/>
          <p:nvPr/>
        </p:nvSpPr>
        <p:spPr>
          <a:xfrm>
            <a:off x="4019550" y="491490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2</a:t>
            </a:r>
          </a:p>
        </p:txBody>
      </p:sp>
      <p:sp>
        <p:nvSpPr>
          <p:cNvPr id="9" name="Rectangle: Rounded Corners 8">
            <a:extLst>
              <a:ext uri="{FF2B5EF4-FFF2-40B4-BE49-F238E27FC236}">
                <a16:creationId xmlns:a16="http://schemas.microsoft.com/office/drawing/2014/main" id="{F7F1928E-0D1B-7E8F-78CC-8374241C3592}"/>
              </a:ext>
            </a:extLst>
          </p:cNvPr>
          <p:cNvSpPr/>
          <p:nvPr/>
        </p:nvSpPr>
        <p:spPr>
          <a:xfrm>
            <a:off x="4619625" y="492442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9</a:t>
            </a:r>
          </a:p>
        </p:txBody>
      </p:sp>
      <p:sp>
        <p:nvSpPr>
          <p:cNvPr id="10" name="Rectangle: Rounded Corners 9">
            <a:extLst>
              <a:ext uri="{FF2B5EF4-FFF2-40B4-BE49-F238E27FC236}">
                <a16:creationId xmlns:a16="http://schemas.microsoft.com/office/drawing/2014/main" id="{128A04ED-0CC1-A7DE-553E-C09A5980472D}"/>
              </a:ext>
            </a:extLst>
          </p:cNvPr>
          <p:cNvSpPr/>
          <p:nvPr/>
        </p:nvSpPr>
        <p:spPr>
          <a:xfrm>
            <a:off x="5172075" y="49339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3</a:t>
            </a:r>
          </a:p>
        </p:txBody>
      </p:sp>
      <p:sp>
        <p:nvSpPr>
          <p:cNvPr id="11" name="Rectangle: Rounded Corners 10">
            <a:extLst>
              <a:ext uri="{FF2B5EF4-FFF2-40B4-BE49-F238E27FC236}">
                <a16:creationId xmlns:a16="http://schemas.microsoft.com/office/drawing/2014/main" id="{DDFB7731-DFE8-93CA-17D0-893BE7A79565}"/>
              </a:ext>
            </a:extLst>
          </p:cNvPr>
          <p:cNvSpPr/>
          <p:nvPr/>
        </p:nvSpPr>
        <p:spPr>
          <a:xfrm>
            <a:off x="5800725" y="491490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1</a:t>
            </a:r>
          </a:p>
        </p:txBody>
      </p:sp>
      <p:sp>
        <p:nvSpPr>
          <p:cNvPr id="12" name="Rectangle: Rounded Corners 11">
            <a:extLst>
              <a:ext uri="{FF2B5EF4-FFF2-40B4-BE49-F238E27FC236}">
                <a16:creationId xmlns:a16="http://schemas.microsoft.com/office/drawing/2014/main" id="{78D38158-29F0-6916-4990-C39AD8972562}"/>
              </a:ext>
            </a:extLst>
          </p:cNvPr>
          <p:cNvSpPr/>
          <p:nvPr/>
        </p:nvSpPr>
        <p:spPr>
          <a:xfrm>
            <a:off x="6429375" y="49053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9</a:t>
            </a:r>
          </a:p>
        </p:txBody>
      </p:sp>
      <p:sp>
        <p:nvSpPr>
          <p:cNvPr id="15" name="Rectangle: Rounded Corners 14">
            <a:extLst>
              <a:ext uri="{FF2B5EF4-FFF2-40B4-BE49-F238E27FC236}">
                <a16:creationId xmlns:a16="http://schemas.microsoft.com/office/drawing/2014/main" id="{9033CE46-47A9-8DAB-56D6-01BA675B5E57}"/>
              </a:ext>
            </a:extLst>
          </p:cNvPr>
          <p:cNvSpPr/>
          <p:nvPr/>
        </p:nvSpPr>
        <p:spPr>
          <a:xfrm>
            <a:off x="6981825" y="49053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16" name="Rectangle: Rounded Corners 15">
            <a:extLst>
              <a:ext uri="{FF2B5EF4-FFF2-40B4-BE49-F238E27FC236}">
                <a16:creationId xmlns:a16="http://schemas.microsoft.com/office/drawing/2014/main" id="{0EE118C6-6532-2462-3E85-0B61038960CC}"/>
              </a:ext>
            </a:extLst>
          </p:cNvPr>
          <p:cNvSpPr/>
          <p:nvPr/>
        </p:nvSpPr>
        <p:spPr>
          <a:xfrm>
            <a:off x="7581900" y="49339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1</a:t>
            </a:r>
          </a:p>
        </p:txBody>
      </p:sp>
      <p:sp>
        <p:nvSpPr>
          <p:cNvPr id="17" name="Rectangle: Rounded Corners 16">
            <a:extLst>
              <a:ext uri="{FF2B5EF4-FFF2-40B4-BE49-F238E27FC236}">
                <a16:creationId xmlns:a16="http://schemas.microsoft.com/office/drawing/2014/main" id="{A3DD8865-B4E5-F26B-EF4B-6ACF8CC52EEF}"/>
              </a:ext>
            </a:extLst>
          </p:cNvPr>
          <p:cNvSpPr/>
          <p:nvPr/>
        </p:nvSpPr>
        <p:spPr>
          <a:xfrm>
            <a:off x="8210550" y="492442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8</a:t>
            </a:r>
          </a:p>
        </p:txBody>
      </p:sp>
      <p:sp>
        <p:nvSpPr>
          <p:cNvPr id="18" name="Rectangle: Rounded Corners 17">
            <a:extLst>
              <a:ext uri="{FF2B5EF4-FFF2-40B4-BE49-F238E27FC236}">
                <a16:creationId xmlns:a16="http://schemas.microsoft.com/office/drawing/2014/main" id="{181382D1-6DF8-949B-E08B-BE8D036462EF}"/>
              </a:ext>
            </a:extLst>
          </p:cNvPr>
          <p:cNvSpPr/>
          <p:nvPr/>
        </p:nvSpPr>
        <p:spPr>
          <a:xfrm>
            <a:off x="8763000" y="492442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19" name="Rectangle: Rounded Corners 18">
            <a:extLst>
              <a:ext uri="{FF2B5EF4-FFF2-40B4-BE49-F238E27FC236}">
                <a16:creationId xmlns:a16="http://schemas.microsoft.com/office/drawing/2014/main" id="{EB0E3ADF-2F65-D50C-3D4E-742928BBD91C}"/>
              </a:ext>
            </a:extLst>
          </p:cNvPr>
          <p:cNvSpPr/>
          <p:nvPr/>
        </p:nvSpPr>
        <p:spPr>
          <a:xfrm>
            <a:off x="3990975" y="53244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3</a:t>
            </a:r>
          </a:p>
        </p:txBody>
      </p:sp>
      <p:sp>
        <p:nvSpPr>
          <p:cNvPr id="21" name="Rectangle: Rounded Corners 20">
            <a:extLst>
              <a:ext uri="{FF2B5EF4-FFF2-40B4-BE49-F238E27FC236}">
                <a16:creationId xmlns:a16="http://schemas.microsoft.com/office/drawing/2014/main" id="{3392D36E-24E8-1973-BDC2-0A203E906F7F}"/>
              </a:ext>
            </a:extLst>
          </p:cNvPr>
          <p:cNvSpPr/>
          <p:nvPr/>
        </p:nvSpPr>
        <p:spPr>
          <a:xfrm>
            <a:off x="4591050" y="533400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22" name="Rectangle: Rounded Corners 21">
            <a:extLst>
              <a:ext uri="{FF2B5EF4-FFF2-40B4-BE49-F238E27FC236}">
                <a16:creationId xmlns:a16="http://schemas.microsoft.com/office/drawing/2014/main" id="{84776C67-2904-AE4B-CE0F-0077C35C4092}"/>
              </a:ext>
            </a:extLst>
          </p:cNvPr>
          <p:cNvSpPr/>
          <p:nvPr/>
        </p:nvSpPr>
        <p:spPr>
          <a:xfrm>
            <a:off x="5181600" y="53244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3</a:t>
            </a:r>
          </a:p>
        </p:txBody>
      </p:sp>
      <p:sp>
        <p:nvSpPr>
          <p:cNvPr id="23" name="Rectangle: Rounded Corners 22">
            <a:extLst>
              <a:ext uri="{FF2B5EF4-FFF2-40B4-BE49-F238E27FC236}">
                <a16:creationId xmlns:a16="http://schemas.microsoft.com/office/drawing/2014/main" id="{5500E16C-6B56-814D-7EC2-878D3A5937A2}"/>
              </a:ext>
            </a:extLst>
          </p:cNvPr>
          <p:cNvSpPr/>
          <p:nvPr/>
        </p:nvSpPr>
        <p:spPr>
          <a:xfrm>
            <a:off x="5772150" y="53244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24" name="Rectangle: Rounded Corners 23">
            <a:extLst>
              <a:ext uri="{FF2B5EF4-FFF2-40B4-BE49-F238E27FC236}">
                <a16:creationId xmlns:a16="http://schemas.microsoft.com/office/drawing/2014/main" id="{33B9785F-F187-FE00-8598-D363C8599304}"/>
              </a:ext>
            </a:extLst>
          </p:cNvPr>
          <p:cNvSpPr/>
          <p:nvPr/>
        </p:nvSpPr>
        <p:spPr>
          <a:xfrm>
            <a:off x="6400800" y="53149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25" name="Rectangle: Rounded Corners 24">
            <a:extLst>
              <a:ext uri="{FF2B5EF4-FFF2-40B4-BE49-F238E27FC236}">
                <a16:creationId xmlns:a16="http://schemas.microsoft.com/office/drawing/2014/main" id="{E38AD1C2-C43F-450B-A9B9-35757170A1D7}"/>
              </a:ext>
            </a:extLst>
          </p:cNvPr>
          <p:cNvSpPr/>
          <p:nvPr/>
        </p:nvSpPr>
        <p:spPr>
          <a:xfrm>
            <a:off x="6953250" y="53149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27" name="Rectangle: Rounded Corners 26">
            <a:extLst>
              <a:ext uri="{FF2B5EF4-FFF2-40B4-BE49-F238E27FC236}">
                <a16:creationId xmlns:a16="http://schemas.microsoft.com/office/drawing/2014/main" id="{5EE9E922-80AB-822F-BE2D-120FCBDC0EBF}"/>
              </a:ext>
            </a:extLst>
          </p:cNvPr>
          <p:cNvSpPr/>
          <p:nvPr/>
        </p:nvSpPr>
        <p:spPr>
          <a:xfrm>
            <a:off x="7591425" y="53149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28" name="Rectangle: Rounded Corners 27">
            <a:extLst>
              <a:ext uri="{FF2B5EF4-FFF2-40B4-BE49-F238E27FC236}">
                <a16:creationId xmlns:a16="http://schemas.microsoft.com/office/drawing/2014/main" id="{B827F084-80EE-F3E0-C5E0-C21379315AA5}"/>
              </a:ext>
            </a:extLst>
          </p:cNvPr>
          <p:cNvSpPr/>
          <p:nvPr/>
        </p:nvSpPr>
        <p:spPr>
          <a:xfrm>
            <a:off x="8181975" y="53149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29" name="Rectangle: Rounded Corners 28">
            <a:extLst>
              <a:ext uri="{FF2B5EF4-FFF2-40B4-BE49-F238E27FC236}">
                <a16:creationId xmlns:a16="http://schemas.microsoft.com/office/drawing/2014/main" id="{3C700C04-05E4-D99D-033A-1E6CEBA9493A}"/>
              </a:ext>
            </a:extLst>
          </p:cNvPr>
          <p:cNvSpPr/>
          <p:nvPr/>
        </p:nvSpPr>
        <p:spPr>
          <a:xfrm>
            <a:off x="8763000" y="53244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30" name="Rectangle: Rounded Corners 29">
            <a:extLst>
              <a:ext uri="{FF2B5EF4-FFF2-40B4-BE49-F238E27FC236}">
                <a16:creationId xmlns:a16="http://schemas.microsoft.com/office/drawing/2014/main" id="{D750ED02-89F0-4129-CBEA-32E9C1DD90B0}"/>
              </a:ext>
            </a:extLst>
          </p:cNvPr>
          <p:cNvSpPr/>
          <p:nvPr/>
        </p:nvSpPr>
        <p:spPr>
          <a:xfrm>
            <a:off x="4010025" y="57054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7</a:t>
            </a:r>
          </a:p>
        </p:txBody>
      </p:sp>
      <p:sp>
        <p:nvSpPr>
          <p:cNvPr id="31" name="Rectangle: Rounded Corners 30">
            <a:extLst>
              <a:ext uri="{FF2B5EF4-FFF2-40B4-BE49-F238E27FC236}">
                <a16:creationId xmlns:a16="http://schemas.microsoft.com/office/drawing/2014/main" id="{CAA0E320-2ABD-3752-8707-2810F326D53C}"/>
              </a:ext>
            </a:extLst>
          </p:cNvPr>
          <p:cNvSpPr/>
          <p:nvPr/>
        </p:nvSpPr>
        <p:spPr>
          <a:xfrm>
            <a:off x="4610100" y="571500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6</a:t>
            </a:r>
          </a:p>
        </p:txBody>
      </p:sp>
      <p:sp>
        <p:nvSpPr>
          <p:cNvPr id="32" name="Rectangle: Rounded Corners 31">
            <a:extLst>
              <a:ext uri="{FF2B5EF4-FFF2-40B4-BE49-F238E27FC236}">
                <a16:creationId xmlns:a16="http://schemas.microsoft.com/office/drawing/2014/main" id="{0D0BE23F-91CF-7DA9-03E8-6FF1D22025D9}"/>
              </a:ext>
            </a:extLst>
          </p:cNvPr>
          <p:cNvSpPr/>
          <p:nvPr/>
        </p:nvSpPr>
        <p:spPr>
          <a:xfrm>
            <a:off x="5200650" y="57054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5</a:t>
            </a:r>
          </a:p>
        </p:txBody>
      </p:sp>
      <p:sp>
        <p:nvSpPr>
          <p:cNvPr id="33" name="Rectangle: Rounded Corners 32">
            <a:extLst>
              <a:ext uri="{FF2B5EF4-FFF2-40B4-BE49-F238E27FC236}">
                <a16:creationId xmlns:a16="http://schemas.microsoft.com/office/drawing/2014/main" id="{ECAB7EB3-6EB8-B673-BA13-C808B46699A4}"/>
              </a:ext>
            </a:extLst>
          </p:cNvPr>
          <p:cNvSpPr/>
          <p:nvPr/>
        </p:nvSpPr>
        <p:spPr>
          <a:xfrm>
            <a:off x="5791200" y="57054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1</a:t>
            </a:r>
          </a:p>
        </p:txBody>
      </p:sp>
      <p:sp>
        <p:nvSpPr>
          <p:cNvPr id="34" name="Rectangle: Rounded Corners 33">
            <a:extLst>
              <a:ext uri="{FF2B5EF4-FFF2-40B4-BE49-F238E27FC236}">
                <a16:creationId xmlns:a16="http://schemas.microsoft.com/office/drawing/2014/main" id="{128C42F8-7477-8248-2E21-E7A673056CAE}"/>
              </a:ext>
            </a:extLst>
          </p:cNvPr>
          <p:cNvSpPr/>
          <p:nvPr/>
        </p:nvSpPr>
        <p:spPr>
          <a:xfrm>
            <a:off x="6419850" y="56959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7</a:t>
            </a:r>
          </a:p>
        </p:txBody>
      </p:sp>
      <p:sp>
        <p:nvSpPr>
          <p:cNvPr id="35" name="Rectangle: Rounded Corners 34">
            <a:extLst>
              <a:ext uri="{FF2B5EF4-FFF2-40B4-BE49-F238E27FC236}">
                <a16:creationId xmlns:a16="http://schemas.microsoft.com/office/drawing/2014/main" id="{E1C30E78-8979-0A90-AE4D-106AA6893E69}"/>
              </a:ext>
            </a:extLst>
          </p:cNvPr>
          <p:cNvSpPr/>
          <p:nvPr/>
        </p:nvSpPr>
        <p:spPr>
          <a:xfrm>
            <a:off x="6972300" y="56959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4</a:t>
            </a:r>
          </a:p>
        </p:txBody>
      </p:sp>
      <p:sp>
        <p:nvSpPr>
          <p:cNvPr id="36" name="Rectangle: Rounded Corners 35">
            <a:extLst>
              <a:ext uri="{FF2B5EF4-FFF2-40B4-BE49-F238E27FC236}">
                <a16:creationId xmlns:a16="http://schemas.microsoft.com/office/drawing/2014/main" id="{D9B77D62-4310-647F-E6F3-3C68FB4D9ED3}"/>
              </a:ext>
            </a:extLst>
          </p:cNvPr>
          <p:cNvSpPr/>
          <p:nvPr/>
        </p:nvSpPr>
        <p:spPr>
          <a:xfrm>
            <a:off x="7610475" y="56959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5</a:t>
            </a:r>
          </a:p>
        </p:txBody>
      </p:sp>
      <p:sp>
        <p:nvSpPr>
          <p:cNvPr id="37" name="Rectangle: Rounded Corners 36">
            <a:extLst>
              <a:ext uri="{FF2B5EF4-FFF2-40B4-BE49-F238E27FC236}">
                <a16:creationId xmlns:a16="http://schemas.microsoft.com/office/drawing/2014/main" id="{4B0D2B0A-3E84-A246-7CBC-0B87FBD5D1F3}"/>
              </a:ext>
            </a:extLst>
          </p:cNvPr>
          <p:cNvSpPr/>
          <p:nvPr/>
        </p:nvSpPr>
        <p:spPr>
          <a:xfrm>
            <a:off x="8181975" y="571500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2</a:t>
            </a:r>
          </a:p>
        </p:txBody>
      </p:sp>
      <p:sp>
        <p:nvSpPr>
          <p:cNvPr id="39" name="Rectangle: Rounded Corners 38">
            <a:extLst>
              <a:ext uri="{FF2B5EF4-FFF2-40B4-BE49-F238E27FC236}">
                <a16:creationId xmlns:a16="http://schemas.microsoft.com/office/drawing/2014/main" id="{E4D0B6A5-31D2-B271-251C-D8514204DD25}"/>
              </a:ext>
            </a:extLst>
          </p:cNvPr>
          <p:cNvSpPr/>
          <p:nvPr/>
        </p:nvSpPr>
        <p:spPr>
          <a:xfrm>
            <a:off x="8753475" y="571500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4</a:t>
            </a:r>
          </a:p>
        </p:txBody>
      </p:sp>
      <p:sp>
        <p:nvSpPr>
          <p:cNvPr id="40" name="Rectangle: Rounded Corners 39">
            <a:extLst>
              <a:ext uri="{FF2B5EF4-FFF2-40B4-BE49-F238E27FC236}">
                <a16:creationId xmlns:a16="http://schemas.microsoft.com/office/drawing/2014/main" id="{6FD9EB79-987F-1B7C-91EA-307B945C1A06}"/>
              </a:ext>
            </a:extLst>
          </p:cNvPr>
          <p:cNvSpPr/>
          <p:nvPr/>
        </p:nvSpPr>
        <p:spPr>
          <a:xfrm>
            <a:off x="4000500" y="61150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5</a:t>
            </a:r>
          </a:p>
        </p:txBody>
      </p:sp>
      <p:sp>
        <p:nvSpPr>
          <p:cNvPr id="41" name="Rectangle: Rounded Corners 40">
            <a:extLst>
              <a:ext uri="{FF2B5EF4-FFF2-40B4-BE49-F238E27FC236}">
                <a16:creationId xmlns:a16="http://schemas.microsoft.com/office/drawing/2014/main" id="{FD9E21D2-9FE3-0590-9498-BF971615FAFB}"/>
              </a:ext>
            </a:extLst>
          </p:cNvPr>
          <p:cNvSpPr/>
          <p:nvPr/>
        </p:nvSpPr>
        <p:spPr>
          <a:xfrm>
            <a:off x="4600575" y="61245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9</a:t>
            </a:r>
          </a:p>
        </p:txBody>
      </p:sp>
      <p:sp>
        <p:nvSpPr>
          <p:cNvPr id="42" name="Rectangle: Rounded Corners 41">
            <a:extLst>
              <a:ext uri="{FF2B5EF4-FFF2-40B4-BE49-F238E27FC236}">
                <a16:creationId xmlns:a16="http://schemas.microsoft.com/office/drawing/2014/main" id="{DA87FDE7-AB3E-479C-1F7A-46D305BDD5E2}"/>
              </a:ext>
            </a:extLst>
          </p:cNvPr>
          <p:cNvSpPr/>
          <p:nvPr/>
        </p:nvSpPr>
        <p:spPr>
          <a:xfrm>
            <a:off x="5191125" y="61150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1</a:t>
            </a:r>
          </a:p>
        </p:txBody>
      </p:sp>
      <p:sp>
        <p:nvSpPr>
          <p:cNvPr id="43" name="Rectangle: Rounded Corners 42">
            <a:extLst>
              <a:ext uri="{FF2B5EF4-FFF2-40B4-BE49-F238E27FC236}">
                <a16:creationId xmlns:a16="http://schemas.microsoft.com/office/drawing/2014/main" id="{8DFE3952-62FA-4E9C-FD6E-BC935F96C0AB}"/>
              </a:ext>
            </a:extLst>
          </p:cNvPr>
          <p:cNvSpPr/>
          <p:nvPr/>
        </p:nvSpPr>
        <p:spPr>
          <a:xfrm>
            <a:off x="5781675" y="61150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2</a:t>
            </a:r>
          </a:p>
        </p:txBody>
      </p:sp>
      <p:sp>
        <p:nvSpPr>
          <p:cNvPr id="44" name="Rectangle: Rounded Corners 43">
            <a:extLst>
              <a:ext uri="{FF2B5EF4-FFF2-40B4-BE49-F238E27FC236}">
                <a16:creationId xmlns:a16="http://schemas.microsoft.com/office/drawing/2014/main" id="{0205F7C9-60B6-8115-384D-0795622BDBCB}"/>
              </a:ext>
            </a:extLst>
          </p:cNvPr>
          <p:cNvSpPr/>
          <p:nvPr/>
        </p:nvSpPr>
        <p:spPr>
          <a:xfrm>
            <a:off x="6410325" y="610552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1</a:t>
            </a:r>
          </a:p>
        </p:txBody>
      </p:sp>
      <p:sp>
        <p:nvSpPr>
          <p:cNvPr id="45" name="Rectangle: Rounded Corners 44">
            <a:extLst>
              <a:ext uri="{FF2B5EF4-FFF2-40B4-BE49-F238E27FC236}">
                <a16:creationId xmlns:a16="http://schemas.microsoft.com/office/drawing/2014/main" id="{3DECF9FC-CE83-98C1-4900-E8BED3A741CD}"/>
              </a:ext>
            </a:extLst>
          </p:cNvPr>
          <p:cNvSpPr/>
          <p:nvPr/>
        </p:nvSpPr>
        <p:spPr>
          <a:xfrm>
            <a:off x="6962775" y="610552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46" name="Rectangle: Rounded Corners 45">
            <a:extLst>
              <a:ext uri="{FF2B5EF4-FFF2-40B4-BE49-F238E27FC236}">
                <a16:creationId xmlns:a16="http://schemas.microsoft.com/office/drawing/2014/main" id="{C95B5A1F-1B5E-DA63-5923-4EE97B731A29}"/>
              </a:ext>
            </a:extLst>
          </p:cNvPr>
          <p:cNvSpPr/>
          <p:nvPr/>
        </p:nvSpPr>
        <p:spPr>
          <a:xfrm>
            <a:off x="7600950" y="610552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47" name="Rectangle: Rounded Corners 46">
            <a:extLst>
              <a:ext uri="{FF2B5EF4-FFF2-40B4-BE49-F238E27FC236}">
                <a16:creationId xmlns:a16="http://schemas.microsoft.com/office/drawing/2014/main" id="{CAB055BA-39DF-A980-7ADB-0C8B1F8F4490}"/>
              </a:ext>
            </a:extLst>
          </p:cNvPr>
          <p:cNvSpPr/>
          <p:nvPr/>
        </p:nvSpPr>
        <p:spPr>
          <a:xfrm>
            <a:off x="8172450" y="61245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48" name="Rectangle: Rounded Corners 47">
            <a:extLst>
              <a:ext uri="{FF2B5EF4-FFF2-40B4-BE49-F238E27FC236}">
                <a16:creationId xmlns:a16="http://schemas.microsoft.com/office/drawing/2014/main" id="{265A7CDA-AFBF-9357-F939-FE24D1ED3673}"/>
              </a:ext>
            </a:extLst>
          </p:cNvPr>
          <p:cNvSpPr/>
          <p:nvPr/>
        </p:nvSpPr>
        <p:spPr>
          <a:xfrm>
            <a:off x="8743950" y="61245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pic>
        <p:nvPicPr>
          <p:cNvPr id="50" name="Picture 49">
            <a:extLst>
              <a:ext uri="{FF2B5EF4-FFF2-40B4-BE49-F238E27FC236}">
                <a16:creationId xmlns:a16="http://schemas.microsoft.com/office/drawing/2014/main" id="{D5ED39F6-C045-D2D1-5BA8-03DEBDD3E9C5}"/>
              </a:ext>
            </a:extLst>
          </p:cNvPr>
          <p:cNvPicPr>
            <a:picLocks noChangeAspect="1"/>
          </p:cNvPicPr>
          <p:nvPr/>
        </p:nvPicPr>
        <p:blipFill>
          <a:blip r:embed="rId5"/>
          <a:stretch>
            <a:fillRect/>
          </a:stretch>
        </p:blipFill>
        <p:spPr>
          <a:xfrm>
            <a:off x="9215437" y="971550"/>
            <a:ext cx="1285875" cy="5495925"/>
          </a:xfrm>
          <a:prstGeom prst="rect">
            <a:avLst/>
          </a:prstGeom>
        </p:spPr>
      </p:pic>
      <p:sp>
        <p:nvSpPr>
          <p:cNvPr id="51" name="Rectangle: Rounded Corners 50">
            <a:extLst>
              <a:ext uri="{FF2B5EF4-FFF2-40B4-BE49-F238E27FC236}">
                <a16:creationId xmlns:a16="http://schemas.microsoft.com/office/drawing/2014/main" id="{13824EBE-F682-3E5A-6C8D-04D79D1BAB4E}"/>
              </a:ext>
            </a:extLst>
          </p:cNvPr>
          <p:cNvSpPr/>
          <p:nvPr/>
        </p:nvSpPr>
        <p:spPr>
          <a:xfrm>
            <a:off x="9277350" y="4943475"/>
            <a:ext cx="2600325" cy="24765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1200" dirty="0">
                <a:solidFill>
                  <a:srgbClr val="FF0000"/>
                </a:solidFill>
                <a:latin typeface="Calibri" panose="020F0502020204030204" pitchFamily="34" charset="0"/>
                <a:cs typeface="Calibri" panose="020F0502020204030204" pitchFamily="34" charset="0"/>
              </a:rPr>
              <a:t>Hai trăm chín mươi ba triệu một trăm chín mươi nghìn một trăm tám mươi</a:t>
            </a:r>
            <a:endParaRPr lang="en-US" sz="1200" dirty="0">
              <a:solidFill>
                <a:srgbClr val="FF0000"/>
              </a:solidFill>
              <a:latin typeface="Calibri" panose="020F0502020204030204" pitchFamily="34" charset="0"/>
              <a:cs typeface="Calibri" panose="020F0502020204030204" pitchFamily="34" charset="0"/>
            </a:endParaRPr>
          </a:p>
        </p:txBody>
      </p:sp>
      <p:sp>
        <p:nvSpPr>
          <p:cNvPr id="53" name="Rectangle: Rounded Corners 52">
            <a:extLst>
              <a:ext uri="{FF2B5EF4-FFF2-40B4-BE49-F238E27FC236}">
                <a16:creationId xmlns:a16="http://schemas.microsoft.com/office/drawing/2014/main" id="{9B5906A1-EE91-C01F-64FF-47302AB790FD}"/>
              </a:ext>
            </a:extLst>
          </p:cNvPr>
          <p:cNvSpPr/>
          <p:nvPr/>
        </p:nvSpPr>
        <p:spPr>
          <a:xfrm>
            <a:off x="9286876" y="5362575"/>
            <a:ext cx="1381124" cy="2667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1200" dirty="0">
                <a:solidFill>
                  <a:srgbClr val="FF0000"/>
                </a:solidFill>
                <a:latin typeface="Calibri" panose="020F0502020204030204" pitchFamily="34" charset="0"/>
                <a:cs typeface="Calibri" panose="020F0502020204030204" pitchFamily="34" charset="0"/>
              </a:rPr>
              <a:t>Ba trăm linh ba triệu</a:t>
            </a:r>
            <a:endParaRPr lang="en-US" sz="1200" dirty="0">
              <a:solidFill>
                <a:srgbClr val="FF0000"/>
              </a:solidFill>
              <a:latin typeface="Calibri" panose="020F0502020204030204" pitchFamily="34" charset="0"/>
              <a:cs typeface="Calibri" panose="020F0502020204030204" pitchFamily="34" charset="0"/>
            </a:endParaRPr>
          </a:p>
        </p:txBody>
      </p:sp>
      <p:sp>
        <p:nvSpPr>
          <p:cNvPr id="54" name="Rectangle: Rounded Corners 53">
            <a:extLst>
              <a:ext uri="{FF2B5EF4-FFF2-40B4-BE49-F238E27FC236}">
                <a16:creationId xmlns:a16="http://schemas.microsoft.com/office/drawing/2014/main" id="{8771C1F6-C833-63DA-0570-F5262BABDAE1}"/>
              </a:ext>
            </a:extLst>
          </p:cNvPr>
          <p:cNvSpPr/>
          <p:nvPr/>
        </p:nvSpPr>
        <p:spPr>
          <a:xfrm>
            <a:off x="9201150" y="5743575"/>
            <a:ext cx="2847975" cy="2667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1200" dirty="0">
                <a:solidFill>
                  <a:srgbClr val="FF0000"/>
                </a:solidFill>
                <a:latin typeface="Calibri" panose="020F0502020204030204" pitchFamily="34" charset="0"/>
                <a:cs typeface="Calibri" panose="020F0502020204030204" pitchFamily="34" charset="0"/>
              </a:rPr>
              <a:t>Bảy trăm sáu mươi lăm triệu một trăm bảy mươi tư nghìn năm trăm hai mươi tư</a:t>
            </a:r>
            <a:endParaRPr lang="en-US" sz="1200" dirty="0">
              <a:solidFill>
                <a:srgbClr val="FF0000"/>
              </a:solidFill>
              <a:latin typeface="Calibri" panose="020F0502020204030204" pitchFamily="34" charset="0"/>
              <a:cs typeface="Calibri" panose="020F0502020204030204" pitchFamily="34" charset="0"/>
            </a:endParaRPr>
          </a:p>
        </p:txBody>
      </p:sp>
      <p:sp>
        <p:nvSpPr>
          <p:cNvPr id="55" name="Rectangle: Rounded Corners 54">
            <a:extLst>
              <a:ext uri="{FF2B5EF4-FFF2-40B4-BE49-F238E27FC236}">
                <a16:creationId xmlns:a16="http://schemas.microsoft.com/office/drawing/2014/main" id="{D0E43CC6-6CB6-2D90-3196-8F2EB29E5064}"/>
              </a:ext>
            </a:extLst>
          </p:cNvPr>
          <p:cNvSpPr/>
          <p:nvPr/>
        </p:nvSpPr>
        <p:spPr>
          <a:xfrm>
            <a:off x="9210675" y="6134100"/>
            <a:ext cx="2600325" cy="24765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1200" dirty="0">
                <a:solidFill>
                  <a:srgbClr val="FF0000"/>
                </a:solidFill>
                <a:latin typeface="Calibri" panose="020F0502020204030204" pitchFamily="34" charset="0"/>
                <a:cs typeface="Calibri" panose="020F0502020204030204" pitchFamily="34" charset="0"/>
              </a:rPr>
              <a:t>Năm trăm chín mươi mốt triệu hai trăm mười nghìn</a:t>
            </a:r>
            <a:endParaRPr lang="en-US" sz="1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3493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down)">
                                      <p:cBhvr>
                                        <p:cTn id="66" dur="500"/>
                                        <p:tgtEl>
                                          <p:spTgt spid="5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down)">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down)">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down)">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down)">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wipe(down)">
                                      <p:cBhvr>
                                        <p:cTn id="96" dur="500"/>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ipe(down)">
                                      <p:cBhvr>
                                        <p:cTn id="101" dur="500"/>
                                        <p:tgtEl>
                                          <p:spTgt spid="2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down)">
                                      <p:cBhvr>
                                        <p:cTn id="106" dur="500"/>
                                        <p:tgtEl>
                                          <p:spTgt spid="2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wipe(down)">
                                      <p:cBhvr>
                                        <p:cTn id="111" dur="500"/>
                                        <p:tgtEl>
                                          <p:spTgt spid="29"/>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wipe(down)">
                                      <p:cBhvr>
                                        <p:cTn id="116" dur="500"/>
                                        <p:tgtEl>
                                          <p:spTgt spid="53"/>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down)">
                                      <p:cBhvr>
                                        <p:cTn id="121" dur="500"/>
                                        <p:tgtEl>
                                          <p:spTgt spid="30"/>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wipe(down)">
                                      <p:cBhvr>
                                        <p:cTn id="126" dur="500"/>
                                        <p:tgtEl>
                                          <p:spTgt spid="31"/>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wipe(down)">
                                      <p:cBhvr>
                                        <p:cTn id="131" dur="500"/>
                                        <p:tgtEl>
                                          <p:spTgt spid="32"/>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33"/>
                                        </p:tgtEl>
                                        <p:attrNameLst>
                                          <p:attrName>style.visibility</p:attrName>
                                        </p:attrNameLst>
                                      </p:cBhvr>
                                      <p:to>
                                        <p:strVal val="visible"/>
                                      </p:to>
                                    </p:set>
                                    <p:animEffect transition="in" filter="wipe(down)">
                                      <p:cBhvr>
                                        <p:cTn id="136" dur="500"/>
                                        <p:tgtEl>
                                          <p:spTgt spid="33"/>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wipe(down)">
                                      <p:cBhvr>
                                        <p:cTn id="141" dur="500"/>
                                        <p:tgtEl>
                                          <p:spTgt spid="34"/>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grpId="0" nodeType="clickEffect">
                                  <p:stCondLst>
                                    <p:cond delay="0"/>
                                  </p:stCondLst>
                                  <p:childTnLst>
                                    <p:set>
                                      <p:cBhvr>
                                        <p:cTn id="145" dur="1" fill="hold">
                                          <p:stCondLst>
                                            <p:cond delay="0"/>
                                          </p:stCondLst>
                                        </p:cTn>
                                        <p:tgtEl>
                                          <p:spTgt spid="35"/>
                                        </p:tgtEl>
                                        <p:attrNameLst>
                                          <p:attrName>style.visibility</p:attrName>
                                        </p:attrNameLst>
                                      </p:cBhvr>
                                      <p:to>
                                        <p:strVal val="visible"/>
                                      </p:to>
                                    </p:set>
                                    <p:animEffect transition="in" filter="wipe(down)">
                                      <p:cBhvr>
                                        <p:cTn id="146" dur="500"/>
                                        <p:tgtEl>
                                          <p:spTgt spid="35"/>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grpId="0" nodeType="click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4" fill="hold" grpId="0" nodeType="clickEffect">
                                  <p:stCondLst>
                                    <p:cond delay="0"/>
                                  </p:stCondLst>
                                  <p:childTnLst>
                                    <p:set>
                                      <p:cBhvr>
                                        <p:cTn id="155" dur="1" fill="hold">
                                          <p:stCondLst>
                                            <p:cond delay="0"/>
                                          </p:stCondLst>
                                        </p:cTn>
                                        <p:tgtEl>
                                          <p:spTgt spid="37"/>
                                        </p:tgtEl>
                                        <p:attrNameLst>
                                          <p:attrName>style.visibility</p:attrName>
                                        </p:attrNameLst>
                                      </p:cBhvr>
                                      <p:to>
                                        <p:strVal val="visible"/>
                                      </p:to>
                                    </p:set>
                                    <p:animEffect transition="in" filter="wipe(down)">
                                      <p:cBhvr>
                                        <p:cTn id="156" dur="500"/>
                                        <p:tgtEl>
                                          <p:spTgt spid="37"/>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4" fill="hold" grpId="0" nodeType="clickEffect">
                                  <p:stCondLst>
                                    <p:cond delay="0"/>
                                  </p:stCondLst>
                                  <p:childTnLst>
                                    <p:set>
                                      <p:cBhvr>
                                        <p:cTn id="160" dur="1" fill="hold">
                                          <p:stCondLst>
                                            <p:cond delay="0"/>
                                          </p:stCondLst>
                                        </p:cTn>
                                        <p:tgtEl>
                                          <p:spTgt spid="39"/>
                                        </p:tgtEl>
                                        <p:attrNameLst>
                                          <p:attrName>style.visibility</p:attrName>
                                        </p:attrNameLst>
                                      </p:cBhvr>
                                      <p:to>
                                        <p:strVal val="visible"/>
                                      </p:to>
                                    </p:set>
                                    <p:animEffect transition="in" filter="wipe(down)">
                                      <p:cBhvr>
                                        <p:cTn id="161" dur="500"/>
                                        <p:tgtEl>
                                          <p:spTgt spid="39"/>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4" fill="hold" grpId="0" nodeType="clickEffect">
                                  <p:stCondLst>
                                    <p:cond delay="0"/>
                                  </p:stCondLst>
                                  <p:childTnLst>
                                    <p:set>
                                      <p:cBhvr>
                                        <p:cTn id="165" dur="1" fill="hold">
                                          <p:stCondLst>
                                            <p:cond delay="0"/>
                                          </p:stCondLst>
                                        </p:cTn>
                                        <p:tgtEl>
                                          <p:spTgt spid="54"/>
                                        </p:tgtEl>
                                        <p:attrNameLst>
                                          <p:attrName>style.visibility</p:attrName>
                                        </p:attrNameLst>
                                      </p:cBhvr>
                                      <p:to>
                                        <p:strVal val="visible"/>
                                      </p:to>
                                    </p:set>
                                    <p:animEffect transition="in" filter="wipe(down)">
                                      <p:cBhvr>
                                        <p:cTn id="166" dur="500"/>
                                        <p:tgtEl>
                                          <p:spTgt spid="54"/>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4" fill="hold" grpId="0" nodeType="clickEffect">
                                  <p:stCondLst>
                                    <p:cond delay="0"/>
                                  </p:stCondLst>
                                  <p:childTnLst>
                                    <p:set>
                                      <p:cBhvr>
                                        <p:cTn id="170" dur="1" fill="hold">
                                          <p:stCondLst>
                                            <p:cond delay="0"/>
                                          </p:stCondLst>
                                        </p:cTn>
                                        <p:tgtEl>
                                          <p:spTgt spid="40"/>
                                        </p:tgtEl>
                                        <p:attrNameLst>
                                          <p:attrName>style.visibility</p:attrName>
                                        </p:attrNameLst>
                                      </p:cBhvr>
                                      <p:to>
                                        <p:strVal val="visible"/>
                                      </p:to>
                                    </p:set>
                                    <p:animEffect transition="in" filter="wipe(down)">
                                      <p:cBhvr>
                                        <p:cTn id="171" dur="500"/>
                                        <p:tgtEl>
                                          <p:spTgt spid="40"/>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4" fill="hold" grpId="0" nodeType="clickEffect">
                                  <p:stCondLst>
                                    <p:cond delay="0"/>
                                  </p:stCondLst>
                                  <p:childTnLst>
                                    <p:set>
                                      <p:cBhvr>
                                        <p:cTn id="175" dur="1" fill="hold">
                                          <p:stCondLst>
                                            <p:cond delay="0"/>
                                          </p:stCondLst>
                                        </p:cTn>
                                        <p:tgtEl>
                                          <p:spTgt spid="41"/>
                                        </p:tgtEl>
                                        <p:attrNameLst>
                                          <p:attrName>style.visibility</p:attrName>
                                        </p:attrNameLst>
                                      </p:cBhvr>
                                      <p:to>
                                        <p:strVal val="visible"/>
                                      </p:to>
                                    </p:set>
                                    <p:animEffect transition="in" filter="wipe(down)">
                                      <p:cBhvr>
                                        <p:cTn id="176" dur="500"/>
                                        <p:tgtEl>
                                          <p:spTgt spid="41"/>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4" fill="hold" grpId="0" nodeType="clickEffect">
                                  <p:stCondLst>
                                    <p:cond delay="0"/>
                                  </p:stCondLst>
                                  <p:childTnLst>
                                    <p:set>
                                      <p:cBhvr>
                                        <p:cTn id="180" dur="1" fill="hold">
                                          <p:stCondLst>
                                            <p:cond delay="0"/>
                                          </p:stCondLst>
                                        </p:cTn>
                                        <p:tgtEl>
                                          <p:spTgt spid="42"/>
                                        </p:tgtEl>
                                        <p:attrNameLst>
                                          <p:attrName>style.visibility</p:attrName>
                                        </p:attrNameLst>
                                      </p:cBhvr>
                                      <p:to>
                                        <p:strVal val="visible"/>
                                      </p:to>
                                    </p:set>
                                    <p:animEffect transition="in" filter="wipe(down)">
                                      <p:cBhvr>
                                        <p:cTn id="181" dur="500"/>
                                        <p:tgtEl>
                                          <p:spTgt spid="42"/>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4" fill="hold" grpId="0" nodeType="clickEffect">
                                  <p:stCondLst>
                                    <p:cond delay="0"/>
                                  </p:stCondLst>
                                  <p:childTnLst>
                                    <p:set>
                                      <p:cBhvr>
                                        <p:cTn id="185" dur="1" fill="hold">
                                          <p:stCondLst>
                                            <p:cond delay="0"/>
                                          </p:stCondLst>
                                        </p:cTn>
                                        <p:tgtEl>
                                          <p:spTgt spid="43"/>
                                        </p:tgtEl>
                                        <p:attrNameLst>
                                          <p:attrName>style.visibility</p:attrName>
                                        </p:attrNameLst>
                                      </p:cBhvr>
                                      <p:to>
                                        <p:strVal val="visible"/>
                                      </p:to>
                                    </p:set>
                                    <p:animEffect transition="in" filter="wipe(down)">
                                      <p:cBhvr>
                                        <p:cTn id="186" dur="500"/>
                                        <p:tgtEl>
                                          <p:spTgt spid="43"/>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4" fill="hold" grpId="0" nodeType="clickEffect">
                                  <p:stCondLst>
                                    <p:cond delay="0"/>
                                  </p:stCondLst>
                                  <p:childTnLst>
                                    <p:set>
                                      <p:cBhvr>
                                        <p:cTn id="190" dur="1" fill="hold">
                                          <p:stCondLst>
                                            <p:cond delay="0"/>
                                          </p:stCondLst>
                                        </p:cTn>
                                        <p:tgtEl>
                                          <p:spTgt spid="44"/>
                                        </p:tgtEl>
                                        <p:attrNameLst>
                                          <p:attrName>style.visibility</p:attrName>
                                        </p:attrNameLst>
                                      </p:cBhvr>
                                      <p:to>
                                        <p:strVal val="visible"/>
                                      </p:to>
                                    </p:set>
                                    <p:animEffect transition="in" filter="wipe(down)">
                                      <p:cBhvr>
                                        <p:cTn id="191" dur="500"/>
                                        <p:tgtEl>
                                          <p:spTgt spid="44"/>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4" fill="hold" grpId="0" nodeType="clickEffect">
                                  <p:stCondLst>
                                    <p:cond delay="0"/>
                                  </p:stCondLst>
                                  <p:childTnLst>
                                    <p:set>
                                      <p:cBhvr>
                                        <p:cTn id="195" dur="1" fill="hold">
                                          <p:stCondLst>
                                            <p:cond delay="0"/>
                                          </p:stCondLst>
                                        </p:cTn>
                                        <p:tgtEl>
                                          <p:spTgt spid="45"/>
                                        </p:tgtEl>
                                        <p:attrNameLst>
                                          <p:attrName>style.visibility</p:attrName>
                                        </p:attrNameLst>
                                      </p:cBhvr>
                                      <p:to>
                                        <p:strVal val="visible"/>
                                      </p:to>
                                    </p:set>
                                    <p:animEffect transition="in" filter="wipe(down)">
                                      <p:cBhvr>
                                        <p:cTn id="196" dur="500"/>
                                        <p:tgtEl>
                                          <p:spTgt spid="45"/>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4" fill="hold" grpId="0" nodeType="clickEffect">
                                  <p:stCondLst>
                                    <p:cond delay="0"/>
                                  </p:stCondLst>
                                  <p:childTnLst>
                                    <p:set>
                                      <p:cBhvr>
                                        <p:cTn id="200" dur="1" fill="hold">
                                          <p:stCondLst>
                                            <p:cond delay="0"/>
                                          </p:stCondLst>
                                        </p:cTn>
                                        <p:tgtEl>
                                          <p:spTgt spid="46"/>
                                        </p:tgtEl>
                                        <p:attrNameLst>
                                          <p:attrName>style.visibility</p:attrName>
                                        </p:attrNameLst>
                                      </p:cBhvr>
                                      <p:to>
                                        <p:strVal val="visible"/>
                                      </p:to>
                                    </p:set>
                                    <p:animEffect transition="in" filter="wipe(down)">
                                      <p:cBhvr>
                                        <p:cTn id="201" dur="500"/>
                                        <p:tgtEl>
                                          <p:spTgt spid="46"/>
                                        </p:tgtEl>
                                      </p:cBhvr>
                                    </p:animEffect>
                                  </p:childTnLst>
                                </p:cTn>
                              </p:par>
                            </p:childTnLst>
                          </p:cTn>
                        </p:par>
                      </p:childTnLst>
                    </p:cTn>
                  </p:par>
                  <p:par>
                    <p:cTn id="202" fill="hold">
                      <p:stCondLst>
                        <p:cond delay="indefinite"/>
                      </p:stCondLst>
                      <p:childTnLst>
                        <p:par>
                          <p:cTn id="203" fill="hold">
                            <p:stCondLst>
                              <p:cond delay="0"/>
                            </p:stCondLst>
                            <p:childTnLst>
                              <p:par>
                                <p:cTn id="204" presetID="22" presetClass="entr" presetSubtype="4" fill="hold" grpId="0" nodeType="clickEffect">
                                  <p:stCondLst>
                                    <p:cond delay="0"/>
                                  </p:stCondLst>
                                  <p:childTnLst>
                                    <p:set>
                                      <p:cBhvr>
                                        <p:cTn id="205" dur="1" fill="hold">
                                          <p:stCondLst>
                                            <p:cond delay="0"/>
                                          </p:stCondLst>
                                        </p:cTn>
                                        <p:tgtEl>
                                          <p:spTgt spid="47"/>
                                        </p:tgtEl>
                                        <p:attrNameLst>
                                          <p:attrName>style.visibility</p:attrName>
                                        </p:attrNameLst>
                                      </p:cBhvr>
                                      <p:to>
                                        <p:strVal val="visible"/>
                                      </p:to>
                                    </p:set>
                                    <p:animEffect transition="in" filter="wipe(down)">
                                      <p:cBhvr>
                                        <p:cTn id="206" dur="500"/>
                                        <p:tgtEl>
                                          <p:spTgt spid="47"/>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4" fill="hold" grpId="0" nodeType="clickEffect">
                                  <p:stCondLst>
                                    <p:cond delay="0"/>
                                  </p:stCondLst>
                                  <p:childTnLst>
                                    <p:set>
                                      <p:cBhvr>
                                        <p:cTn id="210" dur="1" fill="hold">
                                          <p:stCondLst>
                                            <p:cond delay="0"/>
                                          </p:stCondLst>
                                        </p:cTn>
                                        <p:tgtEl>
                                          <p:spTgt spid="48"/>
                                        </p:tgtEl>
                                        <p:attrNameLst>
                                          <p:attrName>style.visibility</p:attrName>
                                        </p:attrNameLst>
                                      </p:cBhvr>
                                      <p:to>
                                        <p:strVal val="visible"/>
                                      </p:to>
                                    </p:set>
                                    <p:animEffect transition="in" filter="wipe(down)">
                                      <p:cBhvr>
                                        <p:cTn id="211" dur="500"/>
                                        <p:tgtEl>
                                          <p:spTgt spid="48"/>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4" fill="hold" grpId="0" nodeType="clickEffect">
                                  <p:stCondLst>
                                    <p:cond delay="0"/>
                                  </p:stCondLst>
                                  <p:childTnLst>
                                    <p:set>
                                      <p:cBhvr>
                                        <p:cTn id="215" dur="1" fill="hold">
                                          <p:stCondLst>
                                            <p:cond delay="0"/>
                                          </p:stCondLst>
                                        </p:cTn>
                                        <p:tgtEl>
                                          <p:spTgt spid="55"/>
                                        </p:tgtEl>
                                        <p:attrNameLst>
                                          <p:attrName>style.visibility</p:attrName>
                                        </p:attrNameLst>
                                      </p:cBhvr>
                                      <p:to>
                                        <p:strVal val="visible"/>
                                      </p:to>
                                    </p:set>
                                    <p:animEffect transition="in" filter="wipe(down)">
                                      <p:cBhvr>
                                        <p:cTn id="21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51" grpId="0" animBg="1"/>
      <p:bldP spid="53" grpId="0" animBg="1"/>
      <p:bldP spid="54" grpId="0" animBg="1"/>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98812" y="159487"/>
            <a:ext cx="11858171" cy="6560289"/>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grpSp>
        <p:nvGrpSpPr>
          <p:cNvPr id="38" name="Group 37">
            <a:extLst>
              <a:ext uri="{FF2B5EF4-FFF2-40B4-BE49-F238E27FC236}">
                <a16:creationId xmlns:a16="http://schemas.microsoft.com/office/drawing/2014/main" id="{F3CA9AED-7348-4DDF-A03A-D85F129B25E4}"/>
              </a:ext>
            </a:extLst>
          </p:cNvPr>
          <p:cNvGrpSpPr/>
          <p:nvPr/>
        </p:nvGrpSpPr>
        <p:grpSpPr>
          <a:xfrm>
            <a:off x="721248" y="385974"/>
            <a:ext cx="619044" cy="584775"/>
            <a:chOff x="621568" y="794220"/>
            <a:chExt cx="619044" cy="584775"/>
          </a:xfrm>
        </p:grpSpPr>
        <p:pic>
          <p:nvPicPr>
            <p:cNvPr id="5" name="Picture 4">
              <a:extLst>
                <a:ext uri="{FF2B5EF4-FFF2-40B4-BE49-F238E27FC236}">
                  <a16:creationId xmlns:a16="http://schemas.microsoft.com/office/drawing/2014/main" id="{480ECCB9-4A74-4F89-B171-665679B9ED6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6" name="TextBox 25"/>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2</a:t>
              </a:r>
            </a:p>
          </p:txBody>
        </p:sp>
      </p:grpSp>
      <p:sp>
        <p:nvSpPr>
          <p:cNvPr id="2" name="TextBox 1"/>
          <p:cNvSpPr txBox="1"/>
          <p:nvPr/>
        </p:nvSpPr>
        <p:spPr>
          <a:xfrm>
            <a:off x="1291948" y="169301"/>
            <a:ext cx="1056967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Viết</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các</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sau</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rồi</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cho</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biết</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mỗi</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có</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bao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nhiêu</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chữ</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mỗi</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có</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bao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nhiêu</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chữ</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0:</a:t>
            </a:r>
          </a:p>
        </p:txBody>
      </p:sp>
      <p:pic>
        <p:nvPicPr>
          <p:cNvPr id="4" name="Picture 3">
            <a:extLst>
              <a:ext uri="{FF2B5EF4-FFF2-40B4-BE49-F238E27FC236}">
                <a16:creationId xmlns:a16="http://schemas.microsoft.com/office/drawing/2014/main" id="{C33FCCA6-F9F6-BD7E-02EF-99CFDF2FD624}"/>
              </a:ext>
            </a:extLst>
          </p:cNvPr>
          <p:cNvPicPr>
            <a:picLocks noChangeAspect="1"/>
          </p:cNvPicPr>
          <p:nvPr/>
        </p:nvPicPr>
        <p:blipFill>
          <a:blip r:embed="rId4"/>
          <a:stretch>
            <a:fillRect/>
          </a:stretch>
        </p:blipFill>
        <p:spPr>
          <a:xfrm>
            <a:off x="1104900" y="1230713"/>
            <a:ext cx="10706100" cy="1676505"/>
          </a:xfrm>
          <a:prstGeom prst="rect">
            <a:avLst/>
          </a:prstGeom>
        </p:spPr>
      </p:pic>
      <p:pic>
        <p:nvPicPr>
          <p:cNvPr id="9" name="Picture 8">
            <a:extLst>
              <a:ext uri="{FF2B5EF4-FFF2-40B4-BE49-F238E27FC236}">
                <a16:creationId xmlns:a16="http://schemas.microsoft.com/office/drawing/2014/main" id="{14B89A62-5C0E-5903-BC6A-EBB2A0A49758}"/>
              </a:ext>
            </a:extLst>
          </p:cNvPr>
          <p:cNvPicPr>
            <a:picLocks noChangeAspect="1"/>
          </p:cNvPicPr>
          <p:nvPr/>
        </p:nvPicPr>
        <p:blipFill>
          <a:blip r:embed="rId5"/>
          <a:stretch>
            <a:fillRect/>
          </a:stretch>
        </p:blipFill>
        <p:spPr>
          <a:xfrm>
            <a:off x="2162175" y="3919708"/>
            <a:ext cx="8062912" cy="1695279"/>
          </a:xfrm>
          <a:prstGeom prst="rect">
            <a:avLst/>
          </a:prstGeom>
        </p:spPr>
      </p:pic>
      <p:sp>
        <p:nvSpPr>
          <p:cNvPr id="13" name="TextBox 12">
            <a:extLst>
              <a:ext uri="{FF2B5EF4-FFF2-40B4-BE49-F238E27FC236}">
                <a16:creationId xmlns:a16="http://schemas.microsoft.com/office/drawing/2014/main" id="{99F8ECBB-5DE9-4979-79EB-CB1823A85856}"/>
              </a:ext>
            </a:extLst>
          </p:cNvPr>
          <p:cNvSpPr txBox="1"/>
          <p:nvPr/>
        </p:nvSpPr>
        <p:spPr>
          <a:xfrm>
            <a:off x="1933575" y="2819400"/>
            <a:ext cx="3629025" cy="1200329"/>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39 000</a:t>
            </a:r>
          </a:p>
          <a:p>
            <a:r>
              <a:rPr lang="en-US" sz="3600" dirty="0">
                <a:solidFill>
                  <a:srgbClr val="FF0000"/>
                </a:solidFill>
                <a:latin typeface="Cambria" panose="02040503050406030204" pitchFamily="18" charset="0"/>
                <a:ea typeface="Cambria" panose="02040503050406030204" pitchFamily="18" charset="0"/>
              </a:rPr>
              <a:t>3 </a:t>
            </a:r>
            <a:r>
              <a:rPr lang="en-US" sz="3600" dirty="0" err="1">
                <a:solidFill>
                  <a:srgbClr val="FF0000"/>
                </a:solidFill>
                <a:latin typeface="Cambria" panose="02040503050406030204" pitchFamily="18" charset="0"/>
                <a:ea typeface="Cambria" panose="02040503050406030204" pitchFamily="18" charset="0"/>
              </a:rPr>
              <a:t>chữ</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0</a:t>
            </a:r>
          </a:p>
        </p:txBody>
      </p:sp>
      <p:sp>
        <p:nvSpPr>
          <p:cNvPr id="14" name="TextBox 13">
            <a:extLst>
              <a:ext uri="{FF2B5EF4-FFF2-40B4-BE49-F238E27FC236}">
                <a16:creationId xmlns:a16="http://schemas.microsoft.com/office/drawing/2014/main" id="{1D262F19-C492-35FC-B95D-A5A807733DD0}"/>
              </a:ext>
            </a:extLst>
          </p:cNvPr>
          <p:cNvSpPr txBox="1"/>
          <p:nvPr/>
        </p:nvSpPr>
        <p:spPr>
          <a:xfrm>
            <a:off x="5524500" y="2809875"/>
            <a:ext cx="3629025" cy="1200329"/>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600 000</a:t>
            </a:r>
          </a:p>
          <a:p>
            <a:r>
              <a:rPr lang="en-US" sz="3600" dirty="0">
                <a:solidFill>
                  <a:srgbClr val="FF0000"/>
                </a:solidFill>
                <a:latin typeface="Cambria" panose="02040503050406030204" pitchFamily="18" charset="0"/>
                <a:ea typeface="Cambria" panose="02040503050406030204" pitchFamily="18" charset="0"/>
              </a:rPr>
              <a:t>5 </a:t>
            </a:r>
            <a:r>
              <a:rPr lang="en-US" sz="3600" dirty="0" err="1">
                <a:solidFill>
                  <a:srgbClr val="FF0000"/>
                </a:solidFill>
                <a:latin typeface="Cambria" panose="02040503050406030204" pitchFamily="18" charset="0"/>
                <a:ea typeface="Cambria" panose="02040503050406030204" pitchFamily="18" charset="0"/>
              </a:rPr>
              <a:t>chữ</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0</a:t>
            </a:r>
          </a:p>
        </p:txBody>
      </p:sp>
      <p:sp>
        <p:nvSpPr>
          <p:cNvPr id="15" name="TextBox 14">
            <a:extLst>
              <a:ext uri="{FF2B5EF4-FFF2-40B4-BE49-F238E27FC236}">
                <a16:creationId xmlns:a16="http://schemas.microsoft.com/office/drawing/2014/main" id="{C070290E-8051-9A73-7989-3898DEB31321}"/>
              </a:ext>
            </a:extLst>
          </p:cNvPr>
          <p:cNvSpPr txBox="1"/>
          <p:nvPr/>
        </p:nvSpPr>
        <p:spPr>
          <a:xfrm>
            <a:off x="8686800" y="2800350"/>
            <a:ext cx="3629025" cy="1200329"/>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85 000 000</a:t>
            </a:r>
          </a:p>
          <a:p>
            <a:r>
              <a:rPr lang="en-US" sz="3600" dirty="0">
                <a:solidFill>
                  <a:srgbClr val="FF0000"/>
                </a:solidFill>
                <a:latin typeface="Cambria" panose="02040503050406030204" pitchFamily="18" charset="0"/>
                <a:ea typeface="Cambria" panose="02040503050406030204" pitchFamily="18" charset="0"/>
              </a:rPr>
              <a:t>6 </a:t>
            </a:r>
            <a:r>
              <a:rPr lang="en-US" sz="3600" dirty="0" err="1">
                <a:solidFill>
                  <a:srgbClr val="FF0000"/>
                </a:solidFill>
                <a:latin typeface="Cambria" panose="02040503050406030204" pitchFamily="18" charset="0"/>
                <a:ea typeface="Cambria" panose="02040503050406030204" pitchFamily="18" charset="0"/>
              </a:rPr>
              <a:t>chữ</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0</a:t>
            </a:r>
          </a:p>
        </p:txBody>
      </p:sp>
      <p:sp>
        <p:nvSpPr>
          <p:cNvPr id="16" name="TextBox 15">
            <a:extLst>
              <a:ext uri="{FF2B5EF4-FFF2-40B4-BE49-F238E27FC236}">
                <a16:creationId xmlns:a16="http://schemas.microsoft.com/office/drawing/2014/main" id="{3E7BA547-BE7F-F9AF-81C3-6291662E272A}"/>
              </a:ext>
            </a:extLst>
          </p:cNvPr>
          <p:cNvSpPr txBox="1"/>
          <p:nvPr/>
        </p:nvSpPr>
        <p:spPr>
          <a:xfrm>
            <a:off x="2828925" y="5562600"/>
            <a:ext cx="3629025" cy="1200329"/>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20 000 000</a:t>
            </a:r>
          </a:p>
          <a:p>
            <a:r>
              <a:rPr lang="en-US" sz="3600" dirty="0">
                <a:solidFill>
                  <a:srgbClr val="FF0000"/>
                </a:solidFill>
                <a:latin typeface="Cambria" panose="02040503050406030204" pitchFamily="18" charset="0"/>
                <a:ea typeface="Cambria" panose="02040503050406030204" pitchFamily="18" charset="0"/>
              </a:rPr>
              <a:t>7 </a:t>
            </a:r>
            <a:r>
              <a:rPr lang="en-US" sz="3600" dirty="0" err="1">
                <a:solidFill>
                  <a:srgbClr val="FF0000"/>
                </a:solidFill>
                <a:latin typeface="Cambria" panose="02040503050406030204" pitchFamily="18" charset="0"/>
                <a:ea typeface="Cambria" panose="02040503050406030204" pitchFamily="18" charset="0"/>
              </a:rPr>
              <a:t>chữ</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0</a:t>
            </a:r>
          </a:p>
        </p:txBody>
      </p:sp>
      <p:sp>
        <p:nvSpPr>
          <p:cNvPr id="17" name="TextBox 16">
            <a:extLst>
              <a:ext uri="{FF2B5EF4-FFF2-40B4-BE49-F238E27FC236}">
                <a16:creationId xmlns:a16="http://schemas.microsoft.com/office/drawing/2014/main" id="{DD59353C-03FC-AB2E-A8FD-1CABA30B84FD}"/>
              </a:ext>
            </a:extLst>
          </p:cNvPr>
          <p:cNvSpPr txBox="1"/>
          <p:nvPr/>
        </p:nvSpPr>
        <p:spPr>
          <a:xfrm>
            <a:off x="6877050" y="5581650"/>
            <a:ext cx="3629025" cy="1200329"/>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700 000 000</a:t>
            </a:r>
          </a:p>
          <a:p>
            <a:r>
              <a:rPr lang="en-US" sz="3600" dirty="0">
                <a:solidFill>
                  <a:srgbClr val="FF0000"/>
                </a:solidFill>
                <a:latin typeface="Cambria" panose="02040503050406030204" pitchFamily="18" charset="0"/>
                <a:ea typeface="Cambria" panose="02040503050406030204" pitchFamily="18" charset="0"/>
              </a:rPr>
              <a:t>8 </a:t>
            </a:r>
            <a:r>
              <a:rPr lang="en-US" sz="3600" dirty="0" err="1">
                <a:solidFill>
                  <a:srgbClr val="FF0000"/>
                </a:solidFill>
                <a:latin typeface="Cambria" panose="02040503050406030204" pitchFamily="18" charset="0"/>
                <a:ea typeface="Cambria" panose="02040503050406030204" pitchFamily="18" charset="0"/>
              </a:rPr>
              <a:t>chữ</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0</a:t>
            </a:r>
          </a:p>
        </p:txBody>
      </p:sp>
    </p:spTree>
    <p:extLst>
      <p:ext uri="{BB962C8B-B14F-4D97-AF65-F5344CB8AC3E}">
        <p14:creationId xmlns:p14="http://schemas.microsoft.com/office/powerpoint/2010/main" val="12667425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wipe(down)">
                                      <p:cBhvr>
                                        <p:cTn id="29" dur="500"/>
                                        <p:tgtEl>
                                          <p:spTgt spid="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wipe(down)">
                                      <p:cBhvr>
                                        <p:cTn id="34" dur="500"/>
                                        <p:tgtEl>
                                          <p:spTgt spid="1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Effect transition="in" filter="wipe(down)">
                                      <p:cBhvr>
                                        <p:cTn id="39" dur="500"/>
                                        <p:tgtEl>
                                          <p:spTgt spid="1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xEl>
                                              <p:pRg st="1" end="1"/>
                                            </p:txEl>
                                          </p:spTgt>
                                        </p:tgtEl>
                                        <p:attrNameLst>
                                          <p:attrName>style.visibility</p:attrName>
                                        </p:attrNameLst>
                                      </p:cBhvr>
                                      <p:to>
                                        <p:strVal val="visible"/>
                                      </p:to>
                                    </p:set>
                                    <p:animEffect transition="in" filter="wipe(down)">
                                      <p:cBhvr>
                                        <p:cTn id="44" dur="500"/>
                                        <p:tgtEl>
                                          <p:spTgt spid="1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wipe(down)">
                                      <p:cBhvr>
                                        <p:cTn id="49" dur="500"/>
                                        <p:tgtEl>
                                          <p:spTgt spid="1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5">
                                            <p:txEl>
                                              <p:pRg st="1" end="1"/>
                                            </p:txEl>
                                          </p:spTgt>
                                        </p:tgtEl>
                                        <p:attrNameLst>
                                          <p:attrName>style.visibility</p:attrName>
                                        </p:attrNameLst>
                                      </p:cBhvr>
                                      <p:to>
                                        <p:strVal val="visible"/>
                                      </p:to>
                                    </p:set>
                                    <p:animEffect transition="in" filter="wipe(down)">
                                      <p:cBhvr>
                                        <p:cTn id="54" dur="500"/>
                                        <p:tgtEl>
                                          <p:spTgt spid="15">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animEffect transition="in" filter="wipe(down)">
                                      <p:cBhvr>
                                        <p:cTn id="59" dur="500"/>
                                        <p:tgtEl>
                                          <p:spTgt spid="16">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6">
                                            <p:txEl>
                                              <p:pRg st="1" end="1"/>
                                            </p:txEl>
                                          </p:spTgt>
                                        </p:tgtEl>
                                        <p:attrNameLst>
                                          <p:attrName>style.visibility</p:attrName>
                                        </p:attrNameLst>
                                      </p:cBhvr>
                                      <p:to>
                                        <p:strVal val="visible"/>
                                      </p:to>
                                    </p:set>
                                    <p:animEffect transition="in" filter="wipe(down)">
                                      <p:cBhvr>
                                        <p:cTn id="64" dur="500"/>
                                        <p:tgtEl>
                                          <p:spTgt spid="16">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7">
                                            <p:txEl>
                                              <p:pRg st="0" end="0"/>
                                            </p:txEl>
                                          </p:spTgt>
                                        </p:tgtEl>
                                        <p:attrNameLst>
                                          <p:attrName>style.visibility</p:attrName>
                                        </p:attrNameLst>
                                      </p:cBhvr>
                                      <p:to>
                                        <p:strVal val="visible"/>
                                      </p:to>
                                    </p:set>
                                    <p:animEffect transition="in" filter="wipe(down)">
                                      <p:cBhvr>
                                        <p:cTn id="69" dur="500"/>
                                        <p:tgtEl>
                                          <p:spTgt spid="17">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7">
                                            <p:txEl>
                                              <p:pRg st="1" end="1"/>
                                            </p:txEl>
                                          </p:spTgt>
                                        </p:tgtEl>
                                        <p:attrNameLst>
                                          <p:attrName>style.visibility</p:attrName>
                                        </p:attrNameLst>
                                      </p:cBhvr>
                                      <p:to>
                                        <p:strVal val="visible"/>
                                      </p:to>
                                    </p:set>
                                    <p:animEffect transition="in" filter="wipe(down)">
                                      <p:cBhvr>
                                        <p:cTn id="74"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P spid="14" grpId="0" build="p"/>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66914" y="501445"/>
            <a:ext cx="11858171" cy="6080107"/>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38" name="Group 37">
            <a:extLst>
              <a:ext uri="{FF2B5EF4-FFF2-40B4-BE49-F238E27FC236}">
                <a16:creationId xmlns:a16="http://schemas.microsoft.com/office/drawing/2014/main" id="{F3CA9AED-7348-4DDF-A03A-D85F129B25E4}"/>
              </a:ext>
            </a:extLst>
          </p:cNvPr>
          <p:cNvGrpSpPr/>
          <p:nvPr/>
        </p:nvGrpSpPr>
        <p:grpSpPr>
          <a:xfrm>
            <a:off x="580361" y="639416"/>
            <a:ext cx="792937" cy="663516"/>
            <a:chOff x="621568" y="835857"/>
            <a:chExt cx="658601" cy="585137"/>
          </a:xfrm>
        </p:grpSpPr>
        <p:pic>
          <p:nvPicPr>
            <p:cNvPr id="5" name="Picture 4">
              <a:extLst>
                <a:ext uri="{FF2B5EF4-FFF2-40B4-BE49-F238E27FC236}">
                  <a16:creationId xmlns:a16="http://schemas.microsoft.com/office/drawing/2014/main" id="{480ECCB9-4A74-4F89-B171-665679B9ED6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6" name="TextBox 25"/>
            <p:cNvSpPr txBox="1"/>
            <p:nvPr/>
          </p:nvSpPr>
          <p:spPr>
            <a:xfrm>
              <a:off x="724653" y="836219"/>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3</a:t>
              </a:r>
            </a:p>
          </p:txBody>
        </p:sp>
      </p:grpSp>
      <p:sp>
        <p:nvSpPr>
          <p:cNvPr id="2" name="TextBox 1"/>
          <p:cNvSpPr txBox="1"/>
          <p:nvPr/>
        </p:nvSpPr>
        <p:spPr>
          <a:xfrm>
            <a:off x="1132690" y="645997"/>
            <a:ext cx="10569677" cy="1200329"/>
          </a:xfrm>
          <a:prstGeom prst="rect">
            <a:avLst/>
          </a:prstGeom>
          <a:noFill/>
        </p:spPr>
        <p:txBody>
          <a:bodyPr wrap="square" rtlCol="0">
            <a:spAutoFit/>
          </a:bodyPr>
          <a:lstStyle/>
          <a:p>
            <a:pPr lvl="0">
              <a:defRPr/>
            </a:pPr>
            <a:r>
              <a:rPr lang="vi-VN" sz="3600" b="1">
                <a:solidFill>
                  <a:srgbClr val="000000"/>
                </a:solidFill>
                <a:latin typeface="Calibri" panose="020F0502020204030204" pitchFamily="34" charset="0"/>
                <a:cs typeface="Calibri" panose="020F0502020204030204" pitchFamily="34" charset="0"/>
              </a:rPr>
              <a:t>a) Trong các số 41, 42, 43, 100, 3 015, 60 868, số nào là số chẵn? Số nào là số lẻ?</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Rectangle: Rounded Corners 5">
            <a:extLst>
              <a:ext uri="{FF2B5EF4-FFF2-40B4-BE49-F238E27FC236}">
                <a16:creationId xmlns:a16="http://schemas.microsoft.com/office/drawing/2014/main" id="{9A26A4FA-EBFA-FE38-1754-F83321120ACB}"/>
              </a:ext>
            </a:extLst>
          </p:cNvPr>
          <p:cNvSpPr/>
          <p:nvPr/>
        </p:nvSpPr>
        <p:spPr>
          <a:xfrm>
            <a:off x="634931" y="2511517"/>
            <a:ext cx="3632270" cy="1317533"/>
          </a:xfrm>
          <a:custGeom>
            <a:avLst/>
            <a:gdLst>
              <a:gd name="connsiteX0" fmla="*/ 0 w 3632270"/>
              <a:gd name="connsiteY0" fmla="*/ 265773 h 1317533"/>
              <a:gd name="connsiteX1" fmla="*/ 265773 w 3632270"/>
              <a:gd name="connsiteY1" fmla="*/ 0 h 1317533"/>
              <a:gd name="connsiteX2" fmla="*/ 823903 w 3632270"/>
              <a:gd name="connsiteY2" fmla="*/ 0 h 1317533"/>
              <a:gd name="connsiteX3" fmla="*/ 1506063 w 3632270"/>
              <a:gd name="connsiteY3" fmla="*/ 0 h 1317533"/>
              <a:gd name="connsiteX4" fmla="*/ 2095200 w 3632270"/>
              <a:gd name="connsiteY4" fmla="*/ 0 h 1317533"/>
              <a:gd name="connsiteX5" fmla="*/ 2777359 w 3632270"/>
              <a:gd name="connsiteY5" fmla="*/ 0 h 1317533"/>
              <a:gd name="connsiteX6" fmla="*/ 3366497 w 3632270"/>
              <a:gd name="connsiteY6" fmla="*/ 0 h 1317533"/>
              <a:gd name="connsiteX7" fmla="*/ 3632270 w 3632270"/>
              <a:gd name="connsiteY7" fmla="*/ 265773 h 1317533"/>
              <a:gd name="connsiteX8" fmla="*/ 3632270 w 3632270"/>
              <a:gd name="connsiteY8" fmla="*/ 658767 h 1317533"/>
              <a:gd name="connsiteX9" fmla="*/ 3632270 w 3632270"/>
              <a:gd name="connsiteY9" fmla="*/ 1051760 h 1317533"/>
              <a:gd name="connsiteX10" fmla="*/ 3366497 w 3632270"/>
              <a:gd name="connsiteY10" fmla="*/ 1317533 h 1317533"/>
              <a:gd name="connsiteX11" fmla="*/ 2746352 w 3632270"/>
              <a:gd name="connsiteY11" fmla="*/ 1317533 h 1317533"/>
              <a:gd name="connsiteX12" fmla="*/ 2064193 w 3632270"/>
              <a:gd name="connsiteY12" fmla="*/ 1317533 h 1317533"/>
              <a:gd name="connsiteX13" fmla="*/ 1537070 w 3632270"/>
              <a:gd name="connsiteY13" fmla="*/ 1317533 h 1317533"/>
              <a:gd name="connsiteX14" fmla="*/ 1009947 w 3632270"/>
              <a:gd name="connsiteY14" fmla="*/ 1317533 h 1317533"/>
              <a:gd name="connsiteX15" fmla="*/ 265773 w 3632270"/>
              <a:gd name="connsiteY15" fmla="*/ 1317533 h 1317533"/>
              <a:gd name="connsiteX16" fmla="*/ 0 w 3632270"/>
              <a:gd name="connsiteY16" fmla="*/ 1051760 h 1317533"/>
              <a:gd name="connsiteX17" fmla="*/ 0 w 3632270"/>
              <a:gd name="connsiteY17" fmla="*/ 682346 h 1317533"/>
              <a:gd name="connsiteX18" fmla="*/ 0 w 3632270"/>
              <a:gd name="connsiteY18" fmla="*/ 265773 h 131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32270" h="1317533" fill="none" extrusionOk="0">
                <a:moveTo>
                  <a:pt x="0" y="265773"/>
                </a:moveTo>
                <a:cubicBezTo>
                  <a:pt x="31759" y="110354"/>
                  <a:pt x="123570" y="2331"/>
                  <a:pt x="265773" y="0"/>
                </a:cubicBezTo>
                <a:cubicBezTo>
                  <a:pt x="509883" y="-8898"/>
                  <a:pt x="549535" y="21358"/>
                  <a:pt x="823903" y="0"/>
                </a:cubicBezTo>
                <a:cubicBezTo>
                  <a:pt x="1098271" y="-21358"/>
                  <a:pt x="1239574" y="-25926"/>
                  <a:pt x="1506063" y="0"/>
                </a:cubicBezTo>
                <a:cubicBezTo>
                  <a:pt x="1772552" y="25926"/>
                  <a:pt x="1951327" y="15295"/>
                  <a:pt x="2095200" y="0"/>
                </a:cubicBezTo>
                <a:cubicBezTo>
                  <a:pt x="2239073" y="-15295"/>
                  <a:pt x="2452170" y="-2911"/>
                  <a:pt x="2777359" y="0"/>
                </a:cubicBezTo>
                <a:cubicBezTo>
                  <a:pt x="3102548" y="2911"/>
                  <a:pt x="3131821" y="1646"/>
                  <a:pt x="3366497" y="0"/>
                </a:cubicBezTo>
                <a:cubicBezTo>
                  <a:pt x="3517933" y="5719"/>
                  <a:pt x="3623538" y="102630"/>
                  <a:pt x="3632270" y="265773"/>
                </a:cubicBezTo>
                <a:cubicBezTo>
                  <a:pt x="3647306" y="449313"/>
                  <a:pt x="3639277" y="507308"/>
                  <a:pt x="3632270" y="658767"/>
                </a:cubicBezTo>
                <a:cubicBezTo>
                  <a:pt x="3625263" y="810226"/>
                  <a:pt x="3651601" y="919142"/>
                  <a:pt x="3632270" y="1051760"/>
                </a:cubicBezTo>
                <a:cubicBezTo>
                  <a:pt x="3648482" y="1200159"/>
                  <a:pt x="3515664" y="1310975"/>
                  <a:pt x="3366497" y="1317533"/>
                </a:cubicBezTo>
                <a:cubicBezTo>
                  <a:pt x="3148158" y="1286849"/>
                  <a:pt x="3003057" y="1293682"/>
                  <a:pt x="2746352" y="1317533"/>
                </a:cubicBezTo>
                <a:cubicBezTo>
                  <a:pt x="2489647" y="1341384"/>
                  <a:pt x="2280605" y="1308417"/>
                  <a:pt x="2064193" y="1317533"/>
                </a:cubicBezTo>
                <a:cubicBezTo>
                  <a:pt x="1847781" y="1326649"/>
                  <a:pt x="1726413" y="1323469"/>
                  <a:pt x="1537070" y="1317533"/>
                </a:cubicBezTo>
                <a:cubicBezTo>
                  <a:pt x="1347727" y="1311597"/>
                  <a:pt x="1207428" y="1303388"/>
                  <a:pt x="1009947" y="1317533"/>
                </a:cubicBezTo>
                <a:cubicBezTo>
                  <a:pt x="812466" y="1331678"/>
                  <a:pt x="634183" y="1310729"/>
                  <a:pt x="265773" y="1317533"/>
                </a:cubicBezTo>
                <a:cubicBezTo>
                  <a:pt x="104606" y="1324036"/>
                  <a:pt x="2765" y="1185173"/>
                  <a:pt x="0" y="1051760"/>
                </a:cubicBezTo>
                <a:cubicBezTo>
                  <a:pt x="-8298" y="971220"/>
                  <a:pt x="-3170" y="778988"/>
                  <a:pt x="0" y="682346"/>
                </a:cubicBezTo>
                <a:cubicBezTo>
                  <a:pt x="3170" y="585704"/>
                  <a:pt x="3960" y="406388"/>
                  <a:pt x="0" y="265773"/>
                </a:cubicBezTo>
                <a:close/>
              </a:path>
              <a:path w="3632270" h="1317533" stroke="0" extrusionOk="0">
                <a:moveTo>
                  <a:pt x="0" y="265773"/>
                </a:moveTo>
                <a:cubicBezTo>
                  <a:pt x="593" y="137111"/>
                  <a:pt x="133810" y="26479"/>
                  <a:pt x="265773" y="0"/>
                </a:cubicBezTo>
                <a:cubicBezTo>
                  <a:pt x="473719" y="29477"/>
                  <a:pt x="603849" y="-13112"/>
                  <a:pt x="916925" y="0"/>
                </a:cubicBezTo>
                <a:cubicBezTo>
                  <a:pt x="1230001" y="13112"/>
                  <a:pt x="1290201" y="6574"/>
                  <a:pt x="1475055" y="0"/>
                </a:cubicBezTo>
                <a:cubicBezTo>
                  <a:pt x="1659909" y="-6574"/>
                  <a:pt x="1850682" y="8806"/>
                  <a:pt x="2033186" y="0"/>
                </a:cubicBezTo>
                <a:cubicBezTo>
                  <a:pt x="2215690" y="-8806"/>
                  <a:pt x="2540133" y="-20959"/>
                  <a:pt x="2684338" y="0"/>
                </a:cubicBezTo>
                <a:cubicBezTo>
                  <a:pt x="2828543" y="20959"/>
                  <a:pt x="3176758" y="-25117"/>
                  <a:pt x="3366497" y="0"/>
                </a:cubicBezTo>
                <a:cubicBezTo>
                  <a:pt x="3511297" y="-3067"/>
                  <a:pt x="3605788" y="133160"/>
                  <a:pt x="3632270" y="265773"/>
                </a:cubicBezTo>
                <a:cubicBezTo>
                  <a:pt x="3644529" y="379106"/>
                  <a:pt x="3629174" y="518652"/>
                  <a:pt x="3632270" y="658767"/>
                </a:cubicBezTo>
                <a:cubicBezTo>
                  <a:pt x="3635366" y="798882"/>
                  <a:pt x="3620461" y="865410"/>
                  <a:pt x="3632270" y="1051760"/>
                </a:cubicBezTo>
                <a:cubicBezTo>
                  <a:pt x="3621585" y="1172551"/>
                  <a:pt x="3499093" y="1313021"/>
                  <a:pt x="3366497" y="1317533"/>
                </a:cubicBezTo>
                <a:cubicBezTo>
                  <a:pt x="3132518" y="1340673"/>
                  <a:pt x="3053325" y="1298729"/>
                  <a:pt x="2839374" y="1317533"/>
                </a:cubicBezTo>
                <a:cubicBezTo>
                  <a:pt x="2625423" y="1336337"/>
                  <a:pt x="2386440" y="1299792"/>
                  <a:pt x="2219229" y="1317533"/>
                </a:cubicBezTo>
                <a:cubicBezTo>
                  <a:pt x="2052018" y="1335274"/>
                  <a:pt x="1928792" y="1332116"/>
                  <a:pt x="1661099" y="1317533"/>
                </a:cubicBezTo>
                <a:cubicBezTo>
                  <a:pt x="1393406" y="1302951"/>
                  <a:pt x="1263577" y="1293882"/>
                  <a:pt x="1009947" y="1317533"/>
                </a:cubicBezTo>
                <a:cubicBezTo>
                  <a:pt x="756317" y="1341184"/>
                  <a:pt x="446091" y="1322622"/>
                  <a:pt x="265773" y="1317533"/>
                </a:cubicBezTo>
                <a:cubicBezTo>
                  <a:pt x="126065" y="1302862"/>
                  <a:pt x="20129" y="1224925"/>
                  <a:pt x="0" y="1051760"/>
                </a:cubicBezTo>
                <a:cubicBezTo>
                  <a:pt x="4382" y="967779"/>
                  <a:pt x="3322" y="809911"/>
                  <a:pt x="0" y="682346"/>
                </a:cubicBezTo>
                <a:cubicBezTo>
                  <a:pt x="-3322" y="554781"/>
                  <a:pt x="12663" y="423251"/>
                  <a:pt x="0" y="265773"/>
                </a:cubicBezTo>
                <a:close/>
              </a:path>
            </a:pathLst>
          </a:custGeom>
          <a:solidFill>
            <a:schemeClr val="accent4">
              <a:lumMod val="20000"/>
              <a:lumOff val="80000"/>
              <a:alpha val="85000"/>
            </a:schemeClr>
          </a:solidFill>
          <a:ln w="38100" cap="flat" cmpd="sng" algn="ctr">
            <a:solidFill>
              <a:srgbClr val="002060"/>
            </a:solidFill>
            <a:prstDash val="solid"/>
            <a:miter lim="800000"/>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60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60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chẵn</a:t>
            </a:r>
            <a:endParaRPr kumimoji="0" lang="en-US" sz="60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696F1572-E6AF-808C-38C4-1565E8309E8E}"/>
              </a:ext>
            </a:extLst>
          </p:cNvPr>
          <p:cNvSpPr txBox="1"/>
          <p:nvPr/>
        </p:nvSpPr>
        <p:spPr>
          <a:xfrm>
            <a:off x="4572000" y="2571750"/>
            <a:ext cx="1581150" cy="1107996"/>
          </a:xfrm>
          <a:prstGeom prst="rect">
            <a:avLst/>
          </a:prstGeom>
          <a:noFill/>
        </p:spPr>
        <p:txBody>
          <a:bodyPr wrap="square" rtlCol="0">
            <a:spAutoFit/>
          </a:bodyPr>
          <a:lstStyle/>
          <a:p>
            <a:r>
              <a:rPr lang="en-US" sz="6600" dirty="0">
                <a:solidFill>
                  <a:srgbClr val="FF0000"/>
                </a:solidFill>
                <a:latin typeface="Calibri" panose="020F0502020204030204" pitchFamily="34" charset="0"/>
                <a:cs typeface="Calibri" panose="020F0502020204030204" pitchFamily="34" charset="0"/>
              </a:rPr>
              <a:t>42,</a:t>
            </a:r>
          </a:p>
        </p:txBody>
      </p:sp>
      <p:sp>
        <p:nvSpPr>
          <p:cNvPr id="13" name="TextBox 12">
            <a:extLst>
              <a:ext uri="{FF2B5EF4-FFF2-40B4-BE49-F238E27FC236}">
                <a16:creationId xmlns:a16="http://schemas.microsoft.com/office/drawing/2014/main" id="{F962F42C-D5CF-1348-4D49-6C265C761D97}"/>
              </a:ext>
            </a:extLst>
          </p:cNvPr>
          <p:cNvSpPr txBox="1"/>
          <p:nvPr/>
        </p:nvSpPr>
        <p:spPr>
          <a:xfrm>
            <a:off x="6019800" y="2562225"/>
            <a:ext cx="1581150" cy="1107996"/>
          </a:xfrm>
          <a:prstGeom prst="rect">
            <a:avLst/>
          </a:prstGeom>
          <a:noFill/>
        </p:spPr>
        <p:txBody>
          <a:bodyPr wrap="square" rtlCol="0">
            <a:spAutoFit/>
          </a:bodyPr>
          <a:lstStyle/>
          <a:p>
            <a:r>
              <a:rPr lang="en-US" sz="6600" dirty="0">
                <a:solidFill>
                  <a:srgbClr val="FF0000"/>
                </a:solidFill>
                <a:latin typeface="Calibri" panose="020F0502020204030204" pitchFamily="34" charset="0"/>
                <a:cs typeface="Calibri" panose="020F0502020204030204" pitchFamily="34" charset="0"/>
              </a:rPr>
              <a:t>100</a:t>
            </a:r>
          </a:p>
        </p:txBody>
      </p:sp>
      <p:sp>
        <p:nvSpPr>
          <p:cNvPr id="14" name="TextBox 13">
            <a:extLst>
              <a:ext uri="{FF2B5EF4-FFF2-40B4-BE49-F238E27FC236}">
                <a16:creationId xmlns:a16="http://schemas.microsoft.com/office/drawing/2014/main" id="{27EA68B0-7F9F-F6C2-D2AB-233B891EB3A7}"/>
              </a:ext>
            </a:extLst>
          </p:cNvPr>
          <p:cNvSpPr txBox="1"/>
          <p:nvPr/>
        </p:nvSpPr>
        <p:spPr>
          <a:xfrm>
            <a:off x="7791450" y="2562225"/>
            <a:ext cx="3657600" cy="1107996"/>
          </a:xfrm>
          <a:prstGeom prst="rect">
            <a:avLst/>
          </a:prstGeom>
          <a:noFill/>
        </p:spPr>
        <p:txBody>
          <a:bodyPr wrap="square" rtlCol="0">
            <a:spAutoFit/>
          </a:bodyPr>
          <a:lstStyle/>
          <a:p>
            <a:r>
              <a:rPr lang="en-US" sz="6600" dirty="0">
                <a:solidFill>
                  <a:srgbClr val="FF0000"/>
                </a:solidFill>
                <a:latin typeface="Calibri" panose="020F0502020204030204" pitchFamily="34" charset="0"/>
                <a:cs typeface="Calibri" panose="020F0502020204030204" pitchFamily="34" charset="0"/>
              </a:rPr>
              <a:t>60 868</a:t>
            </a:r>
          </a:p>
        </p:txBody>
      </p:sp>
      <p:sp>
        <p:nvSpPr>
          <p:cNvPr id="18" name="Rectangle: Rounded Corners 17">
            <a:extLst>
              <a:ext uri="{FF2B5EF4-FFF2-40B4-BE49-F238E27FC236}">
                <a16:creationId xmlns:a16="http://schemas.microsoft.com/office/drawing/2014/main" id="{0576DB2E-7F32-3996-97F2-E6D1D9D8631D}"/>
              </a:ext>
            </a:extLst>
          </p:cNvPr>
          <p:cNvSpPr/>
          <p:nvPr/>
        </p:nvSpPr>
        <p:spPr>
          <a:xfrm>
            <a:off x="644456" y="4302217"/>
            <a:ext cx="3632270" cy="1317533"/>
          </a:xfrm>
          <a:custGeom>
            <a:avLst/>
            <a:gdLst>
              <a:gd name="connsiteX0" fmla="*/ 0 w 3632270"/>
              <a:gd name="connsiteY0" fmla="*/ 265773 h 1317533"/>
              <a:gd name="connsiteX1" fmla="*/ 265773 w 3632270"/>
              <a:gd name="connsiteY1" fmla="*/ 0 h 1317533"/>
              <a:gd name="connsiteX2" fmla="*/ 823903 w 3632270"/>
              <a:gd name="connsiteY2" fmla="*/ 0 h 1317533"/>
              <a:gd name="connsiteX3" fmla="*/ 1506063 w 3632270"/>
              <a:gd name="connsiteY3" fmla="*/ 0 h 1317533"/>
              <a:gd name="connsiteX4" fmla="*/ 2095200 w 3632270"/>
              <a:gd name="connsiteY4" fmla="*/ 0 h 1317533"/>
              <a:gd name="connsiteX5" fmla="*/ 2777359 w 3632270"/>
              <a:gd name="connsiteY5" fmla="*/ 0 h 1317533"/>
              <a:gd name="connsiteX6" fmla="*/ 3366497 w 3632270"/>
              <a:gd name="connsiteY6" fmla="*/ 0 h 1317533"/>
              <a:gd name="connsiteX7" fmla="*/ 3632270 w 3632270"/>
              <a:gd name="connsiteY7" fmla="*/ 265773 h 1317533"/>
              <a:gd name="connsiteX8" fmla="*/ 3632270 w 3632270"/>
              <a:gd name="connsiteY8" fmla="*/ 658767 h 1317533"/>
              <a:gd name="connsiteX9" fmla="*/ 3632270 w 3632270"/>
              <a:gd name="connsiteY9" fmla="*/ 1051760 h 1317533"/>
              <a:gd name="connsiteX10" fmla="*/ 3366497 w 3632270"/>
              <a:gd name="connsiteY10" fmla="*/ 1317533 h 1317533"/>
              <a:gd name="connsiteX11" fmla="*/ 2746352 w 3632270"/>
              <a:gd name="connsiteY11" fmla="*/ 1317533 h 1317533"/>
              <a:gd name="connsiteX12" fmla="*/ 2064193 w 3632270"/>
              <a:gd name="connsiteY12" fmla="*/ 1317533 h 1317533"/>
              <a:gd name="connsiteX13" fmla="*/ 1537070 w 3632270"/>
              <a:gd name="connsiteY13" fmla="*/ 1317533 h 1317533"/>
              <a:gd name="connsiteX14" fmla="*/ 1009947 w 3632270"/>
              <a:gd name="connsiteY14" fmla="*/ 1317533 h 1317533"/>
              <a:gd name="connsiteX15" fmla="*/ 265773 w 3632270"/>
              <a:gd name="connsiteY15" fmla="*/ 1317533 h 1317533"/>
              <a:gd name="connsiteX16" fmla="*/ 0 w 3632270"/>
              <a:gd name="connsiteY16" fmla="*/ 1051760 h 1317533"/>
              <a:gd name="connsiteX17" fmla="*/ 0 w 3632270"/>
              <a:gd name="connsiteY17" fmla="*/ 682346 h 1317533"/>
              <a:gd name="connsiteX18" fmla="*/ 0 w 3632270"/>
              <a:gd name="connsiteY18" fmla="*/ 265773 h 131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32270" h="1317533" fill="none" extrusionOk="0">
                <a:moveTo>
                  <a:pt x="0" y="265773"/>
                </a:moveTo>
                <a:cubicBezTo>
                  <a:pt x="31759" y="110354"/>
                  <a:pt x="123570" y="2331"/>
                  <a:pt x="265773" y="0"/>
                </a:cubicBezTo>
                <a:cubicBezTo>
                  <a:pt x="509883" y="-8898"/>
                  <a:pt x="549535" y="21358"/>
                  <a:pt x="823903" y="0"/>
                </a:cubicBezTo>
                <a:cubicBezTo>
                  <a:pt x="1098271" y="-21358"/>
                  <a:pt x="1239574" y="-25926"/>
                  <a:pt x="1506063" y="0"/>
                </a:cubicBezTo>
                <a:cubicBezTo>
                  <a:pt x="1772552" y="25926"/>
                  <a:pt x="1951327" y="15295"/>
                  <a:pt x="2095200" y="0"/>
                </a:cubicBezTo>
                <a:cubicBezTo>
                  <a:pt x="2239073" y="-15295"/>
                  <a:pt x="2452170" y="-2911"/>
                  <a:pt x="2777359" y="0"/>
                </a:cubicBezTo>
                <a:cubicBezTo>
                  <a:pt x="3102548" y="2911"/>
                  <a:pt x="3131821" y="1646"/>
                  <a:pt x="3366497" y="0"/>
                </a:cubicBezTo>
                <a:cubicBezTo>
                  <a:pt x="3517933" y="5719"/>
                  <a:pt x="3623538" y="102630"/>
                  <a:pt x="3632270" y="265773"/>
                </a:cubicBezTo>
                <a:cubicBezTo>
                  <a:pt x="3647306" y="449313"/>
                  <a:pt x="3639277" y="507308"/>
                  <a:pt x="3632270" y="658767"/>
                </a:cubicBezTo>
                <a:cubicBezTo>
                  <a:pt x="3625263" y="810226"/>
                  <a:pt x="3651601" y="919142"/>
                  <a:pt x="3632270" y="1051760"/>
                </a:cubicBezTo>
                <a:cubicBezTo>
                  <a:pt x="3648482" y="1200159"/>
                  <a:pt x="3515664" y="1310975"/>
                  <a:pt x="3366497" y="1317533"/>
                </a:cubicBezTo>
                <a:cubicBezTo>
                  <a:pt x="3148158" y="1286849"/>
                  <a:pt x="3003057" y="1293682"/>
                  <a:pt x="2746352" y="1317533"/>
                </a:cubicBezTo>
                <a:cubicBezTo>
                  <a:pt x="2489647" y="1341384"/>
                  <a:pt x="2280605" y="1308417"/>
                  <a:pt x="2064193" y="1317533"/>
                </a:cubicBezTo>
                <a:cubicBezTo>
                  <a:pt x="1847781" y="1326649"/>
                  <a:pt x="1726413" y="1323469"/>
                  <a:pt x="1537070" y="1317533"/>
                </a:cubicBezTo>
                <a:cubicBezTo>
                  <a:pt x="1347727" y="1311597"/>
                  <a:pt x="1207428" y="1303388"/>
                  <a:pt x="1009947" y="1317533"/>
                </a:cubicBezTo>
                <a:cubicBezTo>
                  <a:pt x="812466" y="1331678"/>
                  <a:pt x="634183" y="1310729"/>
                  <a:pt x="265773" y="1317533"/>
                </a:cubicBezTo>
                <a:cubicBezTo>
                  <a:pt x="104606" y="1324036"/>
                  <a:pt x="2765" y="1185173"/>
                  <a:pt x="0" y="1051760"/>
                </a:cubicBezTo>
                <a:cubicBezTo>
                  <a:pt x="-8298" y="971220"/>
                  <a:pt x="-3170" y="778988"/>
                  <a:pt x="0" y="682346"/>
                </a:cubicBezTo>
                <a:cubicBezTo>
                  <a:pt x="3170" y="585704"/>
                  <a:pt x="3960" y="406388"/>
                  <a:pt x="0" y="265773"/>
                </a:cubicBezTo>
                <a:close/>
              </a:path>
              <a:path w="3632270" h="1317533" stroke="0" extrusionOk="0">
                <a:moveTo>
                  <a:pt x="0" y="265773"/>
                </a:moveTo>
                <a:cubicBezTo>
                  <a:pt x="593" y="137111"/>
                  <a:pt x="133810" y="26479"/>
                  <a:pt x="265773" y="0"/>
                </a:cubicBezTo>
                <a:cubicBezTo>
                  <a:pt x="473719" y="29477"/>
                  <a:pt x="603849" y="-13112"/>
                  <a:pt x="916925" y="0"/>
                </a:cubicBezTo>
                <a:cubicBezTo>
                  <a:pt x="1230001" y="13112"/>
                  <a:pt x="1290201" y="6574"/>
                  <a:pt x="1475055" y="0"/>
                </a:cubicBezTo>
                <a:cubicBezTo>
                  <a:pt x="1659909" y="-6574"/>
                  <a:pt x="1850682" y="8806"/>
                  <a:pt x="2033186" y="0"/>
                </a:cubicBezTo>
                <a:cubicBezTo>
                  <a:pt x="2215690" y="-8806"/>
                  <a:pt x="2540133" y="-20959"/>
                  <a:pt x="2684338" y="0"/>
                </a:cubicBezTo>
                <a:cubicBezTo>
                  <a:pt x="2828543" y="20959"/>
                  <a:pt x="3176758" y="-25117"/>
                  <a:pt x="3366497" y="0"/>
                </a:cubicBezTo>
                <a:cubicBezTo>
                  <a:pt x="3511297" y="-3067"/>
                  <a:pt x="3605788" y="133160"/>
                  <a:pt x="3632270" y="265773"/>
                </a:cubicBezTo>
                <a:cubicBezTo>
                  <a:pt x="3644529" y="379106"/>
                  <a:pt x="3629174" y="518652"/>
                  <a:pt x="3632270" y="658767"/>
                </a:cubicBezTo>
                <a:cubicBezTo>
                  <a:pt x="3635366" y="798882"/>
                  <a:pt x="3620461" y="865410"/>
                  <a:pt x="3632270" y="1051760"/>
                </a:cubicBezTo>
                <a:cubicBezTo>
                  <a:pt x="3621585" y="1172551"/>
                  <a:pt x="3499093" y="1313021"/>
                  <a:pt x="3366497" y="1317533"/>
                </a:cubicBezTo>
                <a:cubicBezTo>
                  <a:pt x="3132518" y="1340673"/>
                  <a:pt x="3053325" y="1298729"/>
                  <a:pt x="2839374" y="1317533"/>
                </a:cubicBezTo>
                <a:cubicBezTo>
                  <a:pt x="2625423" y="1336337"/>
                  <a:pt x="2386440" y="1299792"/>
                  <a:pt x="2219229" y="1317533"/>
                </a:cubicBezTo>
                <a:cubicBezTo>
                  <a:pt x="2052018" y="1335274"/>
                  <a:pt x="1928792" y="1332116"/>
                  <a:pt x="1661099" y="1317533"/>
                </a:cubicBezTo>
                <a:cubicBezTo>
                  <a:pt x="1393406" y="1302951"/>
                  <a:pt x="1263577" y="1293882"/>
                  <a:pt x="1009947" y="1317533"/>
                </a:cubicBezTo>
                <a:cubicBezTo>
                  <a:pt x="756317" y="1341184"/>
                  <a:pt x="446091" y="1322622"/>
                  <a:pt x="265773" y="1317533"/>
                </a:cubicBezTo>
                <a:cubicBezTo>
                  <a:pt x="126065" y="1302862"/>
                  <a:pt x="20129" y="1224925"/>
                  <a:pt x="0" y="1051760"/>
                </a:cubicBezTo>
                <a:cubicBezTo>
                  <a:pt x="4382" y="967779"/>
                  <a:pt x="3322" y="809911"/>
                  <a:pt x="0" y="682346"/>
                </a:cubicBezTo>
                <a:cubicBezTo>
                  <a:pt x="-3322" y="554781"/>
                  <a:pt x="12663" y="423251"/>
                  <a:pt x="0" y="265773"/>
                </a:cubicBezTo>
                <a:close/>
              </a:path>
            </a:pathLst>
          </a:custGeom>
          <a:solidFill>
            <a:schemeClr val="accent6">
              <a:lumMod val="20000"/>
              <a:lumOff val="80000"/>
              <a:alpha val="85000"/>
            </a:schemeClr>
          </a:solidFill>
          <a:ln w="38100" cap="flat" cmpd="sng" algn="ctr">
            <a:solidFill>
              <a:srgbClr val="002060"/>
            </a:solidFill>
            <a:prstDash val="solid"/>
            <a:miter lim="800000"/>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60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60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lẻ</a:t>
            </a:r>
            <a:endParaRPr kumimoji="0" lang="en-US" sz="60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9" name="TextBox 18">
            <a:extLst>
              <a:ext uri="{FF2B5EF4-FFF2-40B4-BE49-F238E27FC236}">
                <a16:creationId xmlns:a16="http://schemas.microsoft.com/office/drawing/2014/main" id="{C4FA36B1-5717-E03E-710B-2B32B6E1C6E4}"/>
              </a:ext>
            </a:extLst>
          </p:cNvPr>
          <p:cNvSpPr txBox="1"/>
          <p:nvPr/>
        </p:nvSpPr>
        <p:spPr>
          <a:xfrm>
            <a:off x="4581525" y="4391025"/>
            <a:ext cx="1581150" cy="1107996"/>
          </a:xfrm>
          <a:prstGeom prst="rect">
            <a:avLst/>
          </a:prstGeom>
          <a:noFill/>
        </p:spPr>
        <p:txBody>
          <a:bodyPr wrap="square" rtlCol="0">
            <a:spAutoFit/>
          </a:bodyPr>
          <a:lstStyle/>
          <a:p>
            <a:r>
              <a:rPr lang="en-US" sz="6600" dirty="0">
                <a:solidFill>
                  <a:srgbClr val="FF0000"/>
                </a:solidFill>
                <a:latin typeface="Calibri" panose="020F0502020204030204" pitchFamily="34" charset="0"/>
                <a:cs typeface="Calibri" panose="020F0502020204030204" pitchFamily="34" charset="0"/>
              </a:rPr>
              <a:t>41,</a:t>
            </a:r>
          </a:p>
        </p:txBody>
      </p:sp>
      <p:sp>
        <p:nvSpPr>
          <p:cNvPr id="21" name="TextBox 20">
            <a:extLst>
              <a:ext uri="{FF2B5EF4-FFF2-40B4-BE49-F238E27FC236}">
                <a16:creationId xmlns:a16="http://schemas.microsoft.com/office/drawing/2014/main" id="{8FA9E97A-2579-F693-5E23-E4853E01BAFC}"/>
              </a:ext>
            </a:extLst>
          </p:cNvPr>
          <p:cNvSpPr txBox="1"/>
          <p:nvPr/>
        </p:nvSpPr>
        <p:spPr>
          <a:xfrm>
            <a:off x="6029325" y="4352925"/>
            <a:ext cx="1581150" cy="1107996"/>
          </a:xfrm>
          <a:prstGeom prst="rect">
            <a:avLst/>
          </a:prstGeom>
          <a:noFill/>
        </p:spPr>
        <p:txBody>
          <a:bodyPr wrap="square" rtlCol="0">
            <a:spAutoFit/>
          </a:bodyPr>
          <a:lstStyle/>
          <a:p>
            <a:r>
              <a:rPr lang="en-US" sz="6600" dirty="0">
                <a:solidFill>
                  <a:srgbClr val="FF0000"/>
                </a:solidFill>
                <a:latin typeface="Calibri" panose="020F0502020204030204" pitchFamily="34" charset="0"/>
                <a:cs typeface="Calibri" panose="020F0502020204030204" pitchFamily="34" charset="0"/>
              </a:rPr>
              <a:t>43,</a:t>
            </a:r>
          </a:p>
        </p:txBody>
      </p:sp>
      <p:sp>
        <p:nvSpPr>
          <p:cNvPr id="22" name="TextBox 21">
            <a:extLst>
              <a:ext uri="{FF2B5EF4-FFF2-40B4-BE49-F238E27FC236}">
                <a16:creationId xmlns:a16="http://schemas.microsoft.com/office/drawing/2014/main" id="{A3EB1397-D06A-A380-3BCD-24F989D76483}"/>
              </a:ext>
            </a:extLst>
          </p:cNvPr>
          <p:cNvSpPr txBox="1"/>
          <p:nvPr/>
        </p:nvSpPr>
        <p:spPr>
          <a:xfrm>
            <a:off x="7648575" y="4305300"/>
            <a:ext cx="3657600" cy="1107996"/>
          </a:xfrm>
          <a:prstGeom prst="rect">
            <a:avLst/>
          </a:prstGeom>
          <a:noFill/>
        </p:spPr>
        <p:txBody>
          <a:bodyPr wrap="square" rtlCol="0">
            <a:spAutoFit/>
          </a:bodyPr>
          <a:lstStyle/>
          <a:p>
            <a:r>
              <a:rPr lang="en-US" sz="6600" dirty="0">
                <a:solidFill>
                  <a:srgbClr val="FF0000"/>
                </a:solidFill>
                <a:latin typeface="Calibri" panose="020F0502020204030204" pitchFamily="34" charset="0"/>
                <a:cs typeface="Calibri" panose="020F0502020204030204" pitchFamily="34" charset="0"/>
              </a:rPr>
              <a:t>3 015</a:t>
            </a:r>
          </a:p>
        </p:txBody>
      </p:sp>
    </p:spTree>
    <p:extLst>
      <p:ext uri="{BB962C8B-B14F-4D97-AF65-F5344CB8AC3E}">
        <p14:creationId xmlns:p14="http://schemas.microsoft.com/office/powerpoint/2010/main" val="33371863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down)">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13" grpId="0"/>
      <p:bldP spid="14" grpId="0"/>
      <p:bldP spid="18" grpId="0" animBg="1"/>
      <p:bldP spid="19"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66914" y="501445"/>
            <a:ext cx="11858171" cy="6080107"/>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38" name="Group 37">
            <a:extLst>
              <a:ext uri="{FF2B5EF4-FFF2-40B4-BE49-F238E27FC236}">
                <a16:creationId xmlns:a16="http://schemas.microsoft.com/office/drawing/2014/main" id="{F3CA9AED-7348-4DDF-A03A-D85F129B25E4}"/>
              </a:ext>
            </a:extLst>
          </p:cNvPr>
          <p:cNvGrpSpPr/>
          <p:nvPr/>
        </p:nvGrpSpPr>
        <p:grpSpPr>
          <a:xfrm>
            <a:off x="580361" y="639416"/>
            <a:ext cx="792937" cy="663516"/>
            <a:chOff x="621568" y="835857"/>
            <a:chExt cx="658601" cy="585137"/>
          </a:xfrm>
        </p:grpSpPr>
        <p:pic>
          <p:nvPicPr>
            <p:cNvPr id="5" name="Picture 4">
              <a:extLst>
                <a:ext uri="{FF2B5EF4-FFF2-40B4-BE49-F238E27FC236}">
                  <a16:creationId xmlns:a16="http://schemas.microsoft.com/office/drawing/2014/main" id="{480ECCB9-4A74-4F89-B171-665679B9ED6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6" name="TextBox 25"/>
            <p:cNvSpPr txBox="1"/>
            <p:nvPr/>
          </p:nvSpPr>
          <p:spPr>
            <a:xfrm>
              <a:off x="724653" y="836219"/>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3</a:t>
              </a:r>
            </a:p>
          </p:txBody>
        </p:sp>
      </p:grpSp>
      <p:sp>
        <p:nvSpPr>
          <p:cNvPr id="2" name="TextBox 1"/>
          <p:cNvSpPr txBox="1"/>
          <p:nvPr/>
        </p:nvSpPr>
        <p:spPr>
          <a:xfrm>
            <a:off x="1132690" y="645997"/>
            <a:ext cx="10569677" cy="1200329"/>
          </a:xfrm>
          <a:prstGeom prst="rect">
            <a:avLst/>
          </a:prstGeom>
          <a:noFill/>
        </p:spPr>
        <p:txBody>
          <a:bodyPr wrap="square" rtlCol="0">
            <a:spAutoFit/>
          </a:bodyPr>
          <a:lstStyle/>
          <a:p>
            <a:pPr lvl="0">
              <a:defRPr/>
            </a:pPr>
            <a:r>
              <a:rPr lang="vi-VN" sz="3600" b="1" dirty="0">
                <a:solidFill>
                  <a:srgbClr val="000000"/>
                </a:solidFill>
                <a:latin typeface="Calibri" panose="020F0502020204030204" pitchFamily="34" charset="0"/>
                <a:cs typeface="Calibri" panose="020F0502020204030204" pitchFamily="34" charset="0"/>
              </a:rPr>
              <a:t>b) Nhận xét về chữ số tận cùng trong các số lẻ, các số chẵn ở câu a.</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C38D3E3B-5902-8E8C-DE40-0F678126AE38}"/>
              </a:ext>
            </a:extLst>
          </p:cNvPr>
          <p:cNvPicPr>
            <a:picLocks noChangeAspect="1"/>
          </p:cNvPicPr>
          <p:nvPr/>
        </p:nvPicPr>
        <p:blipFill>
          <a:blip r:embed="rId4"/>
          <a:stretch>
            <a:fillRect/>
          </a:stretch>
        </p:blipFill>
        <p:spPr>
          <a:xfrm>
            <a:off x="4257586" y="1579851"/>
            <a:ext cx="6308137" cy="2096799"/>
          </a:xfrm>
          <a:prstGeom prst="rect">
            <a:avLst/>
          </a:prstGeom>
        </p:spPr>
      </p:pic>
      <p:cxnSp>
        <p:nvCxnSpPr>
          <p:cNvPr id="9" name="Straight Connector 8">
            <a:extLst>
              <a:ext uri="{FF2B5EF4-FFF2-40B4-BE49-F238E27FC236}">
                <a16:creationId xmlns:a16="http://schemas.microsoft.com/office/drawing/2014/main" id="{DA7D2B65-9670-501E-9539-BD0DBB20F39A}"/>
              </a:ext>
            </a:extLst>
          </p:cNvPr>
          <p:cNvCxnSpPr>
            <a:cxnSpLocks/>
          </p:cNvCxnSpPr>
          <p:nvPr/>
        </p:nvCxnSpPr>
        <p:spPr>
          <a:xfrm>
            <a:off x="6858000" y="2247900"/>
            <a:ext cx="2476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9461563-929E-FA0D-801C-0154E9534917}"/>
              </a:ext>
            </a:extLst>
          </p:cNvPr>
          <p:cNvCxnSpPr>
            <a:cxnSpLocks/>
          </p:cNvCxnSpPr>
          <p:nvPr/>
        </p:nvCxnSpPr>
        <p:spPr>
          <a:xfrm>
            <a:off x="7962900" y="2238375"/>
            <a:ext cx="2476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0AE7BA-5157-D359-C623-DAB580BB232D}"/>
              </a:ext>
            </a:extLst>
          </p:cNvPr>
          <p:cNvCxnSpPr>
            <a:cxnSpLocks/>
          </p:cNvCxnSpPr>
          <p:nvPr/>
        </p:nvCxnSpPr>
        <p:spPr>
          <a:xfrm>
            <a:off x="9591675" y="2238375"/>
            <a:ext cx="2476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51BA2D8-FBFE-2B9E-6BEA-1CFE70A96856}"/>
              </a:ext>
            </a:extLst>
          </p:cNvPr>
          <p:cNvSpPr txBox="1"/>
          <p:nvPr/>
        </p:nvSpPr>
        <p:spPr>
          <a:xfrm>
            <a:off x="619125" y="3905250"/>
            <a:ext cx="10896600" cy="646331"/>
          </a:xfrm>
          <a:prstGeom prst="rect">
            <a:avLst/>
          </a:prstGeom>
          <a:noFill/>
        </p:spPr>
        <p:txBody>
          <a:bodyPr wrap="square" rtlCol="0">
            <a:spAutoFit/>
          </a:bodyPr>
          <a:lstStyle/>
          <a:p>
            <a:r>
              <a:rPr lang="en-US" sz="3600" b="1" dirty="0" err="1">
                <a:solidFill>
                  <a:srgbClr val="00B050"/>
                </a:solidFill>
                <a:latin typeface="Cambria" panose="02040503050406030204" pitchFamily="18" charset="0"/>
                <a:ea typeface="Cambria" panose="02040503050406030204" pitchFamily="18" charset="0"/>
              </a:rPr>
              <a:t>Chữ</a:t>
            </a:r>
            <a:r>
              <a:rPr lang="en-US" sz="3600" b="1" dirty="0">
                <a:solidFill>
                  <a:srgbClr val="00B050"/>
                </a:solidFill>
                <a:latin typeface="Cambria" panose="02040503050406030204" pitchFamily="18" charset="0"/>
                <a:ea typeface="Cambria" panose="02040503050406030204" pitchFamily="18" charset="0"/>
              </a:rPr>
              <a:t> </a:t>
            </a:r>
            <a:r>
              <a:rPr lang="en-US" sz="3600" b="1" dirty="0" err="1">
                <a:solidFill>
                  <a:srgbClr val="00B050"/>
                </a:solidFill>
                <a:latin typeface="Cambria" panose="02040503050406030204" pitchFamily="18" charset="0"/>
                <a:ea typeface="Cambria" panose="02040503050406030204" pitchFamily="18" charset="0"/>
              </a:rPr>
              <a:t>số</a:t>
            </a:r>
            <a:r>
              <a:rPr lang="en-US" sz="3600" b="1" dirty="0">
                <a:solidFill>
                  <a:srgbClr val="00B050"/>
                </a:solidFill>
                <a:latin typeface="Cambria" panose="02040503050406030204" pitchFamily="18" charset="0"/>
                <a:ea typeface="Cambria" panose="02040503050406030204" pitchFamily="18" charset="0"/>
              </a:rPr>
              <a:t> </a:t>
            </a:r>
            <a:r>
              <a:rPr lang="en-US" sz="3600" b="1" dirty="0" err="1">
                <a:solidFill>
                  <a:srgbClr val="00B050"/>
                </a:solidFill>
                <a:latin typeface="Cambria" panose="02040503050406030204" pitchFamily="18" charset="0"/>
                <a:ea typeface="Cambria" panose="02040503050406030204" pitchFamily="18" charset="0"/>
              </a:rPr>
              <a:t>tận</a:t>
            </a:r>
            <a:r>
              <a:rPr lang="en-US" sz="3600" b="1" dirty="0">
                <a:solidFill>
                  <a:srgbClr val="00B050"/>
                </a:solidFill>
                <a:latin typeface="Cambria" panose="02040503050406030204" pitchFamily="18" charset="0"/>
                <a:ea typeface="Cambria" panose="02040503050406030204" pitchFamily="18" charset="0"/>
              </a:rPr>
              <a:t> </a:t>
            </a:r>
            <a:r>
              <a:rPr lang="en-US" sz="3600" b="1" dirty="0" err="1">
                <a:solidFill>
                  <a:srgbClr val="00B050"/>
                </a:solidFill>
                <a:latin typeface="Cambria" panose="02040503050406030204" pitchFamily="18" charset="0"/>
                <a:ea typeface="Cambria" panose="02040503050406030204" pitchFamily="18" charset="0"/>
              </a:rPr>
              <a:t>cùng</a:t>
            </a:r>
            <a:r>
              <a:rPr lang="en-US" sz="3600" b="1" dirty="0">
                <a:solidFill>
                  <a:srgbClr val="00B050"/>
                </a:solidFill>
                <a:latin typeface="Cambria" panose="02040503050406030204" pitchFamily="18" charset="0"/>
                <a:ea typeface="Cambria" panose="02040503050406030204" pitchFamily="18" charset="0"/>
              </a:rPr>
              <a:t> </a:t>
            </a:r>
            <a:r>
              <a:rPr lang="en-US" sz="3600" b="1" dirty="0" err="1">
                <a:solidFill>
                  <a:srgbClr val="00B050"/>
                </a:solidFill>
                <a:latin typeface="Cambria" panose="02040503050406030204" pitchFamily="18" charset="0"/>
                <a:ea typeface="Cambria" panose="02040503050406030204" pitchFamily="18" charset="0"/>
              </a:rPr>
              <a:t>trong</a:t>
            </a:r>
            <a:r>
              <a:rPr lang="en-US" sz="3600" b="1" dirty="0">
                <a:solidFill>
                  <a:srgbClr val="00B050"/>
                </a:solidFill>
                <a:latin typeface="Cambria" panose="02040503050406030204" pitchFamily="18" charset="0"/>
                <a:ea typeface="Cambria" panose="02040503050406030204" pitchFamily="18" charset="0"/>
              </a:rPr>
              <a:t> </a:t>
            </a:r>
            <a:r>
              <a:rPr lang="en-US" sz="3600" b="1" dirty="0" err="1">
                <a:solidFill>
                  <a:srgbClr val="00B050"/>
                </a:solidFill>
                <a:latin typeface="Cambria" panose="02040503050406030204" pitchFamily="18" charset="0"/>
                <a:ea typeface="Cambria" panose="02040503050406030204" pitchFamily="18" charset="0"/>
              </a:rPr>
              <a:t>các</a:t>
            </a:r>
            <a:r>
              <a:rPr lang="en-US" sz="3600" b="1" dirty="0">
                <a:solidFill>
                  <a:srgbClr val="00B050"/>
                </a:solidFill>
                <a:latin typeface="Cambria" panose="02040503050406030204" pitchFamily="18" charset="0"/>
                <a:ea typeface="Cambria" panose="02040503050406030204" pitchFamily="18" charset="0"/>
              </a:rPr>
              <a:t> </a:t>
            </a:r>
            <a:r>
              <a:rPr lang="en-US" sz="3600" b="1" dirty="0" err="1">
                <a:solidFill>
                  <a:srgbClr val="00B050"/>
                </a:solidFill>
                <a:latin typeface="Cambria" panose="02040503050406030204" pitchFamily="18" charset="0"/>
                <a:ea typeface="Cambria" panose="02040503050406030204" pitchFamily="18" charset="0"/>
              </a:rPr>
              <a:t>số</a:t>
            </a:r>
            <a:r>
              <a:rPr lang="en-US" sz="3600" b="1" dirty="0">
                <a:solidFill>
                  <a:srgbClr val="00B050"/>
                </a:solidFill>
                <a:latin typeface="Cambria" panose="02040503050406030204" pitchFamily="18" charset="0"/>
                <a:ea typeface="Cambria" panose="02040503050406030204" pitchFamily="18" charset="0"/>
              </a:rPr>
              <a:t> </a:t>
            </a:r>
            <a:r>
              <a:rPr lang="en-US" sz="3600" b="1" dirty="0" err="1">
                <a:solidFill>
                  <a:srgbClr val="00B050"/>
                </a:solidFill>
                <a:latin typeface="Cambria" panose="02040503050406030204" pitchFamily="18" charset="0"/>
                <a:ea typeface="Cambria" panose="02040503050406030204" pitchFamily="18" charset="0"/>
              </a:rPr>
              <a:t>chẵn</a:t>
            </a:r>
            <a:r>
              <a:rPr lang="en-US" sz="3600" b="1" dirty="0">
                <a:solidFill>
                  <a:srgbClr val="00B050"/>
                </a:solidFill>
                <a:latin typeface="Cambria" panose="02040503050406030204" pitchFamily="18" charset="0"/>
                <a:ea typeface="Cambria" panose="02040503050406030204" pitchFamily="18" charset="0"/>
              </a:rPr>
              <a:t> ở </a:t>
            </a:r>
            <a:r>
              <a:rPr lang="en-US" sz="3600" b="1" dirty="0" err="1">
                <a:solidFill>
                  <a:srgbClr val="00B050"/>
                </a:solidFill>
                <a:latin typeface="Cambria" panose="02040503050406030204" pitchFamily="18" charset="0"/>
                <a:ea typeface="Cambria" panose="02040503050406030204" pitchFamily="18" charset="0"/>
              </a:rPr>
              <a:t>câu</a:t>
            </a:r>
            <a:r>
              <a:rPr lang="en-US" sz="3600" b="1" dirty="0">
                <a:solidFill>
                  <a:srgbClr val="00B050"/>
                </a:solidFill>
                <a:latin typeface="Cambria" panose="02040503050406030204" pitchFamily="18" charset="0"/>
                <a:ea typeface="Cambria" panose="02040503050406030204" pitchFamily="18" charset="0"/>
              </a:rPr>
              <a:t> a </a:t>
            </a:r>
            <a:r>
              <a:rPr lang="en-US" sz="3600" b="1" dirty="0" err="1">
                <a:solidFill>
                  <a:srgbClr val="00B050"/>
                </a:solidFill>
                <a:latin typeface="Cambria" panose="02040503050406030204" pitchFamily="18" charset="0"/>
                <a:ea typeface="Cambria" panose="02040503050406030204" pitchFamily="18" charset="0"/>
              </a:rPr>
              <a:t>là</a:t>
            </a:r>
            <a:r>
              <a:rPr lang="en-US" sz="3600" b="1" dirty="0">
                <a:solidFill>
                  <a:srgbClr val="00B050"/>
                </a:solidFill>
                <a:latin typeface="Cambria" panose="02040503050406030204" pitchFamily="18" charset="0"/>
                <a:ea typeface="Cambria" panose="02040503050406030204" pitchFamily="18" charset="0"/>
              </a:rPr>
              <a:t>: 0, 2, 8.</a:t>
            </a:r>
          </a:p>
        </p:txBody>
      </p:sp>
      <p:cxnSp>
        <p:nvCxnSpPr>
          <p:cNvPr id="16" name="Straight Connector 15">
            <a:extLst>
              <a:ext uri="{FF2B5EF4-FFF2-40B4-BE49-F238E27FC236}">
                <a16:creationId xmlns:a16="http://schemas.microsoft.com/office/drawing/2014/main" id="{94F698D2-4D51-3D96-416D-0E8F29DA7BB0}"/>
              </a:ext>
            </a:extLst>
          </p:cNvPr>
          <p:cNvCxnSpPr>
            <a:cxnSpLocks/>
          </p:cNvCxnSpPr>
          <p:nvPr/>
        </p:nvCxnSpPr>
        <p:spPr>
          <a:xfrm>
            <a:off x="6896100" y="3324225"/>
            <a:ext cx="2476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E581C2-CB43-75D2-31FC-DF3C03E22032}"/>
              </a:ext>
            </a:extLst>
          </p:cNvPr>
          <p:cNvCxnSpPr>
            <a:cxnSpLocks/>
          </p:cNvCxnSpPr>
          <p:nvPr/>
        </p:nvCxnSpPr>
        <p:spPr>
          <a:xfrm>
            <a:off x="7753350" y="3295650"/>
            <a:ext cx="2476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F74B380-EE44-D0BD-1A78-631D400B708A}"/>
              </a:ext>
            </a:extLst>
          </p:cNvPr>
          <p:cNvCxnSpPr>
            <a:cxnSpLocks/>
          </p:cNvCxnSpPr>
          <p:nvPr/>
        </p:nvCxnSpPr>
        <p:spPr>
          <a:xfrm>
            <a:off x="9277350" y="3286125"/>
            <a:ext cx="2476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E0C2E1B-86FC-C24F-6247-8360EDD1B29C}"/>
              </a:ext>
            </a:extLst>
          </p:cNvPr>
          <p:cNvSpPr txBox="1"/>
          <p:nvPr/>
        </p:nvSpPr>
        <p:spPr>
          <a:xfrm>
            <a:off x="657225" y="4686300"/>
            <a:ext cx="10896600" cy="646331"/>
          </a:xfrm>
          <a:prstGeom prst="rect">
            <a:avLst/>
          </a:prstGeom>
          <a:noFill/>
        </p:spPr>
        <p:txBody>
          <a:bodyPr wrap="square" rtlCol="0">
            <a:spAutoFit/>
          </a:bodyPr>
          <a:lstStyle/>
          <a:p>
            <a:r>
              <a:rPr lang="en-US" sz="3600" b="1">
                <a:solidFill>
                  <a:srgbClr val="00B050"/>
                </a:solidFill>
                <a:latin typeface="Cambria" panose="02040503050406030204" pitchFamily="18" charset="0"/>
                <a:ea typeface="Cambria" panose="02040503050406030204" pitchFamily="18" charset="0"/>
              </a:rPr>
              <a:t>Chữ số tận cùng trong các số lẻ ở câu a là: 1, 3, 5.</a:t>
            </a:r>
            <a:endParaRPr lang="en-US" sz="36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6996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wipe(down)">
                                      <p:cBhvr>
                                        <p:cTn id="33" dur="500"/>
                                        <p:tgtEl>
                                          <p:spTgt spid="1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4">
                                            <p:txEl>
                                              <p:pRg st="0" end="0"/>
                                            </p:txEl>
                                          </p:spTgt>
                                        </p:tgtEl>
                                        <p:attrNameLst>
                                          <p:attrName>style.visibility</p:attrName>
                                        </p:attrNameLst>
                                      </p:cBhvr>
                                      <p:to>
                                        <p:strVal val="visible"/>
                                      </p:to>
                                    </p:set>
                                    <p:animEffect transition="in" filter="wipe(down)">
                                      <p:cBhvr>
                                        <p:cTn id="5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6914" y="176981"/>
            <a:ext cx="11858171" cy="6415547"/>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090" y="1498600"/>
            <a:ext cx="8637111" cy="493394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472" y="1600200"/>
            <a:ext cx="3048000" cy="3048000"/>
          </a:xfrm>
          <a:prstGeom prst="rect">
            <a:avLst/>
          </a:prstGeom>
        </p:spPr>
      </p:pic>
      <p:sp>
        <p:nvSpPr>
          <p:cNvPr id="5" name="Rectangle 4"/>
          <p:cNvSpPr/>
          <p:nvPr/>
        </p:nvSpPr>
        <p:spPr>
          <a:xfrm>
            <a:off x="1016000" y="270934"/>
            <a:ext cx="10160000" cy="1032933"/>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prstClr val="white"/>
                </a:solidFill>
                <a:effectLst/>
                <a:uLnTx/>
                <a:uFillTx/>
                <a:latin typeface="Arial" pitchFamily="34" charset="0"/>
                <a:ea typeface="+mn-ea"/>
                <a:cs typeface="Arial" pitchFamily="34" charset="0"/>
              </a:rPr>
              <a:t>MÊ </a:t>
            </a:r>
            <a:r>
              <a:rPr kumimoji="0" lang="en-US" sz="4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CUNG BÍ ẤN</a:t>
            </a:r>
          </a:p>
        </p:txBody>
      </p:sp>
    </p:spTree>
    <p:extLst>
      <p:ext uri="{BB962C8B-B14F-4D97-AF65-F5344CB8AC3E}">
        <p14:creationId xmlns:p14="http://schemas.microsoft.com/office/powerpoint/2010/main" val="1503545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66914" y="501445"/>
            <a:ext cx="11858171" cy="6080107"/>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38" name="Group 37">
            <a:extLst>
              <a:ext uri="{FF2B5EF4-FFF2-40B4-BE49-F238E27FC236}">
                <a16:creationId xmlns:a16="http://schemas.microsoft.com/office/drawing/2014/main" id="{F3CA9AED-7348-4DDF-A03A-D85F129B25E4}"/>
              </a:ext>
            </a:extLst>
          </p:cNvPr>
          <p:cNvGrpSpPr/>
          <p:nvPr/>
        </p:nvGrpSpPr>
        <p:grpSpPr>
          <a:xfrm>
            <a:off x="123161" y="591791"/>
            <a:ext cx="792937" cy="663516"/>
            <a:chOff x="621568" y="835857"/>
            <a:chExt cx="658601" cy="585137"/>
          </a:xfrm>
        </p:grpSpPr>
        <p:pic>
          <p:nvPicPr>
            <p:cNvPr id="5" name="Picture 4">
              <a:extLst>
                <a:ext uri="{FF2B5EF4-FFF2-40B4-BE49-F238E27FC236}">
                  <a16:creationId xmlns:a16="http://schemas.microsoft.com/office/drawing/2014/main" id="{480ECCB9-4A74-4F89-B171-665679B9ED6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6" name="TextBox 25"/>
            <p:cNvSpPr txBox="1"/>
            <p:nvPr/>
          </p:nvSpPr>
          <p:spPr>
            <a:xfrm>
              <a:off x="724653" y="836219"/>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3</a:t>
              </a:r>
            </a:p>
          </p:txBody>
        </p:sp>
      </p:grpSp>
      <p:sp>
        <p:nvSpPr>
          <p:cNvPr id="2" name="TextBox 1"/>
          <p:cNvSpPr txBox="1"/>
          <p:nvPr/>
        </p:nvSpPr>
        <p:spPr>
          <a:xfrm>
            <a:off x="762000" y="645997"/>
            <a:ext cx="11430000" cy="1569660"/>
          </a:xfrm>
          <a:prstGeom prst="rect">
            <a:avLst/>
          </a:prstGeom>
          <a:noFill/>
        </p:spPr>
        <p:txBody>
          <a:bodyPr wrap="square" rtlCol="0">
            <a:spAutoFit/>
          </a:bodyPr>
          <a:lstStyle/>
          <a:p>
            <a:pPr lvl="0">
              <a:defRPr/>
            </a:pPr>
            <a:r>
              <a:rPr lang="vi-VN" sz="3200" b="1" dirty="0">
                <a:solidFill>
                  <a:srgbClr val="000000"/>
                </a:solidFill>
                <a:latin typeface="Calibri" panose="020F0502020204030204" pitchFamily="34" charset="0"/>
                <a:cs typeface="Calibri" panose="020F0502020204030204" pitchFamily="34" charset="0"/>
              </a:rPr>
              <a:t>c) Đọc thông tin sau rồi lấy ví dụ minh họa:</a:t>
            </a:r>
          </a:p>
          <a:p>
            <a:pPr lvl="0">
              <a:defRPr/>
            </a:pPr>
            <a:r>
              <a:rPr lang="vi-VN" sz="3200" b="1" dirty="0">
                <a:solidFill>
                  <a:srgbClr val="000000"/>
                </a:solidFill>
                <a:latin typeface="Calibri" panose="020F0502020204030204" pitchFamily="34" charset="0"/>
                <a:cs typeface="Calibri" panose="020F0502020204030204" pitchFamily="34" charset="0"/>
              </a:rPr>
              <a:t>- Các số có chữ số tận cùng là 0, 2, 4, 6, 8 thì chia hết cho 2.</a:t>
            </a:r>
          </a:p>
          <a:p>
            <a:pPr lvl="0">
              <a:defRPr/>
            </a:pPr>
            <a:r>
              <a:rPr lang="vi-VN" sz="3200" b="1" dirty="0">
                <a:solidFill>
                  <a:srgbClr val="000000"/>
                </a:solidFill>
                <a:latin typeface="Calibri" panose="020F0502020204030204" pitchFamily="34" charset="0"/>
                <a:cs typeface="Calibri" panose="020F0502020204030204" pitchFamily="34" charset="0"/>
              </a:rPr>
              <a:t>- Các số có chữ số tận cùng là 1, 3, 5 , 7, 9 thì không chia hết cho 2.</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8D616740-6A95-EB9A-55D1-823444D8C50F}"/>
              </a:ext>
            </a:extLst>
          </p:cNvPr>
          <p:cNvSpPr/>
          <p:nvPr/>
        </p:nvSpPr>
        <p:spPr>
          <a:xfrm>
            <a:off x="634930" y="2511517"/>
            <a:ext cx="11347519" cy="1717583"/>
          </a:xfrm>
          <a:custGeom>
            <a:avLst/>
            <a:gdLst>
              <a:gd name="connsiteX0" fmla="*/ 0 w 11347519"/>
              <a:gd name="connsiteY0" fmla="*/ 346471 h 1717583"/>
              <a:gd name="connsiteX1" fmla="*/ 346471 w 11347519"/>
              <a:gd name="connsiteY1" fmla="*/ 0 h 1717583"/>
              <a:gd name="connsiteX2" fmla="*/ 1012382 w 11347519"/>
              <a:gd name="connsiteY2" fmla="*/ 0 h 1717583"/>
              <a:gd name="connsiteX3" fmla="*/ 1571747 w 11347519"/>
              <a:gd name="connsiteY3" fmla="*/ 0 h 1717583"/>
              <a:gd name="connsiteX4" fmla="*/ 1918021 w 11347519"/>
              <a:gd name="connsiteY4" fmla="*/ 0 h 1717583"/>
              <a:gd name="connsiteX5" fmla="*/ 2477386 w 11347519"/>
              <a:gd name="connsiteY5" fmla="*/ 0 h 1717583"/>
              <a:gd name="connsiteX6" fmla="*/ 2930206 w 11347519"/>
              <a:gd name="connsiteY6" fmla="*/ 0 h 1717583"/>
              <a:gd name="connsiteX7" fmla="*/ 3276480 w 11347519"/>
              <a:gd name="connsiteY7" fmla="*/ 0 h 1717583"/>
              <a:gd name="connsiteX8" fmla="*/ 4155482 w 11347519"/>
              <a:gd name="connsiteY8" fmla="*/ 0 h 1717583"/>
              <a:gd name="connsiteX9" fmla="*/ 4821393 w 11347519"/>
              <a:gd name="connsiteY9" fmla="*/ 0 h 1717583"/>
              <a:gd name="connsiteX10" fmla="*/ 5380759 w 11347519"/>
              <a:gd name="connsiteY10" fmla="*/ 0 h 1717583"/>
              <a:gd name="connsiteX11" fmla="*/ 6153215 w 11347519"/>
              <a:gd name="connsiteY11" fmla="*/ 0 h 1717583"/>
              <a:gd name="connsiteX12" fmla="*/ 6819127 w 11347519"/>
              <a:gd name="connsiteY12" fmla="*/ 0 h 1717583"/>
              <a:gd name="connsiteX13" fmla="*/ 7378492 w 11347519"/>
              <a:gd name="connsiteY13" fmla="*/ 0 h 1717583"/>
              <a:gd name="connsiteX14" fmla="*/ 7724766 w 11347519"/>
              <a:gd name="connsiteY14" fmla="*/ 0 h 1717583"/>
              <a:gd name="connsiteX15" fmla="*/ 8284131 w 11347519"/>
              <a:gd name="connsiteY15" fmla="*/ 0 h 1717583"/>
              <a:gd name="connsiteX16" fmla="*/ 8843496 w 11347519"/>
              <a:gd name="connsiteY16" fmla="*/ 0 h 1717583"/>
              <a:gd name="connsiteX17" fmla="*/ 9189770 w 11347519"/>
              <a:gd name="connsiteY17" fmla="*/ 0 h 1717583"/>
              <a:gd name="connsiteX18" fmla="*/ 9642589 w 11347519"/>
              <a:gd name="connsiteY18" fmla="*/ 0 h 1717583"/>
              <a:gd name="connsiteX19" fmla="*/ 9988863 w 11347519"/>
              <a:gd name="connsiteY19" fmla="*/ 0 h 1717583"/>
              <a:gd name="connsiteX20" fmla="*/ 11001048 w 11347519"/>
              <a:gd name="connsiteY20" fmla="*/ 0 h 1717583"/>
              <a:gd name="connsiteX21" fmla="*/ 11347519 w 11347519"/>
              <a:gd name="connsiteY21" fmla="*/ 346471 h 1717583"/>
              <a:gd name="connsiteX22" fmla="*/ 11347519 w 11347519"/>
              <a:gd name="connsiteY22" fmla="*/ 879284 h 1717583"/>
              <a:gd name="connsiteX23" fmla="*/ 11347519 w 11347519"/>
              <a:gd name="connsiteY23" fmla="*/ 1371112 h 1717583"/>
              <a:gd name="connsiteX24" fmla="*/ 11001048 w 11347519"/>
              <a:gd name="connsiteY24" fmla="*/ 1717583 h 1717583"/>
              <a:gd name="connsiteX25" fmla="*/ 10228591 w 11347519"/>
              <a:gd name="connsiteY25" fmla="*/ 1717583 h 1717583"/>
              <a:gd name="connsiteX26" fmla="*/ 9456134 w 11347519"/>
              <a:gd name="connsiteY26" fmla="*/ 1717583 h 1717583"/>
              <a:gd name="connsiteX27" fmla="*/ 9003315 w 11347519"/>
              <a:gd name="connsiteY27" fmla="*/ 1717583 h 1717583"/>
              <a:gd name="connsiteX28" fmla="*/ 8657041 w 11347519"/>
              <a:gd name="connsiteY28" fmla="*/ 1717583 h 1717583"/>
              <a:gd name="connsiteX29" fmla="*/ 7778038 w 11347519"/>
              <a:gd name="connsiteY29" fmla="*/ 1717583 h 1717583"/>
              <a:gd name="connsiteX30" fmla="*/ 7218673 w 11347519"/>
              <a:gd name="connsiteY30" fmla="*/ 1717583 h 1717583"/>
              <a:gd name="connsiteX31" fmla="*/ 6659308 w 11347519"/>
              <a:gd name="connsiteY31" fmla="*/ 1717583 h 1717583"/>
              <a:gd name="connsiteX32" fmla="*/ 5993397 w 11347519"/>
              <a:gd name="connsiteY32" fmla="*/ 1717583 h 1717583"/>
              <a:gd name="connsiteX33" fmla="*/ 5114394 w 11347519"/>
              <a:gd name="connsiteY33" fmla="*/ 1717583 h 1717583"/>
              <a:gd name="connsiteX34" fmla="*/ 4555029 w 11347519"/>
              <a:gd name="connsiteY34" fmla="*/ 1717583 h 1717583"/>
              <a:gd name="connsiteX35" fmla="*/ 3889118 w 11347519"/>
              <a:gd name="connsiteY35" fmla="*/ 1717583 h 1717583"/>
              <a:gd name="connsiteX36" fmla="*/ 3329753 w 11347519"/>
              <a:gd name="connsiteY36" fmla="*/ 1717583 h 1717583"/>
              <a:gd name="connsiteX37" fmla="*/ 2663841 w 11347519"/>
              <a:gd name="connsiteY37" fmla="*/ 1717583 h 1717583"/>
              <a:gd name="connsiteX38" fmla="*/ 1891385 w 11347519"/>
              <a:gd name="connsiteY38" fmla="*/ 1717583 h 1717583"/>
              <a:gd name="connsiteX39" fmla="*/ 1332019 w 11347519"/>
              <a:gd name="connsiteY39" fmla="*/ 1717583 h 1717583"/>
              <a:gd name="connsiteX40" fmla="*/ 346471 w 11347519"/>
              <a:gd name="connsiteY40" fmla="*/ 1717583 h 1717583"/>
              <a:gd name="connsiteX41" fmla="*/ 0 w 11347519"/>
              <a:gd name="connsiteY41" fmla="*/ 1371112 h 1717583"/>
              <a:gd name="connsiteX42" fmla="*/ 0 w 11347519"/>
              <a:gd name="connsiteY42" fmla="*/ 848545 h 1717583"/>
              <a:gd name="connsiteX43" fmla="*/ 0 w 11347519"/>
              <a:gd name="connsiteY43" fmla="*/ 346471 h 17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47519" h="1717583" fill="none" extrusionOk="0">
                <a:moveTo>
                  <a:pt x="0" y="346471"/>
                </a:moveTo>
                <a:cubicBezTo>
                  <a:pt x="-20096" y="112679"/>
                  <a:pt x="132966" y="17432"/>
                  <a:pt x="346471" y="0"/>
                </a:cubicBezTo>
                <a:cubicBezTo>
                  <a:pt x="535302" y="-9959"/>
                  <a:pt x="725928" y="29984"/>
                  <a:pt x="1012382" y="0"/>
                </a:cubicBezTo>
                <a:cubicBezTo>
                  <a:pt x="1298836" y="-29984"/>
                  <a:pt x="1375753" y="-22322"/>
                  <a:pt x="1571747" y="0"/>
                </a:cubicBezTo>
                <a:cubicBezTo>
                  <a:pt x="1767742" y="22322"/>
                  <a:pt x="1778949" y="-8475"/>
                  <a:pt x="1918021" y="0"/>
                </a:cubicBezTo>
                <a:cubicBezTo>
                  <a:pt x="2057093" y="8475"/>
                  <a:pt x="2247655" y="11849"/>
                  <a:pt x="2477386" y="0"/>
                </a:cubicBezTo>
                <a:cubicBezTo>
                  <a:pt x="2707118" y="-11849"/>
                  <a:pt x="2811714" y="-5463"/>
                  <a:pt x="2930206" y="0"/>
                </a:cubicBezTo>
                <a:cubicBezTo>
                  <a:pt x="3048698" y="5463"/>
                  <a:pt x="3149268" y="-14618"/>
                  <a:pt x="3276480" y="0"/>
                </a:cubicBezTo>
                <a:cubicBezTo>
                  <a:pt x="3403692" y="14618"/>
                  <a:pt x="3732541" y="23732"/>
                  <a:pt x="4155482" y="0"/>
                </a:cubicBezTo>
                <a:cubicBezTo>
                  <a:pt x="4578423" y="-23732"/>
                  <a:pt x="4578628" y="3613"/>
                  <a:pt x="4821393" y="0"/>
                </a:cubicBezTo>
                <a:cubicBezTo>
                  <a:pt x="5064158" y="-3613"/>
                  <a:pt x="5219935" y="26535"/>
                  <a:pt x="5380759" y="0"/>
                </a:cubicBezTo>
                <a:cubicBezTo>
                  <a:pt x="5541583" y="-26535"/>
                  <a:pt x="5770898" y="-19376"/>
                  <a:pt x="6153215" y="0"/>
                </a:cubicBezTo>
                <a:cubicBezTo>
                  <a:pt x="6535532" y="19376"/>
                  <a:pt x="6487675" y="27821"/>
                  <a:pt x="6819127" y="0"/>
                </a:cubicBezTo>
                <a:cubicBezTo>
                  <a:pt x="7150579" y="-27821"/>
                  <a:pt x="7208064" y="670"/>
                  <a:pt x="7378492" y="0"/>
                </a:cubicBezTo>
                <a:cubicBezTo>
                  <a:pt x="7548920" y="-670"/>
                  <a:pt x="7588066" y="-11914"/>
                  <a:pt x="7724766" y="0"/>
                </a:cubicBezTo>
                <a:cubicBezTo>
                  <a:pt x="7861466" y="11914"/>
                  <a:pt x="8156481" y="18467"/>
                  <a:pt x="8284131" y="0"/>
                </a:cubicBezTo>
                <a:cubicBezTo>
                  <a:pt x="8411782" y="-18467"/>
                  <a:pt x="8653111" y="-12585"/>
                  <a:pt x="8843496" y="0"/>
                </a:cubicBezTo>
                <a:cubicBezTo>
                  <a:pt x="9033881" y="12585"/>
                  <a:pt x="9075155" y="-6540"/>
                  <a:pt x="9189770" y="0"/>
                </a:cubicBezTo>
                <a:cubicBezTo>
                  <a:pt x="9304385" y="6540"/>
                  <a:pt x="9478830" y="7773"/>
                  <a:pt x="9642589" y="0"/>
                </a:cubicBezTo>
                <a:cubicBezTo>
                  <a:pt x="9806348" y="-7773"/>
                  <a:pt x="9854833" y="1514"/>
                  <a:pt x="9988863" y="0"/>
                </a:cubicBezTo>
                <a:cubicBezTo>
                  <a:pt x="10122893" y="-1514"/>
                  <a:pt x="10714344" y="35887"/>
                  <a:pt x="11001048" y="0"/>
                </a:cubicBezTo>
                <a:cubicBezTo>
                  <a:pt x="11207288" y="25347"/>
                  <a:pt x="11333054" y="162790"/>
                  <a:pt x="11347519" y="346471"/>
                </a:cubicBezTo>
                <a:cubicBezTo>
                  <a:pt x="11354302" y="585924"/>
                  <a:pt x="11325726" y="696430"/>
                  <a:pt x="11347519" y="879284"/>
                </a:cubicBezTo>
                <a:cubicBezTo>
                  <a:pt x="11369312" y="1062138"/>
                  <a:pt x="11335822" y="1192319"/>
                  <a:pt x="11347519" y="1371112"/>
                </a:cubicBezTo>
                <a:cubicBezTo>
                  <a:pt x="11345101" y="1557714"/>
                  <a:pt x="11204930" y="1723165"/>
                  <a:pt x="11001048" y="1717583"/>
                </a:cubicBezTo>
                <a:cubicBezTo>
                  <a:pt x="10729792" y="1706595"/>
                  <a:pt x="10578815" y="1702761"/>
                  <a:pt x="10228591" y="1717583"/>
                </a:cubicBezTo>
                <a:cubicBezTo>
                  <a:pt x="9878367" y="1732405"/>
                  <a:pt x="9751800" y="1714141"/>
                  <a:pt x="9456134" y="1717583"/>
                </a:cubicBezTo>
                <a:cubicBezTo>
                  <a:pt x="9160468" y="1721025"/>
                  <a:pt x="9110866" y="1727936"/>
                  <a:pt x="9003315" y="1717583"/>
                </a:cubicBezTo>
                <a:cubicBezTo>
                  <a:pt x="8895764" y="1707230"/>
                  <a:pt x="8731005" y="1727840"/>
                  <a:pt x="8657041" y="1717583"/>
                </a:cubicBezTo>
                <a:cubicBezTo>
                  <a:pt x="8583077" y="1707326"/>
                  <a:pt x="8061292" y="1697790"/>
                  <a:pt x="7778038" y="1717583"/>
                </a:cubicBezTo>
                <a:cubicBezTo>
                  <a:pt x="7494784" y="1737376"/>
                  <a:pt x="7348823" y="1698200"/>
                  <a:pt x="7218673" y="1717583"/>
                </a:cubicBezTo>
                <a:cubicBezTo>
                  <a:pt x="7088524" y="1736966"/>
                  <a:pt x="6820695" y="1711426"/>
                  <a:pt x="6659308" y="1717583"/>
                </a:cubicBezTo>
                <a:cubicBezTo>
                  <a:pt x="6497921" y="1723740"/>
                  <a:pt x="6171026" y="1700149"/>
                  <a:pt x="5993397" y="1717583"/>
                </a:cubicBezTo>
                <a:cubicBezTo>
                  <a:pt x="5815768" y="1735017"/>
                  <a:pt x="5482096" y="1743090"/>
                  <a:pt x="5114394" y="1717583"/>
                </a:cubicBezTo>
                <a:cubicBezTo>
                  <a:pt x="4746692" y="1692076"/>
                  <a:pt x="4696607" y="1731213"/>
                  <a:pt x="4555029" y="1717583"/>
                </a:cubicBezTo>
                <a:cubicBezTo>
                  <a:pt x="4413451" y="1703953"/>
                  <a:pt x="4114741" y="1695618"/>
                  <a:pt x="3889118" y="1717583"/>
                </a:cubicBezTo>
                <a:cubicBezTo>
                  <a:pt x="3663495" y="1739548"/>
                  <a:pt x="3482681" y="1694182"/>
                  <a:pt x="3329753" y="1717583"/>
                </a:cubicBezTo>
                <a:cubicBezTo>
                  <a:pt x="3176825" y="1740984"/>
                  <a:pt x="2900828" y="1721908"/>
                  <a:pt x="2663841" y="1717583"/>
                </a:cubicBezTo>
                <a:cubicBezTo>
                  <a:pt x="2426854" y="1713258"/>
                  <a:pt x="2189820" y="1746381"/>
                  <a:pt x="1891385" y="1717583"/>
                </a:cubicBezTo>
                <a:cubicBezTo>
                  <a:pt x="1592950" y="1688785"/>
                  <a:pt x="1512378" y="1708827"/>
                  <a:pt x="1332019" y="1717583"/>
                </a:cubicBezTo>
                <a:cubicBezTo>
                  <a:pt x="1151660" y="1726339"/>
                  <a:pt x="687240" y="1710038"/>
                  <a:pt x="346471" y="1717583"/>
                </a:cubicBezTo>
                <a:cubicBezTo>
                  <a:pt x="125334" y="1753685"/>
                  <a:pt x="-23699" y="1543938"/>
                  <a:pt x="0" y="1371112"/>
                </a:cubicBezTo>
                <a:cubicBezTo>
                  <a:pt x="2524" y="1195743"/>
                  <a:pt x="-16685" y="989059"/>
                  <a:pt x="0" y="848545"/>
                </a:cubicBezTo>
                <a:cubicBezTo>
                  <a:pt x="16685" y="708031"/>
                  <a:pt x="-17342" y="550868"/>
                  <a:pt x="0" y="346471"/>
                </a:cubicBezTo>
                <a:close/>
              </a:path>
              <a:path w="11347519" h="1717583" stroke="0" extrusionOk="0">
                <a:moveTo>
                  <a:pt x="0" y="346471"/>
                </a:moveTo>
                <a:cubicBezTo>
                  <a:pt x="332" y="165258"/>
                  <a:pt x="175357" y="36161"/>
                  <a:pt x="346471" y="0"/>
                </a:cubicBezTo>
                <a:cubicBezTo>
                  <a:pt x="669058" y="28570"/>
                  <a:pt x="878361" y="18840"/>
                  <a:pt x="1118928" y="0"/>
                </a:cubicBezTo>
                <a:cubicBezTo>
                  <a:pt x="1359495" y="-18840"/>
                  <a:pt x="1445296" y="8584"/>
                  <a:pt x="1571747" y="0"/>
                </a:cubicBezTo>
                <a:cubicBezTo>
                  <a:pt x="1698198" y="-8584"/>
                  <a:pt x="1858709" y="14348"/>
                  <a:pt x="2024567" y="0"/>
                </a:cubicBezTo>
                <a:cubicBezTo>
                  <a:pt x="2190425" y="-14348"/>
                  <a:pt x="2617580" y="2355"/>
                  <a:pt x="2797024" y="0"/>
                </a:cubicBezTo>
                <a:cubicBezTo>
                  <a:pt x="2976468" y="-2355"/>
                  <a:pt x="3236853" y="6215"/>
                  <a:pt x="3356389" y="0"/>
                </a:cubicBezTo>
                <a:cubicBezTo>
                  <a:pt x="3475926" y="-6215"/>
                  <a:pt x="3871184" y="41699"/>
                  <a:pt x="4235392" y="0"/>
                </a:cubicBezTo>
                <a:cubicBezTo>
                  <a:pt x="4599600" y="-41699"/>
                  <a:pt x="4840622" y="-4942"/>
                  <a:pt x="5114394" y="0"/>
                </a:cubicBezTo>
                <a:cubicBezTo>
                  <a:pt x="5388166" y="4942"/>
                  <a:pt x="5650206" y="-11618"/>
                  <a:pt x="5886851" y="0"/>
                </a:cubicBezTo>
                <a:cubicBezTo>
                  <a:pt x="6123496" y="11618"/>
                  <a:pt x="6149184" y="-1941"/>
                  <a:pt x="6339671" y="0"/>
                </a:cubicBezTo>
                <a:cubicBezTo>
                  <a:pt x="6530158" y="1941"/>
                  <a:pt x="6542603" y="-16543"/>
                  <a:pt x="6685944" y="0"/>
                </a:cubicBezTo>
                <a:cubicBezTo>
                  <a:pt x="6829285" y="16543"/>
                  <a:pt x="7272016" y="26850"/>
                  <a:pt x="7564947" y="0"/>
                </a:cubicBezTo>
                <a:cubicBezTo>
                  <a:pt x="7857878" y="-26850"/>
                  <a:pt x="8083682" y="1658"/>
                  <a:pt x="8230858" y="0"/>
                </a:cubicBezTo>
                <a:cubicBezTo>
                  <a:pt x="8378034" y="-1658"/>
                  <a:pt x="8747544" y="31500"/>
                  <a:pt x="8896769" y="0"/>
                </a:cubicBezTo>
                <a:cubicBezTo>
                  <a:pt x="9045994" y="-31500"/>
                  <a:pt x="9142598" y="17370"/>
                  <a:pt x="9349589" y="0"/>
                </a:cubicBezTo>
                <a:cubicBezTo>
                  <a:pt x="9556580" y="-17370"/>
                  <a:pt x="9881339" y="-4850"/>
                  <a:pt x="10122045" y="0"/>
                </a:cubicBezTo>
                <a:cubicBezTo>
                  <a:pt x="10362751" y="4850"/>
                  <a:pt x="10707136" y="41364"/>
                  <a:pt x="11001048" y="0"/>
                </a:cubicBezTo>
                <a:cubicBezTo>
                  <a:pt x="11203190" y="-22380"/>
                  <a:pt x="11359582" y="170931"/>
                  <a:pt x="11347519" y="346471"/>
                </a:cubicBezTo>
                <a:cubicBezTo>
                  <a:pt x="11349486" y="518261"/>
                  <a:pt x="11361219" y="690915"/>
                  <a:pt x="11347519" y="828052"/>
                </a:cubicBezTo>
                <a:cubicBezTo>
                  <a:pt x="11333819" y="965189"/>
                  <a:pt x="11361330" y="1135464"/>
                  <a:pt x="11347519" y="1371112"/>
                </a:cubicBezTo>
                <a:cubicBezTo>
                  <a:pt x="11365954" y="1557450"/>
                  <a:pt x="11226109" y="1734744"/>
                  <a:pt x="11001048" y="1717583"/>
                </a:cubicBezTo>
                <a:cubicBezTo>
                  <a:pt x="10888582" y="1715959"/>
                  <a:pt x="10659379" y="1738190"/>
                  <a:pt x="10548228" y="1717583"/>
                </a:cubicBezTo>
                <a:cubicBezTo>
                  <a:pt x="10437077" y="1696976"/>
                  <a:pt x="9922257" y="1750420"/>
                  <a:pt x="9669226" y="1717583"/>
                </a:cubicBezTo>
                <a:cubicBezTo>
                  <a:pt x="9416195" y="1684746"/>
                  <a:pt x="9334098" y="1701221"/>
                  <a:pt x="9109861" y="1717583"/>
                </a:cubicBezTo>
                <a:cubicBezTo>
                  <a:pt x="8885624" y="1733945"/>
                  <a:pt x="8601830" y="1693710"/>
                  <a:pt x="8230858" y="1717583"/>
                </a:cubicBezTo>
                <a:cubicBezTo>
                  <a:pt x="7859886" y="1741456"/>
                  <a:pt x="7683824" y="1755627"/>
                  <a:pt x="7351855" y="1717583"/>
                </a:cubicBezTo>
                <a:cubicBezTo>
                  <a:pt x="7019886" y="1679539"/>
                  <a:pt x="7039495" y="1689866"/>
                  <a:pt x="6792490" y="1717583"/>
                </a:cubicBezTo>
                <a:cubicBezTo>
                  <a:pt x="6545485" y="1745300"/>
                  <a:pt x="6554091" y="1726540"/>
                  <a:pt x="6446216" y="1717583"/>
                </a:cubicBezTo>
                <a:cubicBezTo>
                  <a:pt x="6338341" y="1708626"/>
                  <a:pt x="6103387" y="1697847"/>
                  <a:pt x="5993397" y="1717583"/>
                </a:cubicBezTo>
                <a:cubicBezTo>
                  <a:pt x="5883407" y="1737319"/>
                  <a:pt x="5760015" y="1735695"/>
                  <a:pt x="5540577" y="1717583"/>
                </a:cubicBezTo>
                <a:cubicBezTo>
                  <a:pt x="5321139" y="1699471"/>
                  <a:pt x="4955559" y="1741365"/>
                  <a:pt x="4768120" y="1717583"/>
                </a:cubicBezTo>
                <a:cubicBezTo>
                  <a:pt x="4580681" y="1693801"/>
                  <a:pt x="4564408" y="1708986"/>
                  <a:pt x="4421847" y="1717583"/>
                </a:cubicBezTo>
                <a:cubicBezTo>
                  <a:pt x="4279286" y="1726180"/>
                  <a:pt x="4091344" y="1723389"/>
                  <a:pt x="3969027" y="1717583"/>
                </a:cubicBezTo>
                <a:cubicBezTo>
                  <a:pt x="3846710" y="1711777"/>
                  <a:pt x="3432689" y="1742694"/>
                  <a:pt x="3090025" y="1717583"/>
                </a:cubicBezTo>
                <a:cubicBezTo>
                  <a:pt x="2747361" y="1692472"/>
                  <a:pt x="2876349" y="1722649"/>
                  <a:pt x="2743751" y="1717583"/>
                </a:cubicBezTo>
                <a:cubicBezTo>
                  <a:pt x="2611153" y="1712517"/>
                  <a:pt x="2542258" y="1722002"/>
                  <a:pt x="2397477" y="1717583"/>
                </a:cubicBezTo>
                <a:cubicBezTo>
                  <a:pt x="2252696" y="1713164"/>
                  <a:pt x="2138824" y="1707109"/>
                  <a:pt x="2051203" y="1717583"/>
                </a:cubicBezTo>
                <a:cubicBezTo>
                  <a:pt x="1963582" y="1728057"/>
                  <a:pt x="1555913" y="1686333"/>
                  <a:pt x="1385292" y="1717583"/>
                </a:cubicBezTo>
                <a:cubicBezTo>
                  <a:pt x="1214671" y="1748833"/>
                  <a:pt x="765438" y="1716892"/>
                  <a:pt x="346471" y="1717583"/>
                </a:cubicBezTo>
                <a:cubicBezTo>
                  <a:pt x="187238" y="1711888"/>
                  <a:pt x="-7308" y="1554792"/>
                  <a:pt x="0" y="1371112"/>
                </a:cubicBezTo>
                <a:cubicBezTo>
                  <a:pt x="6995" y="1215502"/>
                  <a:pt x="-18040" y="1068024"/>
                  <a:pt x="0" y="858792"/>
                </a:cubicBezTo>
                <a:cubicBezTo>
                  <a:pt x="18040" y="649560"/>
                  <a:pt x="13601" y="587620"/>
                  <a:pt x="0" y="346471"/>
                </a:cubicBezTo>
                <a:close/>
              </a:path>
            </a:pathLst>
          </a:custGeom>
          <a:solidFill>
            <a:schemeClr val="accent4">
              <a:lumMod val="20000"/>
              <a:lumOff val="80000"/>
              <a:alpha val="85000"/>
            </a:schemeClr>
          </a:solidFill>
          <a:ln w="38100" cap="flat" cmpd="sng" algn="ctr">
            <a:solidFill>
              <a:srgbClr val="002060"/>
            </a:solidFill>
            <a:prstDash val="solid"/>
            <a:miter lim="800000"/>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ctr"/>
          <a:lstStyle/>
          <a:p>
            <a:pPr lvl="0" algn="ctr">
              <a:lnSpc>
                <a:spcPct val="110000"/>
              </a:lnSpc>
              <a:defRPr/>
            </a:pP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Ví</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dụ</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các</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số</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chia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hết</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cho</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2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là</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p>
          <a:p>
            <a:pPr lvl="0" algn="ctr">
              <a:lnSpc>
                <a:spcPct val="110000"/>
              </a:lnSpc>
              <a:defRPr/>
            </a:pP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24, 40, 42, 64, 76, 88, 90,...</a:t>
            </a:r>
            <a:endParaRPr kumimoji="0" lang="en-US" sz="5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AC269583-F026-2A83-5FFF-C21194AF682B}"/>
              </a:ext>
            </a:extLst>
          </p:cNvPr>
          <p:cNvSpPr/>
          <p:nvPr/>
        </p:nvSpPr>
        <p:spPr>
          <a:xfrm>
            <a:off x="653980" y="4568917"/>
            <a:ext cx="11347519" cy="1717583"/>
          </a:xfrm>
          <a:custGeom>
            <a:avLst/>
            <a:gdLst>
              <a:gd name="connsiteX0" fmla="*/ 0 w 11347519"/>
              <a:gd name="connsiteY0" fmla="*/ 346471 h 1717583"/>
              <a:gd name="connsiteX1" fmla="*/ 346471 w 11347519"/>
              <a:gd name="connsiteY1" fmla="*/ 0 h 1717583"/>
              <a:gd name="connsiteX2" fmla="*/ 1012382 w 11347519"/>
              <a:gd name="connsiteY2" fmla="*/ 0 h 1717583"/>
              <a:gd name="connsiteX3" fmla="*/ 1571747 w 11347519"/>
              <a:gd name="connsiteY3" fmla="*/ 0 h 1717583"/>
              <a:gd name="connsiteX4" fmla="*/ 1918021 w 11347519"/>
              <a:gd name="connsiteY4" fmla="*/ 0 h 1717583"/>
              <a:gd name="connsiteX5" fmla="*/ 2477386 w 11347519"/>
              <a:gd name="connsiteY5" fmla="*/ 0 h 1717583"/>
              <a:gd name="connsiteX6" fmla="*/ 2930206 w 11347519"/>
              <a:gd name="connsiteY6" fmla="*/ 0 h 1717583"/>
              <a:gd name="connsiteX7" fmla="*/ 3276480 w 11347519"/>
              <a:gd name="connsiteY7" fmla="*/ 0 h 1717583"/>
              <a:gd name="connsiteX8" fmla="*/ 4155482 w 11347519"/>
              <a:gd name="connsiteY8" fmla="*/ 0 h 1717583"/>
              <a:gd name="connsiteX9" fmla="*/ 4821393 w 11347519"/>
              <a:gd name="connsiteY9" fmla="*/ 0 h 1717583"/>
              <a:gd name="connsiteX10" fmla="*/ 5380759 w 11347519"/>
              <a:gd name="connsiteY10" fmla="*/ 0 h 1717583"/>
              <a:gd name="connsiteX11" fmla="*/ 6153215 w 11347519"/>
              <a:gd name="connsiteY11" fmla="*/ 0 h 1717583"/>
              <a:gd name="connsiteX12" fmla="*/ 6819127 w 11347519"/>
              <a:gd name="connsiteY12" fmla="*/ 0 h 1717583"/>
              <a:gd name="connsiteX13" fmla="*/ 7378492 w 11347519"/>
              <a:gd name="connsiteY13" fmla="*/ 0 h 1717583"/>
              <a:gd name="connsiteX14" fmla="*/ 7724766 w 11347519"/>
              <a:gd name="connsiteY14" fmla="*/ 0 h 1717583"/>
              <a:gd name="connsiteX15" fmla="*/ 8284131 w 11347519"/>
              <a:gd name="connsiteY15" fmla="*/ 0 h 1717583"/>
              <a:gd name="connsiteX16" fmla="*/ 8843496 w 11347519"/>
              <a:gd name="connsiteY16" fmla="*/ 0 h 1717583"/>
              <a:gd name="connsiteX17" fmla="*/ 9189770 w 11347519"/>
              <a:gd name="connsiteY17" fmla="*/ 0 h 1717583"/>
              <a:gd name="connsiteX18" fmla="*/ 9642589 w 11347519"/>
              <a:gd name="connsiteY18" fmla="*/ 0 h 1717583"/>
              <a:gd name="connsiteX19" fmla="*/ 9988863 w 11347519"/>
              <a:gd name="connsiteY19" fmla="*/ 0 h 1717583"/>
              <a:gd name="connsiteX20" fmla="*/ 11001048 w 11347519"/>
              <a:gd name="connsiteY20" fmla="*/ 0 h 1717583"/>
              <a:gd name="connsiteX21" fmla="*/ 11347519 w 11347519"/>
              <a:gd name="connsiteY21" fmla="*/ 346471 h 1717583"/>
              <a:gd name="connsiteX22" fmla="*/ 11347519 w 11347519"/>
              <a:gd name="connsiteY22" fmla="*/ 879284 h 1717583"/>
              <a:gd name="connsiteX23" fmla="*/ 11347519 w 11347519"/>
              <a:gd name="connsiteY23" fmla="*/ 1371112 h 1717583"/>
              <a:gd name="connsiteX24" fmla="*/ 11001048 w 11347519"/>
              <a:gd name="connsiteY24" fmla="*/ 1717583 h 1717583"/>
              <a:gd name="connsiteX25" fmla="*/ 10228591 w 11347519"/>
              <a:gd name="connsiteY25" fmla="*/ 1717583 h 1717583"/>
              <a:gd name="connsiteX26" fmla="*/ 9456134 w 11347519"/>
              <a:gd name="connsiteY26" fmla="*/ 1717583 h 1717583"/>
              <a:gd name="connsiteX27" fmla="*/ 9003315 w 11347519"/>
              <a:gd name="connsiteY27" fmla="*/ 1717583 h 1717583"/>
              <a:gd name="connsiteX28" fmla="*/ 8657041 w 11347519"/>
              <a:gd name="connsiteY28" fmla="*/ 1717583 h 1717583"/>
              <a:gd name="connsiteX29" fmla="*/ 7778038 w 11347519"/>
              <a:gd name="connsiteY29" fmla="*/ 1717583 h 1717583"/>
              <a:gd name="connsiteX30" fmla="*/ 7218673 w 11347519"/>
              <a:gd name="connsiteY30" fmla="*/ 1717583 h 1717583"/>
              <a:gd name="connsiteX31" fmla="*/ 6659308 w 11347519"/>
              <a:gd name="connsiteY31" fmla="*/ 1717583 h 1717583"/>
              <a:gd name="connsiteX32" fmla="*/ 5993397 w 11347519"/>
              <a:gd name="connsiteY32" fmla="*/ 1717583 h 1717583"/>
              <a:gd name="connsiteX33" fmla="*/ 5114394 w 11347519"/>
              <a:gd name="connsiteY33" fmla="*/ 1717583 h 1717583"/>
              <a:gd name="connsiteX34" fmla="*/ 4555029 w 11347519"/>
              <a:gd name="connsiteY34" fmla="*/ 1717583 h 1717583"/>
              <a:gd name="connsiteX35" fmla="*/ 3889118 w 11347519"/>
              <a:gd name="connsiteY35" fmla="*/ 1717583 h 1717583"/>
              <a:gd name="connsiteX36" fmla="*/ 3329753 w 11347519"/>
              <a:gd name="connsiteY36" fmla="*/ 1717583 h 1717583"/>
              <a:gd name="connsiteX37" fmla="*/ 2663841 w 11347519"/>
              <a:gd name="connsiteY37" fmla="*/ 1717583 h 1717583"/>
              <a:gd name="connsiteX38" fmla="*/ 1891385 w 11347519"/>
              <a:gd name="connsiteY38" fmla="*/ 1717583 h 1717583"/>
              <a:gd name="connsiteX39" fmla="*/ 1332019 w 11347519"/>
              <a:gd name="connsiteY39" fmla="*/ 1717583 h 1717583"/>
              <a:gd name="connsiteX40" fmla="*/ 346471 w 11347519"/>
              <a:gd name="connsiteY40" fmla="*/ 1717583 h 1717583"/>
              <a:gd name="connsiteX41" fmla="*/ 0 w 11347519"/>
              <a:gd name="connsiteY41" fmla="*/ 1371112 h 1717583"/>
              <a:gd name="connsiteX42" fmla="*/ 0 w 11347519"/>
              <a:gd name="connsiteY42" fmla="*/ 848545 h 1717583"/>
              <a:gd name="connsiteX43" fmla="*/ 0 w 11347519"/>
              <a:gd name="connsiteY43" fmla="*/ 346471 h 17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47519" h="1717583" fill="none" extrusionOk="0">
                <a:moveTo>
                  <a:pt x="0" y="346471"/>
                </a:moveTo>
                <a:cubicBezTo>
                  <a:pt x="-20096" y="112679"/>
                  <a:pt x="132966" y="17432"/>
                  <a:pt x="346471" y="0"/>
                </a:cubicBezTo>
                <a:cubicBezTo>
                  <a:pt x="535302" y="-9959"/>
                  <a:pt x="725928" y="29984"/>
                  <a:pt x="1012382" y="0"/>
                </a:cubicBezTo>
                <a:cubicBezTo>
                  <a:pt x="1298836" y="-29984"/>
                  <a:pt x="1375753" y="-22322"/>
                  <a:pt x="1571747" y="0"/>
                </a:cubicBezTo>
                <a:cubicBezTo>
                  <a:pt x="1767742" y="22322"/>
                  <a:pt x="1778949" y="-8475"/>
                  <a:pt x="1918021" y="0"/>
                </a:cubicBezTo>
                <a:cubicBezTo>
                  <a:pt x="2057093" y="8475"/>
                  <a:pt x="2247655" y="11849"/>
                  <a:pt x="2477386" y="0"/>
                </a:cubicBezTo>
                <a:cubicBezTo>
                  <a:pt x="2707118" y="-11849"/>
                  <a:pt x="2811714" y="-5463"/>
                  <a:pt x="2930206" y="0"/>
                </a:cubicBezTo>
                <a:cubicBezTo>
                  <a:pt x="3048698" y="5463"/>
                  <a:pt x="3149268" y="-14618"/>
                  <a:pt x="3276480" y="0"/>
                </a:cubicBezTo>
                <a:cubicBezTo>
                  <a:pt x="3403692" y="14618"/>
                  <a:pt x="3732541" y="23732"/>
                  <a:pt x="4155482" y="0"/>
                </a:cubicBezTo>
                <a:cubicBezTo>
                  <a:pt x="4578423" y="-23732"/>
                  <a:pt x="4578628" y="3613"/>
                  <a:pt x="4821393" y="0"/>
                </a:cubicBezTo>
                <a:cubicBezTo>
                  <a:pt x="5064158" y="-3613"/>
                  <a:pt x="5219935" y="26535"/>
                  <a:pt x="5380759" y="0"/>
                </a:cubicBezTo>
                <a:cubicBezTo>
                  <a:pt x="5541583" y="-26535"/>
                  <a:pt x="5770898" y="-19376"/>
                  <a:pt x="6153215" y="0"/>
                </a:cubicBezTo>
                <a:cubicBezTo>
                  <a:pt x="6535532" y="19376"/>
                  <a:pt x="6487675" y="27821"/>
                  <a:pt x="6819127" y="0"/>
                </a:cubicBezTo>
                <a:cubicBezTo>
                  <a:pt x="7150579" y="-27821"/>
                  <a:pt x="7208064" y="670"/>
                  <a:pt x="7378492" y="0"/>
                </a:cubicBezTo>
                <a:cubicBezTo>
                  <a:pt x="7548920" y="-670"/>
                  <a:pt x="7588066" y="-11914"/>
                  <a:pt x="7724766" y="0"/>
                </a:cubicBezTo>
                <a:cubicBezTo>
                  <a:pt x="7861466" y="11914"/>
                  <a:pt x="8156481" y="18467"/>
                  <a:pt x="8284131" y="0"/>
                </a:cubicBezTo>
                <a:cubicBezTo>
                  <a:pt x="8411782" y="-18467"/>
                  <a:pt x="8653111" y="-12585"/>
                  <a:pt x="8843496" y="0"/>
                </a:cubicBezTo>
                <a:cubicBezTo>
                  <a:pt x="9033881" y="12585"/>
                  <a:pt x="9075155" y="-6540"/>
                  <a:pt x="9189770" y="0"/>
                </a:cubicBezTo>
                <a:cubicBezTo>
                  <a:pt x="9304385" y="6540"/>
                  <a:pt x="9478830" y="7773"/>
                  <a:pt x="9642589" y="0"/>
                </a:cubicBezTo>
                <a:cubicBezTo>
                  <a:pt x="9806348" y="-7773"/>
                  <a:pt x="9854833" y="1514"/>
                  <a:pt x="9988863" y="0"/>
                </a:cubicBezTo>
                <a:cubicBezTo>
                  <a:pt x="10122893" y="-1514"/>
                  <a:pt x="10714344" y="35887"/>
                  <a:pt x="11001048" y="0"/>
                </a:cubicBezTo>
                <a:cubicBezTo>
                  <a:pt x="11207288" y="25347"/>
                  <a:pt x="11333054" y="162790"/>
                  <a:pt x="11347519" y="346471"/>
                </a:cubicBezTo>
                <a:cubicBezTo>
                  <a:pt x="11354302" y="585924"/>
                  <a:pt x="11325726" y="696430"/>
                  <a:pt x="11347519" y="879284"/>
                </a:cubicBezTo>
                <a:cubicBezTo>
                  <a:pt x="11369312" y="1062138"/>
                  <a:pt x="11335822" y="1192319"/>
                  <a:pt x="11347519" y="1371112"/>
                </a:cubicBezTo>
                <a:cubicBezTo>
                  <a:pt x="11345101" y="1557714"/>
                  <a:pt x="11204930" y="1723165"/>
                  <a:pt x="11001048" y="1717583"/>
                </a:cubicBezTo>
                <a:cubicBezTo>
                  <a:pt x="10729792" y="1706595"/>
                  <a:pt x="10578815" y="1702761"/>
                  <a:pt x="10228591" y="1717583"/>
                </a:cubicBezTo>
                <a:cubicBezTo>
                  <a:pt x="9878367" y="1732405"/>
                  <a:pt x="9751800" y="1714141"/>
                  <a:pt x="9456134" y="1717583"/>
                </a:cubicBezTo>
                <a:cubicBezTo>
                  <a:pt x="9160468" y="1721025"/>
                  <a:pt x="9110866" y="1727936"/>
                  <a:pt x="9003315" y="1717583"/>
                </a:cubicBezTo>
                <a:cubicBezTo>
                  <a:pt x="8895764" y="1707230"/>
                  <a:pt x="8731005" y="1727840"/>
                  <a:pt x="8657041" y="1717583"/>
                </a:cubicBezTo>
                <a:cubicBezTo>
                  <a:pt x="8583077" y="1707326"/>
                  <a:pt x="8061292" y="1697790"/>
                  <a:pt x="7778038" y="1717583"/>
                </a:cubicBezTo>
                <a:cubicBezTo>
                  <a:pt x="7494784" y="1737376"/>
                  <a:pt x="7348823" y="1698200"/>
                  <a:pt x="7218673" y="1717583"/>
                </a:cubicBezTo>
                <a:cubicBezTo>
                  <a:pt x="7088524" y="1736966"/>
                  <a:pt x="6820695" y="1711426"/>
                  <a:pt x="6659308" y="1717583"/>
                </a:cubicBezTo>
                <a:cubicBezTo>
                  <a:pt x="6497921" y="1723740"/>
                  <a:pt x="6171026" y="1700149"/>
                  <a:pt x="5993397" y="1717583"/>
                </a:cubicBezTo>
                <a:cubicBezTo>
                  <a:pt x="5815768" y="1735017"/>
                  <a:pt x="5482096" y="1743090"/>
                  <a:pt x="5114394" y="1717583"/>
                </a:cubicBezTo>
                <a:cubicBezTo>
                  <a:pt x="4746692" y="1692076"/>
                  <a:pt x="4696607" y="1731213"/>
                  <a:pt x="4555029" y="1717583"/>
                </a:cubicBezTo>
                <a:cubicBezTo>
                  <a:pt x="4413451" y="1703953"/>
                  <a:pt x="4114741" y="1695618"/>
                  <a:pt x="3889118" y="1717583"/>
                </a:cubicBezTo>
                <a:cubicBezTo>
                  <a:pt x="3663495" y="1739548"/>
                  <a:pt x="3482681" y="1694182"/>
                  <a:pt x="3329753" y="1717583"/>
                </a:cubicBezTo>
                <a:cubicBezTo>
                  <a:pt x="3176825" y="1740984"/>
                  <a:pt x="2900828" y="1721908"/>
                  <a:pt x="2663841" y="1717583"/>
                </a:cubicBezTo>
                <a:cubicBezTo>
                  <a:pt x="2426854" y="1713258"/>
                  <a:pt x="2189820" y="1746381"/>
                  <a:pt x="1891385" y="1717583"/>
                </a:cubicBezTo>
                <a:cubicBezTo>
                  <a:pt x="1592950" y="1688785"/>
                  <a:pt x="1512378" y="1708827"/>
                  <a:pt x="1332019" y="1717583"/>
                </a:cubicBezTo>
                <a:cubicBezTo>
                  <a:pt x="1151660" y="1726339"/>
                  <a:pt x="687240" y="1710038"/>
                  <a:pt x="346471" y="1717583"/>
                </a:cubicBezTo>
                <a:cubicBezTo>
                  <a:pt x="125334" y="1753685"/>
                  <a:pt x="-23699" y="1543938"/>
                  <a:pt x="0" y="1371112"/>
                </a:cubicBezTo>
                <a:cubicBezTo>
                  <a:pt x="2524" y="1195743"/>
                  <a:pt x="-16685" y="989059"/>
                  <a:pt x="0" y="848545"/>
                </a:cubicBezTo>
                <a:cubicBezTo>
                  <a:pt x="16685" y="708031"/>
                  <a:pt x="-17342" y="550868"/>
                  <a:pt x="0" y="346471"/>
                </a:cubicBezTo>
                <a:close/>
              </a:path>
              <a:path w="11347519" h="1717583" stroke="0" extrusionOk="0">
                <a:moveTo>
                  <a:pt x="0" y="346471"/>
                </a:moveTo>
                <a:cubicBezTo>
                  <a:pt x="332" y="165258"/>
                  <a:pt x="175357" y="36161"/>
                  <a:pt x="346471" y="0"/>
                </a:cubicBezTo>
                <a:cubicBezTo>
                  <a:pt x="669058" y="28570"/>
                  <a:pt x="878361" y="18840"/>
                  <a:pt x="1118928" y="0"/>
                </a:cubicBezTo>
                <a:cubicBezTo>
                  <a:pt x="1359495" y="-18840"/>
                  <a:pt x="1445296" y="8584"/>
                  <a:pt x="1571747" y="0"/>
                </a:cubicBezTo>
                <a:cubicBezTo>
                  <a:pt x="1698198" y="-8584"/>
                  <a:pt x="1858709" y="14348"/>
                  <a:pt x="2024567" y="0"/>
                </a:cubicBezTo>
                <a:cubicBezTo>
                  <a:pt x="2190425" y="-14348"/>
                  <a:pt x="2617580" y="2355"/>
                  <a:pt x="2797024" y="0"/>
                </a:cubicBezTo>
                <a:cubicBezTo>
                  <a:pt x="2976468" y="-2355"/>
                  <a:pt x="3236853" y="6215"/>
                  <a:pt x="3356389" y="0"/>
                </a:cubicBezTo>
                <a:cubicBezTo>
                  <a:pt x="3475926" y="-6215"/>
                  <a:pt x="3871184" y="41699"/>
                  <a:pt x="4235392" y="0"/>
                </a:cubicBezTo>
                <a:cubicBezTo>
                  <a:pt x="4599600" y="-41699"/>
                  <a:pt x="4840622" y="-4942"/>
                  <a:pt x="5114394" y="0"/>
                </a:cubicBezTo>
                <a:cubicBezTo>
                  <a:pt x="5388166" y="4942"/>
                  <a:pt x="5650206" y="-11618"/>
                  <a:pt x="5886851" y="0"/>
                </a:cubicBezTo>
                <a:cubicBezTo>
                  <a:pt x="6123496" y="11618"/>
                  <a:pt x="6149184" y="-1941"/>
                  <a:pt x="6339671" y="0"/>
                </a:cubicBezTo>
                <a:cubicBezTo>
                  <a:pt x="6530158" y="1941"/>
                  <a:pt x="6542603" y="-16543"/>
                  <a:pt x="6685944" y="0"/>
                </a:cubicBezTo>
                <a:cubicBezTo>
                  <a:pt x="6829285" y="16543"/>
                  <a:pt x="7272016" y="26850"/>
                  <a:pt x="7564947" y="0"/>
                </a:cubicBezTo>
                <a:cubicBezTo>
                  <a:pt x="7857878" y="-26850"/>
                  <a:pt x="8083682" y="1658"/>
                  <a:pt x="8230858" y="0"/>
                </a:cubicBezTo>
                <a:cubicBezTo>
                  <a:pt x="8378034" y="-1658"/>
                  <a:pt x="8747544" y="31500"/>
                  <a:pt x="8896769" y="0"/>
                </a:cubicBezTo>
                <a:cubicBezTo>
                  <a:pt x="9045994" y="-31500"/>
                  <a:pt x="9142598" y="17370"/>
                  <a:pt x="9349589" y="0"/>
                </a:cubicBezTo>
                <a:cubicBezTo>
                  <a:pt x="9556580" y="-17370"/>
                  <a:pt x="9881339" y="-4850"/>
                  <a:pt x="10122045" y="0"/>
                </a:cubicBezTo>
                <a:cubicBezTo>
                  <a:pt x="10362751" y="4850"/>
                  <a:pt x="10707136" y="41364"/>
                  <a:pt x="11001048" y="0"/>
                </a:cubicBezTo>
                <a:cubicBezTo>
                  <a:pt x="11203190" y="-22380"/>
                  <a:pt x="11359582" y="170931"/>
                  <a:pt x="11347519" y="346471"/>
                </a:cubicBezTo>
                <a:cubicBezTo>
                  <a:pt x="11349486" y="518261"/>
                  <a:pt x="11361219" y="690915"/>
                  <a:pt x="11347519" y="828052"/>
                </a:cubicBezTo>
                <a:cubicBezTo>
                  <a:pt x="11333819" y="965189"/>
                  <a:pt x="11361330" y="1135464"/>
                  <a:pt x="11347519" y="1371112"/>
                </a:cubicBezTo>
                <a:cubicBezTo>
                  <a:pt x="11365954" y="1557450"/>
                  <a:pt x="11226109" y="1734744"/>
                  <a:pt x="11001048" y="1717583"/>
                </a:cubicBezTo>
                <a:cubicBezTo>
                  <a:pt x="10888582" y="1715959"/>
                  <a:pt x="10659379" y="1738190"/>
                  <a:pt x="10548228" y="1717583"/>
                </a:cubicBezTo>
                <a:cubicBezTo>
                  <a:pt x="10437077" y="1696976"/>
                  <a:pt x="9922257" y="1750420"/>
                  <a:pt x="9669226" y="1717583"/>
                </a:cubicBezTo>
                <a:cubicBezTo>
                  <a:pt x="9416195" y="1684746"/>
                  <a:pt x="9334098" y="1701221"/>
                  <a:pt x="9109861" y="1717583"/>
                </a:cubicBezTo>
                <a:cubicBezTo>
                  <a:pt x="8885624" y="1733945"/>
                  <a:pt x="8601830" y="1693710"/>
                  <a:pt x="8230858" y="1717583"/>
                </a:cubicBezTo>
                <a:cubicBezTo>
                  <a:pt x="7859886" y="1741456"/>
                  <a:pt x="7683824" y="1755627"/>
                  <a:pt x="7351855" y="1717583"/>
                </a:cubicBezTo>
                <a:cubicBezTo>
                  <a:pt x="7019886" y="1679539"/>
                  <a:pt x="7039495" y="1689866"/>
                  <a:pt x="6792490" y="1717583"/>
                </a:cubicBezTo>
                <a:cubicBezTo>
                  <a:pt x="6545485" y="1745300"/>
                  <a:pt x="6554091" y="1726540"/>
                  <a:pt x="6446216" y="1717583"/>
                </a:cubicBezTo>
                <a:cubicBezTo>
                  <a:pt x="6338341" y="1708626"/>
                  <a:pt x="6103387" y="1697847"/>
                  <a:pt x="5993397" y="1717583"/>
                </a:cubicBezTo>
                <a:cubicBezTo>
                  <a:pt x="5883407" y="1737319"/>
                  <a:pt x="5760015" y="1735695"/>
                  <a:pt x="5540577" y="1717583"/>
                </a:cubicBezTo>
                <a:cubicBezTo>
                  <a:pt x="5321139" y="1699471"/>
                  <a:pt x="4955559" y="1741365"/>
                  <a:pt x="4768120" y="1717583"/>
                </a:cubicBezTo>
                <a:cubicBezTo>
                  <a:pt x="4580681" y="1693801"/>
                  <a:pt x="4564408" y="1708986"/>
                  <a:pt x="4421847" y="1717583"/>
                </a:cubicBezTo>
                <a:cubicBezTo>
                  <a:pt x="4279286" y="1726180"/>
                  <a:pt x="4091344" y="1723389"/>
                  <a:pt x="3969027" y="1717583"/>
                </a:cubicBezTo>
                <a:cubicBezTo>
                  <a:pt x="3846710" y="1711777"/>
                  <a:pt x="3432689" y="1742694"/>
                  <a:pt x="3090025" y="1717583"/>
                </a:cubicBezTo>
                <a:cubicBezTo>
                  <a:pt x="2747361" y="1692472"/>
                  <a:pt x="2876349" y="1722649"/>
                  <a:pt x="2743751" y="1717583"/>
                </a:cubicBezTo>
                <a:cubicBezTo>
                  <a:pt x="2611153" y="1712517"/>
                  <a:pt x="2542258" y="1722002"/>
                  <a:pt x="2397477" y="1717583"/>
                </a:cubicBezTo>
                <a:cubicBezTo>
                  <a:pt x="2252696" y="1713164"/>
                  <a:pt x="2138824" y="1707109"/>
                  <a:pt x="2051203" y="1717583"/>
                </a:cubicBezTo>
                <a:cubicBezTo>
                  <a:pt x="1963582" y="1728057"/>
                  <a:pt x="1555913" y="1686333"/>
                  <a:pt x="1385292" y="1717583"/>
                </a:cubicBezTo>
                <a:cubicBezTo>
                  <a:pt x="1214671" y="1748833"/>
                  <a:pt x="765438" y="1716892"/>
                  <a:pt x="346471" y="1717583"/>
                </a:cubicBezTo>
                <a:cubicBezTo>
                  <a:pt x="187238" y="1711888"/>
                  <a:pt x="-7308" y="1554792"/>
                  <a:pt x="0" y="1371112"/>
                </a:cubicBezTo>
                <a:cubicBezTo>
                  <a:pt x="6995" y="1215502"/>
                  <a:pt x="-18040" y="1068024"/>
                  <a:pt x="0" y="858792"/>
                </a:cubicBezTo>
                <a:cubicBezTo>
                  <a:pt x="18040" y="649560"/>
                  <a:pt x="13601" y="587620"/>
                  <a:pt x="0" y="346471"/>
                </a:cubicBezTo>
                <a:close/>
              </a:path>
            </a:pathLst>
          </a:custGeom>
          <a:solidFill>
            <a:schemeClr val="accent4">
              <a:lumMod val="20000"/>
              <a:lumOff val="80000"/>
              <a:alpha val="85000"/>
            </a:schemeClr>
          </a:solidFill>
          <a:ln w="38100" cap="flat" cmpd="sng" algn="ctr">
            <a:solidFill>
              <a:srgbClr val="002060"/>
            </a:solidFill>
            <a:prstDash val="solid"/>
            <a:miter lim="800000"/>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ctr"/>
          <a:lstStyle/>
          <a:p>
            <a:pPr lvl="0" algn="ctr">
              <a:lnSpc>
                <a:spcPct val="110000"/>
              </a:lnSpc>
              <a:defRPr/>
            </a:pP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Ví</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dụ</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các</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số</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không</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chia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hết</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cho</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2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là</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p>
          <a:p>
            <a:pPr lvl="0" algn="ctr">
              <a:lnSpc>
                <a:spcPct val="110000"/>
              </a:lnSpc>
              <a:defRPr/>
            </a:pP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21, 43, 45, 67, 79,.....</a:t>
            </a:r>
            <a:endParaRPr kumimoji="0" lang="en-US" sz="5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459794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98812" y="159487"/>
            <a:ext cx="11858171" cy="6560289"/>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6" name="Picture 5">
            <a:extLst>
              <a:ext uri="{FF2B5EF4-FFF2-40B4-BE49-F238E27FC236}">
                <a16:creationId xmlns:a16="http://schemas.microsoft.com/office/drawing/2014/main" id="{AD45B70E-F7AC-4962-EC3D-9DC047E1C3AF}"/>
              </a:ext>
            </a:extLst>
          </p:cNvPr>
          <p:cNvPicPr>
            <a:picLocks noChangeAspect="1"/>
          </p:cNvPicPr>
          <p:nvPr/>
        </p:nvPicPr>
        <p:blipFill>
          <a:blip r:embed="rId3"/>
          <a:stretch>
            <a:fillRect/>
          </a:stretch>
        </p:blipFill>
        <p:spPr>
          <a:xfrm>
            <a:off x="1209674" y="285750"/>
            <a:ext cx="9020175" cy="988266"/>
          </a:xfrm>
          <a:prstGeom prst="rect">
            <a:avLst/>
          </a:prstGeom>
        </p:spPr>
      </p:pic>
      <p:pic>
        <p:nvPicPr>
          <p:cNvPr id="8" name="Picture 7">
            <a:extLst>
              <a:ext uri="{FF2B5EF4-FFF2-40B4-BE49-F238E27FC236}">
                <a16:creationId xmlns:a16="http://schemas.microsoft.com/office/drawing/2014/main" id="{1FDF3147-CFBA-EBBE-7FF2-C11AAA0C83D9}"/>
              </a:ext>
            </a:extLst>
          </p:cNvPr>
          <p:cNvPicPr>
            <a:picLocks noChangeAspect="1"/>
          </p:cNvPicPr>
          <p:nvPr/>
        </p:nvPicPr>
        <p:blipFill>
          <a:blip r:embed="rId4"/>
          <a:stretch>
            <a:fillRect/>
          </a:stretch>
        </p:blipFill>
        <p:spPr>
          <a:xfrm>
            <a:off x="1995487" y="1452562"/>
            <a:ext cx="8139113" cy="1506220"/>
          </a:xfrm>
          <a:prstGeom prst="rect">
            <a:avLst/>
          </a:prstGeom>
        </p:spPr>
      </p:pic>
      <p:sp>
        <p:nvSpPr>
          <p:cNvPr id="10" name="Rectangle: Rounded Corners 9">
            <a:extLst>
              <a:ext uri="{FF2B5EF4-FFF2-40B4-BE49-F238E27FC236}">
                <a16:creationId xmlns:a16="http://schemas.microsoft.com/office/drawing/2014/main" id="{D04A1020-6084-29F2-7CFC-5AD8931C65D9}"/>
              </a:ext>
            </a:extLst>
          </p:cNvPr>
          <p:cNvSpPr/>
          <p:nvPr/>
        </p:nvSpPr>
        <p:spPr>
          <a:xfrm>
            <a:off x="6019800" y="1724024"/>
            <a:ext cx="1114425" cy="1076325"/>
          </a:xfrm>
          <a:prstGeom prst="roundRect">
            <a:avLst/>
          </a:prstGeom>
          <a:solidFill>
            <a:schemeClr val="bg1"/>
          </a:solidFill>
          <a:ln w="38100">
            <a:solidFill>
              <a:srgbClr val="C61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libri" panose="020F0502020204030204" pitchFamily="34" charset="0"/>
                <a:cs typeface="Calibri" panose="020F0502020204030204" pitchFamily="34" charset="0"/>
              </a:rPr>
              <a:t>286</a:t>
            </a:r>
          </a:p>
        </p:txBody>
      </p:sp>
      <p:sp>
        <p:nvSpPr>
          <p:cNvPr id="11" name="Rectangle: Rounded Corners 10">
            <a:extLst>
              <a:ext uri="{FF2B5EF4-FFF2-40B4-BE49-F238E27FC236}">
                <a16:creationId xmlns:a16="http://schemas.microsoft.com/office/drawing/2014/main" id="{07BFCCC9-688E-DDB5-0CF5-1746C4E5634B}"/>
              </a:ext>
            </a:extLst>
          </p:cNvPr>
          <p:cNvSpPr/>
          <p:nvPr/>
        </p:nvSpPr>
        <p:spPr>
          <a:xfrm>
            <a:off x="7381875" y="1724024"/>
            <a:ext cx="1114425" cy="1076325"/>
          </a:xfrm>
          <a:prstGeom prst="roundRect">
            <a:avLst/>
          </a:prstGeom>
          <a:solidFill>
            <a:schemeClr val="bg1"/>
          </a:solidFill>
          <a:ln w="38100">
            <a:solidFill>
              <a:srgbClr val="C61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libri" panose="020F0502020204030204" pitchFamily="34" charset="0"/>
                <a:cs typeface="Calibri" panose="020F0502020204030204" pitchFamily="34" charset="0"/>
              </a:rPr>
              <a:t>288</a:t>
            </a:r>
          </a:p>
        </p:txBody>
      </p:sp>
      <p:pic>
        <p:nvPicPr>
          <p:cNvPr id="21" name="Picture 20">
            <a:extLst>
              <a:ext uri="{FF2B5EF4-FFF2-40B4-BE49-F238E27FC236}">
                <a16:creationId xmlns:a16="http://schemas.microsoft.com/office/drawing/2014/main" id="{7BC8A708-52AD-64E0-1A61-729706FE1202}"/>
              </a:ext>
            </a:extLst>
          </p:cNvPr>
          <p:cNvPicPr>
            <a:picLocks noChangeAspect="1"/>
          </p:cNvPicPr>
          <p:nvPr/>
        </p:nvPicPr>
        <p:blipFill>
          <a:blip r:embed="rId5"/>
          <a:stretch>
            <a:fillRect/>
          </a:stretch>
        </p:blipFill>
        <p:spPr>
          <a:xfrm>
            <a:off x="1257299" y="3195637"/>
            <a:ext cx="9344025" cy="1063815"/>
          </a:xfrm>
          <a:prstGeom prst="rect">
            <a:avLst/>
          </a:prstGeom>
        </p:spPr>
      </p:pic>
      <p:pic>
        <p:nvPicPr>
          <p:cNvPr id="23" name="Picture 22">
            <a:extLst>
              <a:ext uri="{FF2B5EF4-FFF2-40B4-BE49-F238E27FC236}">
                <a16:creationId xmlns:a16="http://schemas.microsoft.com/office/drawing/2014/main" id="{DD9D0763-4828-41C7-0459-47B408B3B7E2}"/>
              </a:ext>
            </a:extLst>
          </p:cNvPr>
          <p:cNvPicPr>
            <a:picLocks noChangeAspect="1"/>
          </p:cNvPicPr>
          <p:nvPr/>
        </p:nvPicPr>
        <p:blipFill>
          <a:blip r:embed="rId6"/>
          <a:stretch>
            <a:fillRect/>
          </a:stretch>
        </p:blipFill>
        <p:spPr>
          <a:xfrm>
            <a:off x="1238250" y="4529137"/>
            <a:ext cx="9145158" cy="1271588"/>
          </a:xfrm>
          <a:prstGeom prst="rect">
            <a:avLst/>
          </a:prstGeom>
        </p:spPr>
      </p:pic>
      <p:sp>
        <p:nvSpPr>
          <p:cNvPr id="24" name="Rectangle: Rounded Corners 23">
            <a:extLst>
              <a:ext uri="{FF2B5EF4-FFF2-40B4-BE49-F238E27FC236}">
                <a16:creationId xmlns:a16="http://schemas.microsoft.com/office/drawing/2014/main" id="{C9D9B8CF-C0D2-0BBF-5FB7-C7BD28F69184}"/>
              </a:ext>
            </a:extLst>
          </p:cNvPr>
          <p:cNvSpPr/>
          <p:nvPr/>
        </p:nvSpPr>
        <p:spPr>
          <a:xfrm>
            <a:off x="6048375" y="4610099"/>
            <a:ext cx="1114425" cy="1076325"/>
          </a:xfrm>
          <a:prstGeom prst="roundRect">
            <a:avLst/>
          </a:prstGeom>
          <a:solidFill>
            <a:schemeClr val="bg1"/>
          </a:solidFill>
          <a:ln w="38100">
            <a:solidFill>
              <a:srgbClr val="C61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8 173</a:t>
            </a:r>
          </a:p>
        </p:txBody>
      </p:sp>
      <p:sp>
        <p:nvSpPr>
          <p:cNvPr id="25" name="Rectangle: Rounded Corners 24">
            <a:extLst>
              <a:ext uri="{FF2B5EF4-FFF2-40B4-BE49-F238E27FC236}">
                <a16:creationId xmlns:a16="http://schemas.microsoft.com/office/drawing/2014/main" id="{CD1212A8-ACCB-610A-23BB-29C3D6E0B1EA}"/>
              </a:ext>
            </a:extLst>
          </p:cNvPr>
          <p:cNvSpPr/>
          <p:nvPr/>
        </p:nvSpPr>
        <p:spPr>
          <a:xfrm>
            <a:off x="7315200" y="4610099"/>
            <a:ext cx="1114425" cy="1076325"/>
          </a:xfrm>
          <a:prstGeom prst="roundRect">
            <a:avLst/>
          </a:prstGeom>
          <a:solidFill>
            <a:schemeClr val="bg1"/>
          </a:solidFill>
          <a:ln w="38100">
            <a:solidFill>
              <a:srgbClr val="C61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8 175</a:t>
            </a:r>
          </a:p>
        </p:txBody>
      </p:sp>
    </p:spTree>
    <p:extLst>
      <p:ext uri="{BB962C8B-B14F-4D97-AF65-F5344CB8AC3E}">
        <p14:creationId xmlns:p14="http://schemas.microsoft.com/office/powerpoint/2010/main" val="1101148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4"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FDD3B7B-436F-406F-8B6F-E40941E3FC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774068"/>
          </a:xfrm>
          <a:prstGeom prst="rect">
            <a:avLst/>
          </a:prstGeom>
        </p:spPr>
      </p:pic>
      <p:pic>
        <p:nvPicPr>
          <p:cNvPr id="2" name="图片 1">
            <a:extLst>
              <a:ext uri="{FF2B5EF4-FFF2-40B4-BE49-F238E27FC236}">
                <a16:creationId xmlns:a16="http://schemas.microsoft.com/office/drawing/2014/main" id="{0D40E541-EBA9-4A03-9258-A5B12ED82862}"/>
              </a:ext>
            </a:extLst>
          </p:cNvPr>
          <p:cNvPicPr>
            <a:picLocks noChangeAspect="1"/>
          </p:cNvPicPr>
          <p:nvPr/>
        </p:nvPicPr>
        <p:blipFill>
          <a:blip r:embed="rId4"/>
          <a:stretch>
            <a:fillRect/>
          </a:stretch>
        </p:blipFill>
        <p:spPr>
          <a:xfrm>
            <a:off x="-556112" y="2680497"/>
            <a:ext cx="5066215" cy="5066215"/>
          </a:xfrm>
          <a:prstGeom prst="rect">
            <a:avLst/>
          </a:prstGeom>
        </p:spPr>
      </p:pic>
      <p:pic>
        <p:nvPicPr>
          <p:cNvPr id="5" name="Picture 4">
            <a:extLst>
              <a:ext uri="{FF2B5EF4-FFF2-40B4-BE49-F238E27FC236}">
                <a16:creationId xmlns:a16="http://schemas.microsoft.com/office/drawing/2014/main" id="{0A339F55-FD14-4759-95EE-4BC86FAC18F7}"/>
              </a:ext>
            </a:extLst>
          </p:cNvPr>
          <p:cNvPicPr>
            <a:picLocks noChangeAspect="1"/>
          </p:cNvPicPr>
          <p:nvPr/>
        </p:nvPicPr>
        <p:blipFill>
          <a:blip r:embed="rId5"/>
          <a:stretch>
            <a:fillRect/>
          </a:stretch>
        </p:blipFill>
        <p:spPr>
          <a:xfrm>
            <a:off x="2461728" y="1790574"/>
            <a:ext cx="6773243" cy="2895851"/>
          </a:xfrm>
          <a:prstGeom prst="rect">
            <a:avLst/>
          </a:prstGeom>
        </p:spPr>
      </p:pic>
    </p:spTree>
    <p:extLst>
      <p:ext uri="{BB962C8B-B14F-4D97-AF65-F5344CB8AC3E}">
        <p14:creationId xmlns:p14="http://schemas.microsoft.com/office/powerpoint/2010/main" val="214466284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000" b="-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237672" y="1946728"/>
            <a:ext cx="2066472" cy="2066472"/>
          </a:xfrm>
          <a:prstGeom prst="rect">
            <a:avLst/>
          </a:prstGeom>
        </p:spPr>
      </p:pic>
      <p:pic>
        <p:nvPicPr>
          <p:cNvPr id="5" name="Picture 4">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0965" y="1112941"/>
            <a:ext cx="2032000" cy="2032000"/>
          </a:xfrm>
          <a:prstGeom prst="rect">
            <a:avLst/>
          </a:prstGeom>
        </p:spPr>
      </p:pic>
      <p:sp>
        <p:nvSpPr>
          <p:cNvPr id="6" name="Rounded Rectangle 5">
            <a:hlinkClick r:id="rId10" action="ppaction://hlinksldjump"/>
          </p:cNvPr>
          <p:cNvSpPr/>
          <p:nvPr/>
        </p:nvSpPr>
        <p:spPr>
          <a:xfrm>
            <a:off x="84364" y="298502"/>
            <a:ext cx="1422400" cy="711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Luật</a:t>
            </a: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hlinkClick r:id="rId11" action="ppaction://hlinksldjump"/>
              </a:rPr>
              <a:t>chơi</a:t>
            </a:r>
            <a:endPar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12" name="Picture 11">
            <a:hlinkClick r:id="rId10"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83200" y="2209800"/>
            <a:ext cx="2146299" cy="1740243"/>
          </a:xfrm>
          <a:prstGeom prst="rect">
            <a:avLst/>
          </a:prstGeom>
        </p:spPr>
      </p:pic>
      <p:pic>
        <p:nvPicPr>
          <p:cNvPr id="13" name="Picture 12">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69970" y="2413001"/>
            <a:ext cx="1274031" cy="1274031"/>
          </a:xfrm>
          <a:prstGeom prst="rect">
            <a:avLst/>
          </a:prstGeom>
        </p:spPr>
      </p:pic>
      <p:pic>
        <p:nvPicPr>
          <p:cNvPr id="14" name="Picture 13">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9448801" y="2149685"/>
            <a:ext cx="1909721" cy="1990516"/>
          </a:xfrm>
          <a:prstGeom prst="rect">
            <a:avLst/>
          </a:prstGeom>
        </p:spPr>
      </p:pic>
      <p:sp>
        <p:nvSpPr>
          <p:cNvPr id="8" name="Rounded Rectangle 7">
            <a:hlinkClick r:id="rId17" action="ppaction://hlinksldjump"/>
          </p:cNvPr>
          <p:cNvSpPr/>
          <p:nvPr/>
        </p:nvSpPr>
        <p:spPr>
          <a:xfrm>
            <a:off x="10647321" y="5969000"/>
            <a:ext cx="1422400" cy="711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itchFamily="34" charset="0"/>
                <a:ea typeface="+mn-ea"/>
                <a:cs typeface="Arial" pitchFamily="34" charset="0"/>
              </a:rPr>
              <a:t>Kết thúc</a:t>
            </a:r>
            <a:endPar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55180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00382 0.09806 C 0.00382 0.09374 0.01753 0.09066 0.03455 0.09066 C 0.05225 0.09066 0.06632 0.09374 0.06632 0.09806 C 0.06632 0.10207 0.08003 0.10546 0.09774 0.10546 C 0.11475 0.10546 0.12882 0.10207 0.12882 0.09806 " pathEditMode="relative" rAng="0" ptsTypes="fffff">
                                      <p:cBhvr>
                                        <p:cTn id="6" dur="2000" fill="hold"/>
                                        <p:tgtEl>
                                          <p:spTgt spid="4"/>
                                        </p:tgtEl>
                                        <p:attrNameLst>
                                          <p:attrName>ppt_x</p:attrName>
                                          <p:attrName>ppt_y</p:attrName>
                                        </p:attrNameLst>
                                      </p:cBhvr>
                                      <p:rCtr x="6250" y="0"/>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0.12882 0.09806 L 0.12882 -0.15202 " pathEditMode="relative" rAng="0" ptsTypes="AA">
                                      <p:cBhvr>
                                        <p:cTn id="9" dur="2000" fill="hold"/>
                                        <p:tgtEl>
                                          <p:spTgt spid="4"/>
                                        </p:tgtEl>
                                        <p:attrNameLst>
                                          <p:attrName>ppt_x</p:attrName>
                                          <p:attrName>ppt_y</p:attrName>
                                        </p:attrNameLst>
                                      </p:cBhvr>
                                      <p:rCtr x="0" y="-12519"/>
                                    </p:animMotion>
                                  </p:childTnLst>
                                </p:cTn>
                              </p:par>
                            </p:childTnLst>
                          </p:cTn>
                        </p:par>
                        <p:par>
                          <p:cTn id="10" fill="hold">
                            <p:stCondLst>
                              <p:cond delay="4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2" name="lach01.wav"/>
                                        </p:tgtEl>
                                      </p:cMediaNode>
                                    </p:audio>
                                  </p:sub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12882 -0.15216 L 0.37882 -0.15216 " pathEditMode="relative" rAng="0" ptsTypes="AA">
                                      <p:cBhvr>
                                        <p:cTn id="19" dur="2000" fill="hold"/>
                                        <p:tgtEl>
                                          <p:spTgt spid="4"/>
                                        </p:tgtEl>
                                        <p:attrNameLst>
                                          <p:attrName>ppt_x</p:attrName>
                                          <p:attrName>ppt_y</p:attrName>
                                        </p:attrNameLst>
                                      </p:cBhvr>
                                      <p:rCtr x="12500" y="0"/>
                                    </p:animMotion>
                                  </p:childTnLst>
                                </p:cTn>
                              </p:par>
                            </p:childTnLst>
                          </p:cTn>
                        </p:par>
                        <p:par>
                          <p:cTn id="20" fill="hold">
                            <p:stCondLst>
                              <p:cond delay="2000"/>
                            </p:stCondLst>
                            <p:childTnLst>
                              <p:par>
                                <p:cTn id="21" presetID="64" presetClass="path" presetSubtype="0" accel="50000" decel="50000" fill="hold" nodeType="afterEffect">
                                  <p:stCondLst>
                                    <p:cond delay="0"/>
                                  </p:stCondLst>
                                  <p:childTnLst>
                                    <p:animMotion origin="layout" path="M 0.39548 -0.15216 L 0.39548 -0.28549 " pathEditMode="relative" rAng="0" ptsTypes="AA">
                                      <p:cBhvr>
                                        <p:cTn id="22" dur="2000" fill="hold"/>
                                        <p:tgtEl>
                                          <p:spTgt spid="4"/>
                                        </p:tgtEl>
                                        <p:attrNameLst>
                                          <p:attrName>ppt_x</p:attrName>
                                          <p:attrName>ppt_y</p:attrName>
                                        </p:attrNameLst>
                                      </p:cBhvr>
                                      <p:rCtr x="0" y="-6667"/>
                                    </p:animMotion>
                                  </p:childTnLst>
                                </p:cTn>
                              </p:par>
                              <p:par>
                                <p:cTn id="23" presetID="63" presetClass="path" presetSubtype="0" accel="50000" decel="50000" fill="hold" nodeType="withEffect">
                                  <p:stCondLst>
                                    <p:cond delay="0"/>
                                  </p:stCondLst>
                                  <p:childTnLst>
                                    <p:animMotion origin="layout" path="M 0.39548 -0.2855 L 0.47639 -0.27531 " pathEditMode="relative" rAng="0" ptsTypes="AA">
                                      <p:cBhvr>
                                        <p:cTn id="24" dur="2000" fill="hold"/>
                                        <p:tgtEl>
                                          <p:spTgt spid="4"/>
                                        </p:tgtEl>
                                        <p:attrNameLst>
                                          <p:attrName>ppt_x</p:attrName>
                                          <p:attrName>ppt_y</p:attrName>
                                        </p:attrNameLst>
                                      </p:cBhvr>
                                      <p:rCtr x="4045" y="494"/>
                                    </p:animMotion>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subTnLst>
                                    <p:audio>
                                      <p:cMediaNode>
                                        <p:cTn display="0" masterRel="sameClick">
                                          <p:stCondLst>
                                            <p:cond evt="begin" delay="0">
                                              <p:tn val="26"/>
                                            </p:cond>
                                          </p:stCondLst>
                                          <p:endCondLst>
                                            <p:cond evt="onStopAudio" delay="0">
                                              <p:tgtEl>
                                                <p:sldTgt/>
                                              </p:tgtEl>
                                            </p:cond>
                                          </p:endCondLst>
                                        </p:cTn>
                                        <p:tgtEl>
                                          <p:sndTgt r:embed="rId3" name="bear-roar.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0.46805 -0.27531 L 0.46805 0.19876 " pathEditMode="relative" rAng="0" ptsTypes="AA">
                                      <p:cBhvr>
                                        <p:cTn id="32" dur="2000" fill="hold"/>
                                        <p:tgtEl>
                                          <p:spTgt spid="4"/>
                                        </p:tgtEl>
                                        <p:attrNameLst>
                                          <p:attrName>ppt_x</p:attrName>
                                          <p:attrName>ppt_y</p:attrName>
                                        </p:attrNameLst>
                                      </p:cBhvr>
                                      <p:rCtr x="0" y="23704"/>
                                    </p:animMotion>
                                  </p:childTnLst>
                                </p:cTn>
                              </p:par>
                            </p:childTnLst>
                          </p:cTn>
                        </p:par>
                        <p:par>
                          <p:cTn id="33" fill="hold">
                            <p:stCondLst>
                              <p:cond delay="2000"/>
                            </p:stCondLst>
                            <p:childTnLst>
                              <p:par>
                                <p:cTn id="34" presetID="63" presetClass="path" presetSubtype="0" accel="50000" decel="50000" fill="hold" nodeType="afterEffect">
                                  <p:stCondLst>
                                    <p:cond delay="0"/>
                                  </p:stCondLst>
                                  <p:childTnLst>
                                    <p:animMotion origin="layout" path="M 0.46805 0.19876 L 0.52639 0.19876 " pathEditMode="relative" rAng="0" ptsTypes="AA">
                                      <p:cBhvr>
                                        <p:cTn id="35" dur="2000" fill="hold"/>
                                        <p:tgtEl>
                                          <p:spTgt spid="4"/>
                                        </p:tgtEl>
                                        <p:attrNameLst>
                                          <p:attrName>ppt_x</p:attrName>
                                          <p:attrName>ppt_y</p:attrName>
                                        </p:attrNameLst>
                                      </p:cBhvr>
                                      <p:rCtr x="2917" y="0"/>
                                    </p:animMotion>
                                  </p:childTnLst>
                                </p:cTn>
                              </p:par>
                            </p:childTnLst>
                          </p:cTn>
                        </p:par>
                        <p:par>
                          <p:cTn id="36" fill="hold">
                            <p:stCondLst>
                              <p:cond delay="4000"/>
                            </p:stCondLst>
                            <p:childTnLst>
                              <p:par>
                                <p:cTn id="37" presetID="64" presetClass="path" presetSubtype="0" accel="50000" decel="50000" fill="hold" nodeType="afterEffect">
                                  <p:stCondLst>
                                    <p:cond delay="0"/>
                                  </p:stCondLst>
                                  <p:childTnLst>
                                    <p:animMotion origin="layout" path="M 0.53472 0.19383 L 0.53472 -0.0284 " pathEditMode="relative" rAng="0" ptsTypes="AA">
                                      <p:cBhvr>
                                        <p:cTn id="38" dur="2000" fill="hold"/>
                                        <p:tgtEl>
                                          <p:spTgt spid="4"/>
                                        </p:tgtEl>
                                        <p:attrNameLst>
                                          <p:attrName>ppt_x</p:attrName>
                                          <p:attrName>ppt_y</p:attrName>
                                        </p:attrNameLst>
                                      </p:cBhvr>
                                      <p:rCtr x="0" y="-11111"/>
                                    </p:animMotion>
                                  </p:childTnLst>
                                </p:cTn>
                              </p:par>
                            </p:childTnLst>
                          </p:cTn>
                        </p:par>
                        <p:par>
                          <p:cTn id="39" fill="hold">
                            <p:stCondLst>
                              <p:cond delay="6000"/>
                            </p:stCondLst>
                            <p:childTnLst>
                              <p:par>
                                <p:cTn id="40" presetID="42"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m_okay.wav"/>
                                        </p:tgtEl>
                                      </p:cMediaNode>
                                    </p:audio>
                                  </p:sub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nodeType="clickEffect">
                                  <p:stCondLst>
                                    <p:cond delay="0"/>
                                  </p:stCondLst>
                                  <p:childTnLst>
                                    <p:animMotion origin="layout" path="M 0.53472 -0.0284 L 0.67639 -0.02346 " pathEditMode="relative" rAng="0" ptsTypes="AA">
                                      <p:cBhvr>
                                        <p:cTn id="48" dur="2000" fill="hold"/>
                                        <p:tgtEl>
                                          <p:spTgt spid="4"/>
                                        </p:tgtEl>
                                        <p:attrNameLst>
                                          <p:attrName>ppt_x</p:attrName>
                                          <p:attrName>ppt_y</p:attrName>
                                        </p:attrNameLst>
                                      </p:cBhvr>
                                      <p:rCtr x="7083" y="247"/>
                                    </p:animMotion>
                                  </p:childTnLst>
                                </p:cTn>
                              </p:par>
                            </p:childTnLst>
                          </p:cTn>
                        </p:par>
                        <p:par>
                          <p:cTn id="49" fill="hold">
                            <p:stCondLst>
                              <p:cond delay="2000"/>
                            </p:stCondLst>
                            <p:childTnLst>
                              <p:par>
                                <p:cTn id="50" presetID="64" presetClass="path" presetSubtype="0" accel="50000" decel="50000" fill="hold" nodeType="afterEffect">
                                  <p:stCondLst>
                                    <p:cond delay="0"/>
                                  </p:stCondLst>
                                  <p:childTnLst>
                                    <p:animMotion origin="layout" path="M 0.68194 -0.02346 L 0.68472 -0.29013 " pathEditMode="relative" rAng="0" ptsTypes="AA">
                                      <p:cBhvr>
                                        <p:cTn id="51" dur="2000" fill="hold"/>
                                        <p:tgtEl>
                                          <p:spTgt spid="4"/>
                                        </p:tgtEl>
                                        <p:attrNameLst>
                                          <p:attrName>ppt_x</p:attrName>
                                          <p:attrName>ppt_y</p:attrName>
                                        </p:attrNameLst>
                                      </p:cBhvr>
                                      <p:rCtr x="139" y="-13333"/>
                                    </p:animMotion>
                                  </p:childTnLst>
                                </p:cTn>
                              </p:par>
                              <p:par>
                                <p:cTn id="52" presetID="63" presetClass="path" presetSubtype="0" accel="50000" decel="50000" fill="hold" nodeType="withEffect">
                                  <p:stCondLst>
                                    <p:cond delay="0"/>
                                  </p:stCondLst>
                                  <p:childTnLst>
                                    <p:animMotion origin="layout" path="M 0.68472 -0.29013 L 0.75139 -0.29013 " pathEditMode="relative" rAng="0" ptsTypes="AA">
                                      <p:cBhvr>
                                        <p:cTn id="53" dur="2000" fill="hold"/>
                                        <p:tgtEl>
                                          <p:spTgt spid="4"/>
                                        </p:tgtEl>
                                        <p:attrNameLst>
                                          <p:attrName>ppt_x</p:attrName>
                                          <p:attrName>ppt_y</p:attrName>
                                        </p:attrNameLst>
                                      </p:cBhvr>
                                      <p:rCtr x="3333" y="0"/>
                                    </p:animMotion>
                                  </p:childTnLst>
                                </p:cTn>
                              </p:par>
                            </p:childTnLst>
                          </p:cTn>
                        </p:par>
                        <p:par>
                          <p:cTn id="54" fill="hold">
                            <p:stCondLst>
                              <p:cond delay="4000"/>
                            </p:stCondLst>
                            <p:childTnLst>
                              <p:par>
                                <p:cTn id="55" presetID="2" presetClass="entr" presetSubtype="2"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1+#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5" name="Chimpanzee animals082.wav"/>
                                        </p:tgtEl>
                                      </p:cMediaNode>
                                    </p:audio>
                                  </p:sub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0.75139 -0.29013 L 0.75556 0.02099 " pathEditMode="relative" rAng="0" ptsTypes="AA">
                                      <p:cBhvr>
                                        <p:cTn id="62" dur="2000" fill="hold"/>
                                        <p:tgtEl>
                                          <p:spTgt spid="4"/>
                                        </p:tgtEl>
                                        <p:attrNameLst>
                                          <p:attrName>ppt_x</p:attrName>
                                          <p:attrName>ppt_y</p:attrName>
                                        </p:attrNameLst>
                                      </p:cBhvr>
                                      <p:rCtr x="208" y="15556"/>
                                    </p:animMotion>
                                  </p:childTnLst>
                                </p:cTn>
                              </p:par>
                            </p:childTnLst>
                          </p:cTn>
                        </p:par>
                        <p:par>
                          <p:cTn id="63" fill="hold">
                            <p:stCondLst>
                              <p:cond delay="2000"/>
                            </p:stCondLst>
                            <p:childTnLst>
                              <p:par>
                                <p:cTn id="64" presetID="63" presetClass="path" presetSubtype="0" accel="50000" decel="50000" fill="hold" nodeType="afterEffect">
                                  <p:stCondLst>
                                    <p:cond delay="0"/>
                                  </p:stCondLst>
                                  <p:childTnLst>
                                    <p:animMotion origin="layout" path="M 0.75555 0.02099 L 0.87639 0.02099 " pathEditMode="relative" rAng="0" ptsTypes="AA">
                                      <p:cBhvr>
                                        <p:cTn id="65" dur="2000" fill="hold"/>
                                        <p:tgtEl>
                                          <p:spTgt spid="4"/>
                                        </p:tgtEl>
                                        <p:attrNameLst>
                                          <p:attrName>ppt_x</p:attrName>
                                          <p:attrName>ppt_y</p:attrName>
                                        </p:attrNameLst>
                                      </p:cBhvr>
                                      <p:rCtr x="6042"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66" restart="whenNotActive" fill="hold" evtFilter="cancelBubble" nodeType="interactiveSeq">
                <p:stCondLst>
                  <p:cond evt="onClick" delay="0">
                    <p:tgtEl>
                      <p:spTgt spid="5"/>
                    </p:tgtEl>
                  </p:cond>
                </p:stCondLst>
                <p:endSync evt="end" delay="0">
                  <p:rtn val="all"/>
                </p:endSync>
                <p:childTnLst>
                  <p:par>
                    <p:cTn id="67" fill="hold">
                      <p:stCondLst>
                        <p:cond delay="0"/>
                      </p:stCondLst>
                      <p:childTnLst>
                        <p:par>
                          <p:cTn id="68" fill="hold">
                            <p:stCondLst>
                              <p:cond delay="0"/>
                            </p:stCondLst>
                            <p:childTnLst>
                              <p:par>
                                <p:cTn id="69" presetID="2" presetClass="exit" presetSubtype="9" fill="hold" nodeType="clickEffect">
                                  <p:stCondLst>
                                    <p:cond delay="0"/>
                                  </p:stCondLst>
                                  <p:childTnLst>
                                    <p:anim calcmode="lin" valueType="num">
                                      <p:cBhvr additive="base">
                                        <p:cTn id="70" dur="500"/>
                                        <p:tgtEl>
                                          <p:spTgt spid="5"/>
                                        </p:tgtEl>
                                        <p:attrNameLst>
                                          <p:attrName>ppt_x</p:attrName>
                                        </p:attrNameLst>
                                      </p:cBhvr>
                                      <p:tavLst>
                                        <p:tav tm="0">
                                          <p:val>
                                            <p:strVal val="ppt_x"/>
                                          </p:val>
                                        </p:tav>
                                        <p:tav tm="100000">
                                          <p:val>
                                            <p:strVal val="0-ppt_w/2"/>
                                          </p:val>
                                        </p:tav>
                                      </p:tavLst>
                                    </p:anim>
                                    <p:anim calcmode="lin" valueType="num">
                                      <p:cBhvr additive="base">
                                        <p:cTn id="71" dur="500"/>
                                        <p:tgtEl>
                                          <p:spTgt spid="5"/>
                                        </p:tgtEl>
                                        <p:attrNameLst>
                                          <p:attrName>ppt_y</p:attrName>
                                        </p:attrNameLst>
                                      </p:cBhvr>
                                      <p:tavLst>
                                        <p:tav tm="0">
                                          <p:val>
                                            <p:strVal val="ppt_y"/>
                                          </p:val>
                                        </p:tav>
                                        <p:tav tm="100000">
                                          <p:val>
                                            <p:strVal val="0-ppt_h/2"/>
                                          </p:val>
                                        </p:tav>
                                      </p:tavLst>
                                    </p:anim>
                                    <p:set>
                                      <p:cBhvr>
                                        <p:cTn id="7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3" restart="whenNotActive" fill="hold" evtFilter="cancelBubble" nodeType="interactiveSeq">
                <p:stCondLst>
                  <p:cond evt="onClick" delay="0">
                    <p:tgtEl>
                      <p:spTgt spid="12"/>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2"/>
                                        </p:tgtEl>
                                      </p:cBhvr>
                                    </p:animEffect>
                                    <p:set>
                                      <p:cBhvr>
                                        <p:cTn id="7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9" restart="whenNotActive" fill="hold" evtFilter="cancelBubble" nodeType="interactiveSeq">
                <p:stCondLst>
                  <p:cond evt="onClick" delay="0">
                    <p:tgtEl>
                      <p:spTgt spid="13"/>
                    </p:tgtEl>
                  </p:cond>
                </p:stCondLst>
                <p:endSync evt="end" delay="0">
                  <p:rtn val="all"/>
                </p:endSync>
                <p:childTnLst>
                  <p:par>
                    <p:cTn id="80" fill="hold">
                      <p:stCondLst>
                        <p:cond delay="0"/>
                      </p:stCondLst>
                      <p:childTnLst>
                        <p:par>
                          <p:cTn id="81" fill="hold">
                            <p:stCondLst>
                              <p:cond delay="0"/>
                            </p:stCondLst>
                            <p:childTnLst>
                              <p:par>
                                <p:cTn id="82" presetID="2" presetClass="exit" presetSubtype="1" fill="hold" nodeType="clickEffect">
                                  <p:stCondLst>
                                    <p:cond delay="0"/>
                                  </p:stCondLst>
                                  <p:childTnLst>
                                    <p:anim calcmode="lin" valueType="num">
                                      <p:cBhvr additive="base">
                                        <p:cTn id="83" dur="500"/>
                                        <p:tgtEl>
                                          <p:spTgt spid="13"/>
                                        </p:tgtEl>
                                        <p:attrNameLst>
                                          <p:attrName>ppt_x</p:attrName>
                                        </p:attrNameLst>
                                      </p:cBhvr>
                                      <p:tavLst>
                                        <p:tav tm="0">
                                          <p:val>
                                            <p:strVal val="ppt_x"/>
                                          </p:val>
                                        </p:tav>
                                        <p:tav tm="100000">
                                          <p:val>
                                            <p:strVal val="ppt_x"/>
                                          </p:val>
                                        </p:tav>
                                      </p:tavLst>
                                    </p:anim>
                                    <p:anim calcmode="lin" valueType="num">
                                      <p:cBhvr additive="base">
                                        <p:cTn id="84" dur="500"/>
                                        <p:tgtEl>
                                          <p:spTgt spid="13"/>
                                        </p:tgtEl>
                                        <p:attrNameLst>
                                          <p:attrName>ppt_y</p:attrName>
                                        </p:attrNameLst>
                                      </p:cBhvr>
                                      <p:tavLst>
                                        <p:tav tm="0">
                                          <p:val>
                                            <p:strVal val="ppt_y"/>
                                          </p:val>
                                        </p:tav>
                                        <p:tav tm="100000">
                                          <p:val>
                                            <p:strVal val="0-ppt_h/2"/>
                                          </p:val>
                                        </p:tav>
                                      </p:tavLst>
                                    </p:anim>
                                    <p:set>
                                      <p:cBhvr>
                                        <p:cTn id="85"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4" name="m_okay.wav"/>
                                        </p:tgtEl>
                                      </p:cMediaNode>
                                    </p:audio>
                                  </p:subTnLst>
                                </p:cTn>
                              </p:par>
                            </p:childTnLst>
                          </p:cTn>
                        </p:par>
                      </p:childTnLst>
                    </p:cTn>
                  </p:par>
                </p:childTnLst>
              </p:cTn>
              <p:nextCondLst>
                <p:cond evt="onClick" delay="0">
                  <p:tgtEl>
                    <p:spTgt spid="13"/>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4"/>
                                        </p:tgtEl>
                                        <p:attrNameLst>
                                          <p:attrName>ppt_x</p:attrName>
                                        </p:attrNameLst>
                                      </p:cBhvr>
                                      <p:tavLst>
                                        <p:tav tm="0">
                                          <p:val>
                                            <p:strVal val="ppt_x"/>
                                          </p:val>
                                        </p:tav>
                                        <p:tav tm="100000">
                                          <p:val>
                                            <p:strVal val="ppt_x"/>
                                          </p:val>
                                        </p:tav>
                                      </p:tavLst>
                                    </p:anim>
                                    <p:anim calcmode="lin" valueType="num">
                                      <p:cBhvr additive="base">
                                        <p:cTn id="91" dur="500"/>
                                        <p:tgtEl>
                                          <p:spTgt spid="14"/>
                                        </p:tgtEl>
                                        <p:attrNameLst>
                                          <p:attrName>ppt_y</p:attrName>
                                        </p:attrNameLst>
                                      </p:cBhvr>
                                      <p:tavLst>
                                        <p:tav tm="0">
                                          <p:val>
                                            <p:strVal val="ppt_y"/>
                                          </p:val>
                                        </p:tav>
                                        <p:tav tm="100000">
                                          <p:val>
                                            <p:strVal val="1+ppt_h/2"/>
                                          </p:val>
                                        </p:tav>
                                      </p:tavLst>
                                    </p:anim>
                                    <p:set>
                                      <p:cBhvr>
                                        <p:cTn id="9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794000" y="2311400"/>
            <a:ext cx="6502400" cy="329340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sng" strike="noStrike" kern="1200" cap="none" spc="0" normalizeH="0" baseline="0" noProof="0" dirty="0" err="1">
                <a:ln>
                  <a:noFill/>
                </a:ln>
                <a:solidFill>
                  <a:srgbClr val="4F81BD">
                    <a:lumMod val="75000"/>
                  </a:srgbClr>
                </a:solidFill>
                <a:effectLst/>
                <a:uLnTx/>
                <a:uFillTx/>
                <a:latin typeface="Arial" pitchFamily="34" charset="0"/>
                <a:ea typeface="Tiffany" pitchFamily="18" charset="0"/>
                <a:cs typeface="Arial" pitchFamily="34" charset="0"/>
              </a:rPr>
              <a:t>Luật</a:t>
            </a:r>
            <a:r>
              <a:rPr kumimoji="0" lang="en-US" sz="3733" b="1" i="0" u="sng" strike="noStrike" kern="1200" cap="none" spc="0" normalizeH="0" baseline="0" noProof="0" dirty="0">
                <a:ln>
                  <a:noFill/>
                </a:ln>
                <a:solidFill>
                  <a:srgbClr val="4F81BD">
                    <a:lumMod val="75000"/>
                  </a:srgbClr>
                </a:solidFill>
                <a:effectLst/>
                <a:uLnTx/>
                <a:uFillTx/>
                <a:latin typeface="Arial" pitchFamily="34" charset="0"/>
                <a:ea typeface="Tiffany" pitchFamily="18" charset="0"/>
                <a:cs typeface="Arial" pitchFamily="34" charset="0"/>
              </a:rPr>
              <a:t> </a:t>
            </a:r>
            <a:r>
              <a:rPr kumimoji="0" lang="en-US" sz="3733" b="1" i="0" u="sng" strike="noStrike" kern="1200" cap="none" spc="0" normalizeH="0" baseline="0" noProof="0" dirty="0" err="1">
                <a:ln>
                  <a:noFill/>
                </a:ln>
                <a:solidFill>
                  <a:srgbClr val="4F81BD">
                    <a:lumMod val="75000"/>
                  </a:srgbClr>
                </a:solidFill>
                <a:effectLst/>
                <a:uLnTx/>
                <a:uFillTx/>
                <a:latin typeface="Arial" pitchFamily="34" charset="0"/>
                <a:ea typeface="Tiffany" pitchFamily="18" charset="0"/>
                <a:cs typeface="Arial" pitchFamily="34" charset="0"/>
              </a:rPr>
              <a:t>chơi</a:t>
            </a:r>
            <a:r>
              <a:rPr kumimoji="0" lang="en-US" sz="3733" b="1" i="0" u="none" strike="noStrike" kern="1200" cap="none" spc="0" normalizeH="0" baseline="0" noProof="0" dirty="0">
                <a:ln>
                  <a:noFill/>
                </a:ln>
                <a:solidFill>
                  <a:srgbClr val="4F81BD">
                    <a:lumMod val="75000"/>
                  </a:srgbClr>
                </a:solidFill>
                <a:effectLst/>
                <a:uLnTx/>
                <a:uFillTx/>
                <a:latin typeface="Arial" pitchFamily="34" charset="0"/>
                <a:ea typeface="Tiffany" pitchFamily="18" charset="0"/>
                <a:cs typeface="Arial" pitchFamily="34" charset="0"/>
              </a:rPr>
              <a:t>:</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err="1">
                <a:ln>
                  <a:noFill/>
                </a:ln>
                <a:solidFill>
                  <a:srgbClr val="4F81BD">
                    <a:lumMod val="75000"/>
                  </a:srgbClr>
                </a:solidFill>
                <a:effectLst/>
                <a:uLnTx/>
                <a:uFillTx/>
                <a:latin typeface="Arial" pitchFamily="34" charset="0"/>
                <a:ea typeface="Tiffany" pitchFamily="18" charset="0"/>
                <a:cs typeface="Arial" pitchFamily="34" charset="0"/>
              </a:rPr>
              <a:t>Nhấn</a:t>
            </a:r>
            <a:r>
              <a:rPr kumimoji="0" lang="en-US" sz="4267" b="0" i="0" u="none" strike="noStrike" kern="1200" cap="none" spc="0" normalizeH="0" baseline="0" noProof="0" dirty="0">
                <a:ln>
                  <a:noFill/>
                </a:ln>
                <a:solidFill>
                  <a:srgbClr val="4F81BD">
                    <a:lumMod val="75000"/>
                  </a:srgbClr>
                </a:solidFill>
                <a:effectLst/>
                <a:uLnTx/>
                <a:uFillTx/>
                <a:latin typeface="Arial" pitchFamily="34" charset="0"/>
                <a:ea typeface="Tiffany" pitchFamily="18" charset="0"/>
                <a:cs typeface="Arial" pitchFamily="34" charset="0"/>
              </a:rPr>
              <a:t> </a:t>
            </a:r>
            <a:r>
              <a:rPr kumimoji="0" lang="en-US" sz="4267" b="0" i="0" u="none" strike="noStrike" kern="1200" cap="none" spc="0" normalizeH="0" baseline="0" noProof="0" dirty="0" err="1">
                <a:ln>
                  <a:noFill/>
                </a:ln>
                <a:solidFill>
                  <a:srgbClr val="4F81BD">
                    <a:lumMod val="75000"/>
                  </a:srgbClr>
                </a:solidFill>
                <a:effectLst/>
                <a:uLnTx/>
                <a:uFillTx/>
                <a:latin typeface="Arial" pitchFamily="34" charset="0"/>
                <a:ea typeface="Tiffany" pitchFamily="18" charset="0"/>
                <a:cs typeface="Arial" pitchFamily="34" charset="0"/>
              </a:rPr>
              <a:t>vào</a:t>
            </a:r>
            <a:r>
              <a:rPr kumimoji="0" lang="en-US" sz="4267" b="0" i="0" u="none" strike="noStrike" kern="1200" cap="none" spc="0" normalizeH="0" baseline="0" noProof="0" dirty="0">
                <a:ln>
                  <a:noFill/>
                </a:ln>
                <a:solidFill>
                  <a:srgbClr val="4F81BD">
                    <a:lumMod val="75000"/>
                  </a:srgbClr>
                </a:solidFill>
                <a:effectLst/>
                <a:uLnTx/>
                <a:uFillTx/>
                <a:latin typeface="Arial" pitchFamily="34" charset="0"/>
                <a:ea typeface="Tiffany" pitchFamily="18" charset="0"/>
                <a:cs typeface="Arial" pitchFamily="34" charset="0"/>
              </a:rPr>
              <a:t> </a:t>
            </a:r>
            <a:r>
              <a:rPr kumimoji="0" lang="en-US" sz="4267" b="0" i="0" u="none" strike="noStrike" kern="1200" cap="none" spc="0" normalizeH="0" baseline="0" noProof="0" dirty="0" err="1">
                <a:ln>
                  <a:noFill/>
                </a:ln>
                <a:solidFill>
                  <a:srgbClr val="4F81BD">
                    <a:lumMod val="75000"/>
                  </a:srgbClr>
                </a:solidFill>
                <a:effectLst/>
                <a:uLnTx/>
                <a:uFillTx/>
                <a:latin typeface="Arial" pitchFamily="34" charset="0"/>
                <a:ea typeface="Tiffany" pitchFamily="18" charset="0"/>
                <a:cs typeface="Arial" pitchFamily="34" charset="0"/>
              </a:rPr>
              <a:t>chướng</a:t>
            </a:r>
            <a:r>
              <a:rPr kumimoji="0" lang="en-US" sz="4267" b="0" i="0" u="none" strike="noStrike" kern="1200" cap="none" spc="0" normalizeH="0" baseline="0" noProof="0" dirty="0">
                <a:ln>
                  <a:noFill/>
                </a:ln>
                <a:solidFill>
                  <a:srgbClr val="4F81BD">
                    <a:lumMod val="75000"/>
                  </a:srgbClr>
                </a:solidFill>
                <a:effectLst/>
                <a:uLnTx/>
                <a:uFillTx/>
                <a:latin typeface="Arial" pitchFamily="34" charset="0"/>
                <a:ea typeface="Tiffany" pitchFamily="18" charset="0"/>
                <a:cs typeface="Arial" pitchFamily="34" charset="0"/>
              </a:rPr>
              <a:t> </a:t>
            </a:r>
            <a:r>
              <a:rPr kumimoji="0" lang="en-US" sz="4267" b="0" i="0" u="none" strike="noStrike" kern="1200" cap="none" spc="0" normalizeH="0" baseline="0" noProof="0" dirty="0" err="1">
                <a:ln>
                  <a:noFill/>
                </a:ln>
                <a:solidFill>
                  <a:srgbClr val="4F81BD">
                    <a:lumMod val="75000"/>
                  </a:srgbClr>
                </a:solidFill>
                <a:effectLst/>
                <a:uLnTx/>
                <a:uFillTx/>
                <a:latin typeface="Arial" pitchFamily="34" charset="0"/>
                <a:ea typeface="Tiffany" pitchFamily="18" charset="0"/>
                <a:cs typeface="Arial" pitchFamily="34" charset="0"/>
              </a:rPr>
              <a:t>ngại</a:t>
            </a:r>
            <a:r>
              <a:rPr kumimoji="0" lang="en-US" sz="4267" b="0" i="0" u="none" strike="noStrike" kern="1200" cap="none" spc="0" normalizeH="0" baseline="0" noProof="0" dirty="0">
                <a:ln>
                  <a:noFill/>
                </a:ln>
                <a:solidFill>
                  <a:srgbClr val="4F81BD">
                    <a:lumMod val="75000"/>
                  </a:srgbClr>
                </a:solidFill>
                <a:effectLst/>
                <a:uLnTx/>
                <a:uFillTx/>
                <a:latin typeface="Arial" pitchFamily="34" charset="0"/>
                <a:ea typeface="Tiffany" pitchFamily="18" charset="0"/>
                <a:cs typeface="Arial" pitchFamily="34" charset="0"/>
              </a:rPr>
              <a:t> </a:t>
            </a:r>
            <a:r>
              <a:rPr kumimoji="0" lang="en-US" sz="4267" b="0" i="0" u="none" strike="noStrike" kern="1200" cap="none" spc="0" normalizeH="0" baseline="0" noProof="0" dirty="0" err="1">
                <a:ln>
                  <a:noFill/>
                </a:ln>
                <a:solidFill>
                  <a:srgbClr val="4F81BD">
                    <a:lumMod val="75000"/>
                  </a:srgbClr>
                </a:solidFill>
                <a:effectLst/>
                <a:uLnTx/>
                <a:uFillTx/>
                <a:latin typeface="Arial" pitchFamily="34" charset="0"/>
                <a:ea typeface="Tiffany" pitchFamily="18" charset="0"/>
                <a:cs typeface="Arial" pitchFamily="34" charset="0"/>
              </a:rPr>
              <a:t>vật</a:t>
            </a:r>
            <a:r>
              <a:rPr kumimoji="0" lang="en-US" sz="4267" b="0" i="0" u="none" strike="noStrike" kern="1200" cap="none" spc="0" normalizeH="0" baseline="0" noProof="0" dirty="0">
                <a:ln>
                  <a:noFill/>
                </a:ln>
                <a:solidFill>
                  <a:srgbClr val="4F81BD">
                    <a:lumMod val="75000"/>
                  </a:srgbClr>
                </a:solidFill>
                <a:effectLst/>
                <a:uLnTx/>
                <a:uFillTx/>
                <a:latin typeface="Arial" pitchFamily="34" charset="0"/>
                <a:ea typeface="Tiffany" pitchFamily="18" charset="0"/>
                <a:cs typeface="Arial" pitchFamily="34" charset="0"/>
              </a:rPr>
              <a:t> </a:t>
            </a:r>
            <a:r>
              <a:rPr kumimoji="0" lang="en-US" sz="4267" b="0" i="0" u="none" strike="noStrike" kern="1200" cap="none" spc="0" normalizeH="0" baseline="0" noProof="0" dirty="0" err="1">
                <a:ln>
                  <a:noFill/>
                </a:ln>
                <a:solidFill>
                  <a:srgbClr val="4F81BD">
                    <a:lumMod val="75000"/>
                  </a:srgbClr>
                </a:solidFill>
                <a:effectLst/>
                <a:uLnTx/>
                <a:uFillTx/>
                <a:latin typeface="Arial" pitchFamily="34" charset="0"/>
                <a:ea typeface="Tiffany" pitchFamily="18" charset="0"/>
                <a:cs typeface="Arial" pitchFamily="34" charset="0"/>
              </a:rPr>
              <a:t>xuất</a:t>
            </a:r>
            <a:r>
              <a:rPr kumimoji="0" lang="en-US" sz="4267" b="0" i="0" u="none" strike="noStrike" kern="1200" cap="none" spc="0" normalizeH="0" baseline="0" noProof="0" dirty="0">
                <a:ln>
                  <a:noFill/>
                </a:ln>
                <a:solidFill>
                  <a:srgbClr val="4F81BD">
                    <a:lumMod val="75000"/>
                  </a:srgbClr>
                </a:solidFill>
                <a:effectLst/>
                <a:uLnTx/>
                <a:uFillTx/>
                <a:latin typeface="Arial" pitchFamily="34" charset="0"/>
                <a:ea typeface="Tiffany" pitchFamily="18" charset="0"/>
                <a:cs typeface="Arial" pitchFamily="34" charset="0"/>
              </a:rPr>
              <a:t> </a:t>
            </a:r>
            <a:r>
              <a:rPr kumimoji="0" lang="en-US" sz="4267" b="0" i="0" u="none" strike="noStrike" kern="1200" cap="none" spc="0" normalizeH="0" baseline="0" noProof="0" dirty="0" err="1">
                <a:ln>
                  <a:noFill/>
                </a:ln>
                <a:solidFill>
                  <a:srgbClr val="4F81BD">
                    <a:lumMod val="75000"/>
                  </a:srgbClr>
                </a:solidFill>
                <a:effectLst/>
                <a:uLnTx/>
                <a:uFillTx/>
                <a:latin typeface="Arial" pitchFamily="34" charset="0"/>
                <a:ea typeface="Tiffany" pitchFamily="18" charset="0"/>
                <a:cs typeface="Arial" pitchFamily="34" charset="0"/>
              </a:rPr>
              <a:t>hiện</a:t>
            </a:r>
            <a:r>
              <a:rPr kumimoji="0" lang="en-US" sz="4267" b="0" i="0" u="none" strike="noStrike" kern="1200" cap="none" spc="0" normalizeH="0" baseline="0" noProof="0" dirty="0">
                <a:ln>
                  <a:noFill/>
                </a:ln>
                <a:solidFill>
                  <a:srgbClr val="4F81BD">
                    <a:lumMod val="75000"/>
                  </a:srgbClr>
                </a:solidFill>
                <a:effectLst/>
                <a:uLnTx/>
                <a:uFillTx/>
                <a:latin typeface="Arial" pitchFamily="34" charset="0"/>
                <a:ea typeface="Tiffany" pitchFamily="18" charset="0"/>
                <a:cs typeface="Arial" pitchFamily="34" charset="0"/>
              </a:rPr>
              <a:t> ở </a:t>
            </a:r>
            <a:r>
              <a:rPr kumimoji="0" lang="en-US" sz="4267" b="0" i="0" u="none" strike="noStrike" kern="1200" cap="none" spc="0" normalizeH="0" baseline="0" noProof="0" dirty="0" err="1">
                <a:ln>
                  <a:noFill/>
                </a:ln>
                <a:solidFill>
                  <a:srgbClr val="4F81BD">
                    <a:lumMod val="75000"/>
                  </a:srgbClr>
                </a:solidFill>
                <a:effectLst/>
                <a:uLnTx/>
                <a:uFillTx/>
                <a:latin typeface="Arial" pitchFamily="34" charset="0"/>
                <a:ea typeface="Tiffany" pitchFamily="18" charset="0"/>
                <a:cs typeface="Arial" pitchFamily="34" charset="0"/>
              </a:rPr>
              <a:t>từng</a:t>
            </a:r>
            <a:r>
              <a:rPr kumimoji="0" lang="en-US" sz="4267" b="0" i="0" u="none" strike="noStrike" kern="1200" cap="none" spc="0" normalizeH="0" baseline="0" noProof="0" dirty="0">
                <a:ln>
                  <a:noFill/>
                </a:ln>
                <a:solidFill>
                  <a:srgbClr val="4F81BD">
                    <a:lumMod val="75000"/>
                  </a:srgbClr>
                </a:solidFill>
                <a:effectLst/>
                <a:uLnTx/>
                <a:uFillTx/>
                <a:latin typeface="Arial" pitchFamily="34" charset="0"/>
                <a:ea typeface="Tiffany" pitchFamily="18" charset="0"/>
                <a:cs typeface="Arial" pitchFamily="34" charset="0"/>
              </a:rPr>
              <a:t> </a:t>
            </a:r>
            <a:r>
              <a:rPr kumimoji="0" lang="en-US" sz="4267" b="0" i="0" u="none" strike="noStrike" kern="1200" cap="none" spc="0" normalizeH="0" baseline="0" noProof="0" dirty="0" err="1">
                <a:ln>
                  <a:noFill/>
                </a:ln>
                <a:solidFill>
                  <a:srgbClr val="4F81BD">
                    <a:lumMod val="75000"/>
                  </a:srgbClr>
                </a:solidFill>
                <a:effectLst/>
                <a:uLnTx/>
                <a:uFillTx/>
                <a:latin typeface="Arial" pitchFamily="34" charset="0"/>
                <a:ea typeface="Tiffany" pitchFamily="18" charset="0"/>
                <a:cs typeface="Arial" pitchFamily="34" charset="0"/>
              </a:rPr>
              <a:t>chặng</a:t>
            </a:r>
            <a:r>
              <a:rPr kumimoji="0" lang="en-US" sz="4267" b="0" i="0" u="none" strike="noStrike" kern="1200" cap="none" spc="0" normalizeH="0" baseline="0" noProof="0" dirty="0">
                <a:ln>
                  <a:noFill/>
                </a:ln>
                <a:solidFill>
                  <a:srgbClr val="4F81BD">
                    <a:lumMod val="75000"/>
                  </a:srgbClr>
                </a:solidFill>
                <a:effectLst/>
                <a:uLnTx/>
                <a:uFillTx/>
                <a:latin typeface="Arial" pitchFamily="34" charset="0"/>
                <a:ea typeface="Tiffany" pitchFamily="18" charset="0"/>
                <a:cs typeface="Arial" pitchFamily="34" charset="0"/>
              </a:rPr>
              <a:t> </a:t>
            </a:r>
            <a:r>
              <a:rPr kumimoji="0" lang="en-US" sz="4267" b="0" i="0" u="none" strike="noStrike" kern="1200" cap="none" spc="0" normalizeH="0" baseline="0" noProof="0" dirty="0" err="1">
                <a:ln>
                  <a:noFill/>
                </a:ln>
                <a:solidFill>
                  <a:srgbClr val="4F81BD">
                    <a:lumMod val="75000"/>
                  </a:srgbClr>
                </a:solidFill>
                <a:effectLst/>
                <a:uLnTx/>
                <a:uFillTx/>
                <a:latin typeface="Arial" pitchFamily="34" charset="0"/>
                <a:ea typeface="Tiffany" pitchFamily="18" charset="0"/>
                <a:cs typeface="Arial" pitchFamily="34" charset="0"/>
              </a:rPr>
              <a:t>đường</a:t>
            </a:r>
            <a:r>
              <a:rPr kumimoji="0" lang="en-US" sz="4267" b="0" i="0" u="none" strike="noStrike" kern="1200" cap="none" spc="0" normalizeH="0" baseline="0" noProof="0" dirty="0">
                <a:ln>
                  <a:noFill/>
                </a:ln>
                <a:solidFill>
                  <a:srgbClr val="4F81BD">
                    <a:lumMod val="75000"/>
                  </a:srgbClr>
                </a:solidFill>
                <a:effectLst/>
                <a:uLnTx/>
                <a:uFillTx/>
                <a:latin typeface="Arial" pitchFamily="34" charset="0"/>
                <a:ea typeface="Tiffany" pitchFamily="18" charset="0"/>
                <a:cs typeface="Arial" pitchFamily="34" charset="0"/>
              </a:rPr>
              <a:t> </a:t>
            </a:r>
            <a:r>
              <a:rPr kumimoji="0" lang="en-US" sz="4267" b="0" i="0" u="none" strike="noStrike" kern="1200" cap="none" spc="0" normalizeH="0" baseline="0" noProof="0" dirty="0" err="1">
                <a:ln>
                  <a:noFill/>
                </a:ln>
                <a:solidFill>
                  <a:srgbClr val="4F81BD">
                    <a:lumMod val="75000"/>
                  </a:srgbClr>
                </a:solidFill>
                <a:effectLst/>
                <a:uLnTx/>
                <a:uFillTx/>
                <a:latin typeface="Arial" pitchFamily="34" charset="0"/>
                <a:ea typeface="Tiffany" pitchFamily="18" charset="0"/>
                <a:cs typeface="Arial" pitchFamily="34" charset="0"/>
              </a:rPr>
              <a:t>và</a:t>
            </a:r>
            <a:r>
              <a:rPr kumimoji="0" lang="en-US" sz="4267" b="0" i="0" u="none" strike="noStrike" kern="1200" cap="none" spc="0" normalizeH="0" baseline="0" noProof="0" dirty="0">
                <a:ln>
                  <a:noFill/>
                </a:ln>
                <a:solidFill>
                  <a:srgbClr val="4F81BD">
                    <a:lumMod val="75000"/>
                  </a:srgbClr>
                </a:solidFill>
                <a:effectLst/>
                <a:uLnTx/>
                <a:uFillTx/>
                <a:latin typeface="Arial" pitchFamily="34" charset="0"/>
                <a:ea typeface="Tiffany" pitchFamily="18" charset="0"/>
                <a:cs typeface="Arial" pitchFamily="34" charset="0"/>
              </a:rPr>
              <a:t> </a:t>
            </a:r>
            <a:r>
              <a:rPr kumimoji="0" lang="en-US" sz="4267" b="0" i="0" u="none" strike="noStrike" kern="1200" cap="none" spc="0" normalizeH="0" baseline="0" noProof="0" dirty="0" err="1">
                <a:ln>
                  <a:noFill/>
                </a:ln>
                <a:solidFill>
                  <a:srgbClr val="4F81BD">
                    <a:lumMod val="75000"/>
                  </a:srgbClr>
                </a:solidFill>
                <a:effectLst/>
                <a:uLnTx/>
                <a:uFillTx/>
                <a:latin typeface="Arial" pitchFamily="34" charset="0"/>
                <a:ea typeface="Tiffany" pitchFamily="18" charset="0"/>
                <a:cs typeface="Arial" pitchFamily="34" charset="0"/>
              </a:rPr>
              <a:t>trả</a:t>
            </a:r>
            <a:r>
              <a:rPr kumimoji="0" lang="en-US" sz="4267" b="0" i="0" u="none" strike="noStrike" kern="1200" cap="none" spc="0" normalizeH="0" baseline="0" noProof="0" dirty="0">
                <a:ln>
                  <a:noFill/>
                </a:ln>
                <a:solidFill>
                  <a:srgbClr val="4F81BD">
                    <a:lumMod val="75000"/>
                  </a:srgbClr>
                </a:solidFill>
                <a:effectLst/>
                <a:uLnTx/>
                <a:uFillTx/>
                <a:latin typeface="Arial" pitchFamily="34" charset="0"/>
                <a:ea typeface="Tiffany" pitchFamily="18" charset="0"/>
                <a:cs typeface="Arial" pitchFamily="34" charset="0"/>
              </a:rPr>
              <a:t> </a:t>
            </a:r>
            <a:r>
              <a:rPr kumimoji="0" lang="en-US" sz="4267" b="0" i="0" u="none" strike="noStrike" kern="1200" cap="none" spc="0" normalizeH="0" baseline="0" noProof="0" dirty="0" err="1">
                <a:ln>
                  <a:noFill/>
                </a:ln>
                <a:solidFill>
                  <a:srgbClr val="4F81BD">
                    <a:lumMod val="75000"/>
                  </a:srgbClr>
                </a:solidFill>
                <a:effectLst/>
                <a:uLnTx/>
                <a:uFillTx/>
                <a:latin typeface="Arial" pitchFamily="34" charset="0"/>
                <a:ea typeface="Tiffany" pitchFamily="18" charset="0"/>
                <a:cs typeface="Arial" pitchFamily="34" charset="0"/>
              </a:rPr>
              <a:t>lời</a:t>
            </a:r>
            <a:r>
              <a:rPr kumimoji="0" lang="en-US" sz="4267" b="0" i="0" u="none" strike="noStrike" kern="1200" cap="none" spc="0" normalizeH="0" baseline="0" noProof="0" dirty="0">
                <a:ln>
                  <a:noFill/>
                </a:ln>
                <a:solidFill>
                  <a:srgbClr val="4F81BD">
                    <a:lumMod val="75000"/>
                  </a:srgbClr>
                </a:solidFill>
                <a:effectLst/>
                <a:uLnTx/>
                <a:uFillTx/>
                <a:latin typeface="Arial" pitchFamily="34" charset="0"/>
                <a:ea typeface="Tiffany" pitchFamily="18" charset="0"/>
                <a:cs typeface="Arial" pitchFamily="34" charset="0"/>
              </a:rPr>
              <a:t> </a:t>
            </a:r>
            <a:r>
              <a:rPr kumimoji="0" lang="en-US" sz="4267" b="0" i="0" u="none" strike="noStrike" kern="1200" cap="none" spc="0" normalizeH="0" baseline="0" noProof="0" dirty="0" err="1">
                <a:ln>
                  <a:noFill/>
                </a:ln>
                <a:solidFill>
                  <a:srgbClr val="4F81BD">
                    <a:lumMod val="75000"/>
                  </a:srgbClr>
                </a:solidFill>
                <a:effectLst/>
                <a:uLnTx/>
                <a:uFillTx/>
                <a:latin typeface="Arial" pitchFamily="34" charset="0"/>
                <a:ea typeface="Tiffany" pitchFamily="18" charset="0"/>
                <a:cs typeface="Arial" pitchFamily="34" charset="0"/>
              </a:rPr>
              <a:t>câu</a:t>
            </a:r>
            <a:r>
              <a:rPr kumimoji="0" lang="en-US" sz="4267" b="0" i="0" u="none" strike="noStrike" kern="1200" cap="none" spc="0" normalizeH="0" baseline="0" noProof="0" dirty="0">
                <a:ln>
                  <a:noFill/>
                </a:ln>
                <a:solidFill>
                  <a:srgbClr val="4F81BD">
                    <a:lumMod val="75000"/>
                  </a:srgbClr>
                </a:solidFill>
                <a:effectLst/>
                <a:uLnTx/>
                <a:uFillTx/>
                <a:latin typeface="Arial" pitchFamily="34" charset="0"/>
                <a:ea typeface="Tiffany" pitchFamily="18" charset="0"/>
                <a:cs typeface="Arial" pitchFamily="34" charset="0"/>
              </a:rPr>
              <a:t> </a:t>
            </a:r>
            <a:r>
              <a:rPr kumimoji="0" lang="en-US" sz="4267" b="0" i="0" u="none" strike="noStrike" kern="1200" cap="none" spc="0" normalizeH="0" baseline="0" noProof="0" dirty="0" err="1">
                <a:ln>
                  <a:noFill/>
                </a:ln>
                <a:solidFill>
                  <a:srgbClr val="4F81BD">
                    <a:lumMod val="75000"/>
                  </a:srgbClr>
                </a:solidFill>
                <a:effectLst/>
                <a:uLnTx/>
                <a:uFillTx/>
                <a:latin typeface="Arial" pitchFamily="34" charset="0"/>
                <a:ea typeface="Tiffany" pitchFamily="18" charset="0"/>
                <a:cs typeface="Arial" pitchFamily="34" charset="0"/>
              </a:rPr>
              <a:t>hỏi</a:t>
            </a:r>
            <a:r>
              <a:rPr kumimoji="0" lang="en-US" sz="4267" b="0" i="0" u="none" strike="noStrike" kern="1200" cap="none" spc="0" normalizeH="0" baseline="0" noProof="0" dirty="0">
                <a:ln>
                  <a:noFill/>
                </a:ln>
                <a:solidFill>
                  <a:srgbClr val="4F81BD">
                    <a:lumMod val="75000"/>
                  </a:srgbClr>
                </a:solidFill>
                <a:effectLst/>
                <a:uLnTx/>
                <a:uFillTx/>
                <a:latin typeface="Arial" pitchFamily="34" charset="0"/>
                <a:ea typeface="Tiffany" pitchFamily="18" charset="0"/>
                <a:cs typeface="Arial" pitchFamily="34" charset="0"/>
              </a:rPr>
              <a:t> </a:t>
            </a:r>
            <a:r>
              <a:rPr kumimoji="0" lang="en-US" sz="4267" b="0" i="0" u="none" strike="noStrike" kern="1200" cap="none" spc="0" normalizeH="0" baseline="0" noProof="0" dirty="0" err="1">
                <a:ln>
                  <a:noFill/>
                </a:ln>
                <a:solidFill>
                  <a:srgbClr val="4F81BD">
                    <a:lumMod val="75000"/>
                  </a:srgbClr>
                </a:solidFill>
                <a:effectLst/>
                <a:uLnTx/>
                <a:uFillTx/>
                <a:latin typeface="Arial" pitchFamily="34" charset="0"/>
                <a:ea typeface="Tiffany" pitchFamily="18" charset="0"/>
                <a:cs typeface="Arial" pitchFamily="34" charset="0"/>
              </a:rPr>
              <a:t>để</a:t>
            </a:r>
            <a:r>
              <a:rPr kumimoji="0" lang="en-US" sz="4267" b="0" i="0" u="none" strike="noStrike" kern="1200" cap="none" spc="0" normalizeH="0" baseline="0" noProof="0" dirty="0">
                <a:ln>
                  <a:noFill/>
                </a:ln>
                <a:solidFill>
                  <a:srgbClr val="4F81BD">
                    <a:lumMod val="75000"/>
                  </a:srgbClr>
                </a:solidFill>
                <a:effectLst/>
                <a:uLnTx/>
                <a:uFillTx/>
                <a:latin typeface="Arial" pitchFamily="34" charset="0"/>
                <a:ea typeface="Tiffany" pitchFamily="18" charset="0"/>
                <a:cs typeface="Arial" pitchFamily="34" charset="0"/>
              </a:rPr>
              <a:t> </a:t>
            </a:r>
            <a:r>
              <a:rPr kumimoji="0" lang="en-US" sz="4267" b="0" i="0" u="none" strike="noStrike" kern="1200" cap="none" spc="0" normalizeH="0" baseline="0" noProof="0" dirty="0" err="1">
                <a:ln>
                  <a:noFill/>
                </a:ln>
                <a:solidFill>
                  <a:srgbClr val="4F81BD">
                    <a:lumMod val="75000"/>
                  </a:srgbClr>
                </a:solidFill>
                <a:effectLst/>
                <a:uLnTx/>
                <a:uFillTx/>
                <a:latin typeface="Arial" pitchFamily="34" charset="0"/>
                <a:ea typeface="Tiffany" pitchFamily="18" charset="0"/>
                <a:cs typeface="Arial" pitchFamily="34" charset="0"/>
              </a:rPr>
              <a:t>đi</a:t>
            </a:r>
            <a:r>
              <a:rPr kumimoji="0" lang="en-US" sz="4267" b="0" i="0" u="none" strike="noStrike" kern="1200" cap="none" spc="0" normalizeH="0" baseline="0" noProof="0" dirty="0">
                <a:ln>
                  <a:noFill/>
                </a:ln>
                <a:solidFill>
                  <a:srgbClr val="4F81BD">
                    <a:lumMod val="75000"/>
                  </a:srgbClr>
                </a:solidFill>
                <a:effectLst/>
                <a:uLnTx/>
                <a:uFillTx/>
                <a:latin typeface="Arial" pitchFamily="34" charset="0"/>
                <a:ea typeface="Tiffany" pitchFamily="18" charset="0"/>
                <a:cs typeface="Arial" pitchFamily="34" charset="0"/>
              </a:rPr>
              <a:t> </a:t>
            </a:r>
            <a:r>
              <a:rPr kumimoji="0" lang="en-US" sz="4267" b="0" i="0" u="none" strike="noStrike" kern="1200" cap="none" spc="0" normalizeH="0" baseline="0" noProof="0" dirty="0" err="1">
                <a:ln>
                  <a:noFill/>
                </a:ln>
                <a:solidFill>
                  <a:srgbClr val="4F81BD">
                    <a:lumMod val="75000"/>
                  </a:srgbClr>
                </a:solidFill>
                <a:effectLst/>
                <a:uLnTx/>
                <a:uFillTx/>
                <a:latin typeface="Arial" pitchFamily="34" charset="0"/>
                <a:ea typeface="Tiffany" pitchFamily="18" charset="0"/>
                <a:cs typeface="Arial" pitchFamily="34" charset="0"/>
              </a:rPr>
              <a:t>tiếp</a:t>
            </a:r>
            <a:r>
              <a:rPr kumimoji="0" lang="en-US" sz="4267" b="0" i="0" u="none" strike="noStrike" kern="1200" cap="none" spc="0" normalizeH="0" baseline="0" noProof="0" dirty="0">
                <a:ln>
                  <a:noFill/>
                </a:ln>
                <a:solidFill>
                  <a:srgbClr val="4F81BD">
                    <a:lumMod val="75000"/>
                  </a:srgbClr>
                </a:solidFill>
                <a:effectLst/>
                <a:uLnTx/>
                <a:uFillTx/>
                <a:latin typeface="Arial" pitchFamily="34" charset="0"/>
                <a:ea typeface="Tiffany" pitchFamily="18" charset="0"/>
                <a:cs typeface="Arial" pitchFamily="34" charset="0"/>
              </a:rPr>
              <a:t>.</a:t>
            </a:r>
          </a:p>
        </p:txBody>
      </p:sp>
      <p:sp>
        <p:nvSpPr>
          <p:cNvPr id="5" name="Right Arrow 4">
            <a:hlinkClick r:id="rId3" action="ppaction://hlinksldjump"/>
          </p:cNvPr>
          <p:cNvSpPr/>
          <p:nvPr/>
        </p:nvSpPr>
        <p:spPr>
          <a:xfrm>
            <a:off x="5283200" y="5891213"/>
            <a:ext cx="1727200" cy="889000"/>
          </a:xfrm>
          <a:prstGeom prst="rightArrow">
            <a:avLst>
              <a:gd name="adj1" fmla="val 50000"/>
              <a:gd name="adj2" fmla="val 61329"/>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4F81BD">
                    <a:lumMod val="50000"/>
                  </a:srgbClr>
                </a:solidFill>
                <a:effectLst/>
                <a:uLnTx/>
                <a:uFillTx/>
                <a:latin typeface="Arial" pitchFamily="34" charset="0"/>
                <a:ea typeface="+mn-ea"/>
                <a:cs typeface="Arial" pitchFamily="34" charset="0"/>
              </a:rPr>
              <a:t>Tiếp</a:t>
            </a:r>
            <a:r>
              <a:rPr kumimoji="0" lang="en-US" sz="2400" b="1" i="0" u="none" strike="noStrike" kern="1200" cap="none" spc="0" normalizeH="0" baseline="0" noProof="0" dirty="0">
                <a:ln>
                  <a:noFill/>
                </a:ln>
                <a:solidFill>
                  <a:srgbClr val="4F81BD">
                    <a:lumMod val="50000"/>
                  </a:srgbClr>
                </a:solidFill>
                <a:effectLst/>
                <a:uLnTx/>
                <a:uFillTx/>
                <a:latin typeface="Arial" pitchFamily="34" charset="0"/>
                <a:ea typeface="+mn-ea"/>
                <a:cs typeface="Arial" pitchFamily="34" charset="0"/>
              </a:rPr>
              <a:t> </a:t>
            </a:r>
            <a:r>
              <a:rPr kumimoji="0" lang="en-US" sz="2400" b="1" i="0" u="none" strike="noStrike" kern="1200" cap="none" spc="0" normalizeH="0" baseline="0" noProof="0" dirty="0" err="1">
                <a:ln>
                  <a:noFill/>
                </a:ln>
                <a:solidFill>
                  <a:srgbClr val="4F81BD">
                    <a:lumMod val="50000"/>
                  </a:srgbClr>
                </a:solidFill>
                <a:effectLst/>
                <a:uLnTx/>
                <a:uFillTx/>
                <a:latin typeface="Arial" pitchFamily="34" charset="0"/>
                <a:ea typeface="+mn-ea"/>
                <a:cs typeface="Arial" pitchFamily="34" charset="0"/>
              </a:rPr>
              <a:t>tục</a:t>
            </a:r>
            <a:endParaRPr kumimoji="0" lang="en-US" sz="2400" b="1" i="0" u="none" strike="noStrike" kern="1200" cap="none" spc="0" normalizeH="0" baseline="0" noProof="0" dirty="0">
              <a:ln>
                <a:noFill/>
              </a:ln>
              <a:solidFill>
                <a:srgbClr val="4F81BD">
                  <a:lumMod val="50000"/>
                </a:srgb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5137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66914" y="176981"/>
            <a:ext cx="11858171" cy="6415547"/>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 name="Rectangle 2"/>
          <p:cNvSpPr/>
          <p:nvPr/>
        </p:nvSpPr>
        <p:spPr>
          <a:xfrm>
            <a:off x="1524000" y="2006600"/>
            <a:ext cx="203200" cy="3860800"/>
          </a:xfrm>
          <a:prstGeom prst="rect">
            <a:avLst/>
          </a:prstGeom>
          <a:solidFill>
            <a:srgbClr val="EEECE1">
              <a:lumMod val="75000"/>
            </a:srgbClr>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Rounded Rectangle 3"/>
          <p:cNvSpPr/>
          <p:nvPr/>
        </p:nvSpPr>
        <p:spPr>
          <a:xfrm>
            <a:off x="1422400" y="0"/>
            <a:ext cx="9448800" cy="2209800"/>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p:cNvSpPr/>
          <p:nvPr/>
        </p:nvSpPr>
        <p:spPr>
          <a:xfrm>
            <a:off x="1744133" y="2565400"/>
            <a:ext cx="8619067" cy="1032933"/>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460 000</a:t>
            </a:r>
          </a:p>
        </p:txBody>
      </p:sp>
      <p:sp>
        <p:nvSpPr>
          <p:cNvPr id="6" name="Rectangle 5"/>
          <p:cNvSpPr/>
          <p:nvPr/>
        </p:nvSpPr>
        <p:spPr>
          <a:xfrm>
            <a:off x="1744133" y="3937000"/>
            <a:ext cx="8619067" cy="1032933"/>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4800" kern="0" dirty="0">
                <a:solidFill>
                  <a:prstClr val="white"/>
                </a:solidFill>
                <a:latin typeface="Arial" pitchFamily="34" charset="0"/>
                <a:cs typeface="Arial" pitchFamily="34" charset="0"/>
              </a:rPr>
              <a:t>500 000</a:t>
            </a:r>
            <a:endParaRPr kumimoji="0" lang="en-US" sz="48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7" name="Oval 6"/>
          <p:cNvSpPr/>
          <p:nvPr/>
        </p:nvSpPr>
        <p:spPr>
          <a:xfrm>
            <a:off x="1320800" y="2717800"/>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a:t>
            </a:r>
          </a:p>
        </p:txBody>
      </p:sp>
      <p:sp>
        <p:nvSpPr>
          <p:cNvPr id="8" name="Oval 7"/>
          <p:cNvSpPr/>
          <p:nvPr/>
        </p:nvSpPr>
        <p:spPr>
          <a:xfrm>
            <a:off x="1320800" y="4072467"/>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t>
            </a:r>
          </a:p>
        </p:txBody>
      </p:sp>
      <p:sp>
        <p:nvSpPr>
          <p:cNvPr id="9" name="Rectangle 8"/>
          <p:cNvSpPr/>
          <p:nvPr/>
        </p:nvSpPr>
        <p:spPr>
          <a:xfrm>
            <a:off x="1727200" y="5274734"/>
            <a:ext cx="8619067" cy="1032933"/>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470 000</a:t>
            </a:r>
          </a:p>
        </p:txBody>
      </p:sp>
      <p:sp>
        <p:nvSpPr>
          <p:cNvPr id="10" name="Oval 9"/>
          <p:cNvSpPr/>
          <p:nvPr/>
        </p:nvSpPr>
        <p:spPr>
          <a:xfrm>
            <a:off x="1320800" y="5461000"/>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t>
            </a:r>
          </a:p>
        </p:txBody>
      </p:sp>
      <p:sp>
        <p:nvSpPr>
          <p:cNvPr id="11" name="TextBox 10"/>
          <p:cNvSpPr txBox="1"/>
          <p:nvPr/>
        </p:nvSpPr>
        <p:spPr>
          <a:xfrm>
            <a:off x="2085975" y="550334"/>
            <a:ext cx="8683625" cy="1241237"/>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Làm</a:t>
            </a:r>
            <a:r>
              <a:rPr kumimoji="0" lang="en-US" sz="3733"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 </a:t>
            </a:r>
            <a:r>
              <a:rPr kumimoji="0" lang="en-US" sz="3733"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tròn</a:t>
            </a:r>
            <a:r>
              <a:rPr kumimoji="0" lang="en-US" sz="3733"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 </a:t>
            </a:r>
            <a:r>
              <a:rPr kumimoji="0" lang="en-US" sz="3733"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số</a:t>
            </a:r>
            <a:r>
              <a:rPr kumimoji="0" lang="en-US" sz="3733"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 462 766 </a:t>
            </a:r>
            <a:r>
              <a:rPr kumimoji="0" lang="en-US" sz="3733"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đến</a:t>
            </a:r>
            <a:r>
              <a:rPr kumimoji="0" lang="en-US" sz="3733"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 </a:t>
            </a:r>
            <a:r>
              <a:rPr kumimoji="0" lang="en-US" sz="3733"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hàng</a:t>
            </a:r>
            <a:r>
              <a:rPr kumimoji="0" lang="en-US" sz="3733"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 </a:t>
            </a:r>
            <a:r>
              <a:rPr kumimoji="0" lang="en-US" sz="3733"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trăm</a:t>
            </a:r>
            <a:r>
              <a:rPr kumimoji="0" lang="en-US" sz="3733"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 </a:t>
            </a:r>
            <a:r>
              <a:rPr kumimoji="0" lang="en-US" sz="3733"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nghìn</a:t>
            </a:r>
            <a:endParaRPr kumimoji="0" lang="vi-VN" sz="3733"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endParaRPr>
          </a:p>
        </p:txBody>
      </p:sp>
      <p:sp>
        <p:nvSpPr>
          <p:cNvPr id="12" name="Right Arrow 11">
            <a:hlinkClick r:id="rId2" action="ppaction://hlinksldjump"/>
          </p:cNvPr>
          <p:cNvSpPr/>
          <p:nvPr/>
        </p:nvSpPr>
        <p:spPr>
          <a:xfrm>
            <a:off x="10651067" y="5909733"/>
            <a:ext cx="1303867" cy="736600"/>
          </a:xfrm>
          <a:prstGeom prst="rightArrow">
            <a:avLst>
              <a:gd name="adj1" fmla="val 50000"/>
              <a:gd name="adj2" fmla="val 61329"/>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dirty="0" err="1">
                <a:ln>
                  <a:noFill/>
                </a:ln>
                <a:solidFill>
                  <a:srgbClr val="4F81BD">
                    <a:lumMod val="50000"/>
                  </a:srgbClr>
                </a:solidFill>
                <a:effectLst/>
                <a:uLnTx/>
                <a:uFillTx/>
                <a:latin typeface="Times New Roman" pitchFamily="18" charset="0"/>
                <a:ea typeface="+mn-ea"/>
                <a:cs typeface="Times New Roman" pitchFamily="18" charset="0"/>
              </a:rPr>
              <a:t>Tiếp</a:t>
            </a:r>
            <a:r>
              <a:rPr kumimoji="0" lang="en-US" sz="1867" b="1" i="0" u="none" strike="noStrike" kern="0" cap="none" spc="0" normalizeH="0" baseline="0" noProof="0" dirty="0">
                <a:ln>
                  <a:noFill/>
                </a:ln>
                <a:solidFill>
                  <a:srgbClr val="4F81BD">
                    <a:lumMod val="50000"/>
                  </a:srgbClr>
                </a:solidFill>
                <a:effectLst/>
                <a:uLnTx/>
                <a:uFillTx/>
                <a:latin typeface="Times New Roman" pitchFamily="18" charset="0"/>
                <a:ea typeface="+mn-ea"/>
                <a:cs typeface="Times New Roman" pitchFamily="18" charset="0"/>
              </a:rPr>
              <a:t> </a:t>
            </a:r>
            <a:r>
              <a:rPr kumimoji="0" lang="en-US" sz="1867" b="1" i="0" u="none" strike="noStrike" kern="0" cap="none" spc="0" normalizeH="0" baseline="0" noProof="0" dirty="0" err="1">
                <a:ln>
                  <a:noFill/>
                </a:ln>
                <a:solidFill>
                  <a:srgbClr val="4F81BD">
                    <a:lumMod val="50000"/>
                  </a:srgbClr>
                </a:solidFill>
                <a:effectLst/>
                <a:uLnTx/>
                <a:uFillTx/>
                <a:latin typeface="Times New Roman" pitchFamily="18" charset="0"/>
                <a:ea typeface="+mn-ea"/>
                <a:cs typeface="Times New Roman" pitchFamily="18" charset="0"/>
              </a:rPr>
              <a:t>tục</a:t>
            </a:r>
            <a:endParaRPr kumimoji="0" lang="en-US" sz="1867" b="1" i="0" u="none" strike="noStrike" kern="0" cap="none" spc="0" normalizeH="0" baseline="0" noProof="0" dirty="0">
              <a:ln>
                <a:noFill/>
              </a:ln>
              <a:solidFill>
                <a:srgbClr val="4F81BD">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2418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2000"/>
                            </p:stCondLst>
                            <p:childTnLst>
                              <p:par>
                                <p:cTn id="24" presetID="49" presetClass="entr" presetSubtype="0" decel="100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style.rotation</p:attrName>
                                        </p:attrNameLst>
                                      </p:cBhvr>
                                      <p:tavLst>
                                        <p:tav tm="0">
                                          <p:val>
                                            <p:fltVal val="360"/>
                                          </p:val>
                                        </p:tav>
                                        <p:tav tm="100000">
                                          <p:val>
                                            <p:fltVal val="0"/>
                                          </p:val>
                                        </p:tav>
                                      </p:tavLst>
                                    </p:anim>
                                    <p:animEffect transition="in" filter="fade">
                                      <p:cBhvr>
                                        <p:cTn id="40" dur="500"/>
                                        <p:tgtEl>
                                          <p:spTgt spid="10"/>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10"/>
                                        <p:tgtEl>
                                          <p:spTgt spid="7"/>
                                        </p:tgtEl>
                                      </p:cBhvr>
                                    </p:animEffect>
                                    <p:set>
                                      <p:cBhvr>
                                        <p:cTn id="52" dur="1" fill="hold">
                                          <p:stCondLst>
                                            <p:cond delay="9"/>
                                          </p:stCondLst>
                                        </p:cTn>
                                        <p:tgtEl>
                                          <p:spTgt spid="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par>
                                <p:cTn id="59" presetID="3" presetClass="exit" presetSubtype="10" fill="hold" grpId="1" nodeType="withEffect">
                                  <p:stCondLst>
                                    <p:cond delay="0"/>
                                  </p:stCondLst>
                                  <p:childTnLst>
                                    <p:animEffect transition="out" filter="blinds(horizontal)">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5" grpId="1" animBg="1"/>
      <p:bldP spid="6" grpId="0" animBg="1"/>
      <p:bldP spid="7" grpId="0" animBg="1"/>
      <p:bldP spid="7" grpId="1" animBg="1"/>
      <p:bldP spid="8" grpId="0" animBg="1"/>
      <p:bldP spid="9" grpId="0" animBg="1"/>
      <p:bldP spid="9" grpId="1"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6914" y="176981"/>
            <a:ext cx="11858171" cy="6415547"/>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 name="Rectangle 2"/>
          <p:cNvSpPr/>
          <p:nvPr/>
        </p:nvSpPr>
        <p:spPr>
          <a:xfrm>
            <a:off x="1524000" y="2006600"/>
            <a:ext cx="203200" cy="3860800"/>
          </a:xfrm>
          <a:prstGeom prst="rect">
            <a:avLst/>
          </a:prstGeom>
          <a:solidFill>
            <a:srgbClr val="EEECE1">
              <a:lumMod val="75000"/>
            </a:srgbClr>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Rounded Rectangle 3"/>
          <p:cNvSpPr/>
          <p:nvPr/>
        </p:nvSpPr>
        <p:spPr>
          <a:xfrm>
            <a:off x="1422400" y="0"/>
            <a:ext cx="9448800" cy="2209800"/>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p:cNvSpPr/>
          <p:nvPr/>
        </p:nvSpPr>
        <p:spPr>
          <a:xfrm>
            <a:off x="1744133" y="2565400"/>
            <a:ext cx="8619067" cy="1032933"/>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white"/>
                </a:solidFill>
                <a:effectLst/>
                <a:uLnTx/>
                <a:uFillTx/>
                <a:latin typeface="Arial" panose="020B0604020202020204" pitchFamily="34" charset="0"/>
                <a:ea typeface="+mn-ea"/>
                <a:cs typeface="Arial" pitchFamily="34" charset="0"/>
              </a:rPr>
              <a:t>680 000</a:t>
            </a:r>
          </a:p>
        </p:txBody>
      </p:sp>
      <p:sp>
        <p:nvSpPr>
          <p:cNvPr id="6" name="Rectangle 5"/>
          <p:cNvSpPr/>
          <p:nvPr/>
        </p:nvSpPr>
        <p:spPr>
          <a:xfrm>
            <a:off x="1744133" y="3937000"/>
            <a:ext cx="8619067" cy="1032933"/>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white"/>
                </a:solidFill>
                <a:effectLst/>
                <a:uLnTx/>
                <a:uFillTx/>
                <a:latin typeface="Arial" panose="020B0604020202020204" pitchFamily="34" charset="0"/>
                <a:ea typeface="+mn-ea"/>
                <a:cs typeface="Arial" pitchFamily="34" charset="0"/>
              </a:rPr>
              <a:t>700 000</a:t>
            </a:r>
          </a:p>
        </p:txBody>
      </p:sp>
      <p:sp>
        <p:nvSpPr>
          <p:cNvPr id="7" name="Oval 6"/>
          <p:cNvSpPr/>
          <p:nvPr/>
        </p:nvSpPr>
        <p:spPr>
          <a:xfrm>
            <a:off x="1320800" y="2717800"/>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a:t>
            </a:r>
          </a:p>
        </p:txBody>
      </p:sp>
      <p:sp>
        <p:nvSpPr>
          <p:cNvPr id="8" name="Oval 7"/>
          <p:cNvSpPr/>
          <p:nvPr/>
        </p:nvSpPr>
        <p:spPr>
          <a:xfrm>
            <a:off x="1320800" y="4072467"/>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t>
            </a:r>
          </a:p>
        </p:txBody>
      </p:sp>
      <p:sp>
        <p:nvSpPr>
          <p:cNvPr id="9" name="Rectangle 8"/>
          <p:cNvSpPr/>
          <p:nvPr/>
        </p:nvSpPr>
        <p:spPr>
          <a:xfrm>
            <a:off x="1744133" y="5274734"/>
            <a:ext cx="8619067" cy="1032933"/>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lvl="0" algn="ctr" defTabSz="1219170">
              <a:defRPr/>
            </a:pPr>
            <a:r>
              <a:rPr lang="en-US" sz="4800" kern="0" dirty="0">
                <a:solidFill>
                  <a:prstClr val="white"/>
                </a:solidFill>
                <a:latin typeface="Arial" panose="020B0604020202020204" pitchFamily="34" charset="0"/>
                <a:cs typeface="Arial" pitchFamily="34" charset="0"/>
              </a:rPr>
              <a:t>670 000</a:t>
            </a:r>
          </a:p>
        </p:txBody>
      </p:sp>
      <p:sp>
        <p:nvSpPr>
          <p:cNvPr id="10" name="Oval 9"/>
          <p:cNvSpPr/>
          <p:nvPr/>
        </p:nvSpPr>
        <p:spPr>
          <a:xfrm>
            <a:off x="1320800" y="5461000"/>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t>
            </a:r>
          </a:p>
        </p:txBody>
      </p:sp>
      <p:sp>
        <p:nvSpPr>
          <p:cNvPr id="11" name="TextBox 10"/>
          <p:cNvSpPr txBox="1"/>
          <p:nvPr/>
        </p:nvSpPr>
        <p:spPr>
          <a:xfrm>
            <a:off x="1838325" y="483676"/>
            <a:ext cx="8801100" cy="1569660"/>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Arial" pitchFamily="34" charset="0"/>
                <a:ea typeface="AvantGarde" pitchFamily="2" charset="0"/>
                <a:cs typeface="Arial" pitchFamily="34" charset="0"/>
              </a:rPr>
              <a:t>Làm</a:t>
            </a:r>
            <a:r>
              <a:rPr kumimoji="0" lang="en-US" sz="4800" b="1" i="0" u="none" strike="noStrike" kern="1200" cap="none" spc="0" normalizeH="0" baseline="0" noProof="0" dirty="0">
                <a:ln>
                  <a:noFill/>
                </a:ln>
                <a:solidFill>
                  <a:prstClr val="white"/>
                </a:solidFill>
                <a:effectLst/>
                <a:uLnTx/>
                <a:uFillTx/>
                <a:latin typeface="Arial" pitchFamily="34" charset="0"/>
                <a:ea typeface="AvantGarde" pitchFamily="2" charset="0"/>
                <a:cs typeface="Arial" pitchFamily="34" charset="0"/>
              </a:rPr>
              <a:t> </a:t>
            </a:r>
            <a:r>
              <a:rPr kumimoji="0" lang="en-US" sz="4800" b="1" i="0" u="none" strike="noStrike" kern="1200" cap="none" spc="0" normalizeH="0" baseline="0" noProof="0" dirty="0" err="1">
                <a:ln>
                  <a:noFill/>
                </a:ln>
                <a:solidFill>
                  <a:prstClr val="white"/>
                </a:solidFill>
                <a:effectLst/>
                <a:uLnTx/>
                <a:uFillTx/>
                <a:latin typeface="Arial" pitchFamily="34" charset="0"/>
                <a:ea typeface="AvantGarde" pitchFamily="2" charset="0"/>
                <a:cs typeface="Arial" pitchFamily="34" charset="0"/>
              </a:rPr>
              <a:t>tròn</a:t>
            </a:r>
            <a:r>
              <a:rPr kumimoji="0" lang="en-US" sz="4800" b="1" i="0" u="none" strike="noStrike" kern="1200" cap="none" spc="0" normalizeH="0" baseline="0" noProof="0" dirty="0">
                <a:ln>
                  <a:noFill/>
                </a:ln>
                <a:solidFill>
                  <a:prstClr val="white"/>
                </a:solidFill>
                <a:effectLst/>
                <a:uLnTx/>
                <a:uFillTx/>
                <a:latin typeface="Arial" pitchFamily="34" charset="0"/>
                <a:ea typeface="AvantGarde" pitchFamily="2" charset="0"/>
                <a:cs typeface="Arial" pitchFamily="34" charset="0"/>
              </a:rPr>
              <a:t> </a:t>
            </a:r>
            <a:r>
              <a:rPr kumimoji="0" lang="en-US" sz="4800" b="1" i="0" u="none" strike="noStrike" kern="1200" cap="none" spc="0" normalizeH="0" baseline="0" noProof="0" dirty="0" err="1">
                <a:ln>
                  <a:noFill/>
                </a:ln>
                <a:solidFill>
                  <a:prstClr val="white"/>
                </a:solidFill>
                <a:effectLst/>
                <a:uLnTx/>
                <a:uFillTx/>
                <a:latin typeface="Arial" pitchFamily="34" charset="0"/>
                <a:ea typeface="AvantGarde" pitchFamily="2" charset="0"/>
                <a:cs typeface="Arial" pitchFamily="34" charset="0"/>
              </a:rPr>
              <a:t>số</a:t>
            </a:r>
            <a:r>
              <a:rPr kumimoji="0" lang="en-US" sz="4800" b="1" i="0" u="none" strike="noStrike" kern="1200" cap="none" spc="0" normalizeH="0" baseline="0" noProof="0" dirty="0">
                <a:ln>
                  <a:noFill/>
                </a:ln>
                <a:solidFill>
                  <a:prstClr val="white"/>
                </a:solidFill>
                <a:effectLst/>
                <a:uLnTx/>
                <a:uFillTx/>
                <a:latin typeface="Arial" pitchFamily="34" charset="0"/>
                <a:ea typeface="AvantGarde" pitchFamily="2" charset="0"/>
                <a:cs typeface="Arial" pitchFamily="34" charset="0"/>
              </a:rPr>
              <a:t> 674 800 </a:t>
            </a:r>
            <a:r>
              <a:rPr kumimoji="0" lang="en-US" sz="4800" b="1" i="0" u="none" strike="noStrike" kern="1200" cap="none" spc="0" normalizeH="0" baseline="0" noProof="0" dirty="0" err="1">
                <a:ln>
                  <a:noFill/>
                </a:ln>
                <a:solidFill>
                  <a:prstClr val="white"/>
                </a:solidFill>
                <a:effectLst/>
                <a:uLnTx/>
                <a:uFillTx/>
                <a:latin typeface="Arial" pitchFamily="34" charset="0"/>
                <a:ea typeface="AvantGarde" pitchFamily="2" charset="0"/>
                <a:cs typeface="Arial" pitchFamily="34" charset="0"/>
              </a:rPr>
              <a:t>đến</a:t>
            </a:r>
            <a:r>
              <a:rPr kumimoji="0" lang="en-US" sz="4800" b="1" i="0" u="none" strike="noStrike" kern="1200" cap="none" spc="0" normalizeH="0" baseline="0" noProof="0" dirty="0">
                <a:ln>
                  <a:noFill/>
                </a:ln>
                <a:solidFill>
                  <a:prstClr val="white"/>
                </a:solidFill>
                <a:effectLst/>
                <a:uLnTx/>
                <a:uFillTx/>
                <a:latin typeface="Arial" pitchFamily="34" charset="0"/>
                <a:ea typeface="AvantGarde" pitchFamily="2" charset="0"/>
                <a:cs typeface="Arial" pitchFamily="34" charset="0"/>
              </a:rPr>
              <a:t> </a:t>
            </a:r>
            <a:r>
              <a:rPr kumimoji="0" lang="en-US" sz="4800" b="1" i="0" u="none" strike="noStrike" kern="1200" cap="none" spc="0" normalizeH="0" baseline="0" noProof="0" dirty="0" err="1">
                <a:ln>
                  <a:noFill/>
                </a:ln>
                <a:solidFill>
                  <a:prstClr val="white"/>
                </a:solidFill>
                <a:effectLst/>
                <a:uLnTx/>
                <a:uFillTx/>
                <a:latin typeface="Arial" pitchFamily="34" charset="0"/>
                <a:ea typeface="AvantGarde" pitchFamily="2" charset="0"/>
                <a:cs typeface="Arial" pitchFamily="34" charset="0"/>
              </a:rPr>
              <a:t>hàng</a:t>
            </a:r>
            <a:r>
              <a:rPr kumimoji="0" lang="en-US" sz="4800" b="1" i="0" u="none" strike="noStrike" kern="1200" cap="none" spc="0" normalizeH="0" baseline="0" noProof="0" dirty="0">
                <a:ln>
                  <a:noFill/>
                </a:ln>
                <a:solidFill>
                  <a:prstClr val="white"/>
                </a:solidFill>
                <a:effectLst/>
                <a:uLnTx/>
                <a:uFillTx/>
                <a:latin typeface="Arial" pitchFamily="34" charset="0"/>
                <a:ea typeface="AvantGarde" pitchFamily="2" charset="0"/>
                <a:cs typeface="Arial" pitchFamily="34" charset="0"/>
              </a:rPr>
              <a:t> </a:t>
            </a:r>
            <a:r>
              <a:rPr kumimoji="0" lang="en-US" sz="4800" b="1" i="0" u="none" strike="noStrike" kern="1200" cap="none" spc="0" normalizeH="0" baseline="0" noProof="0" dirty="0" err="1">
                <a:ln>
                  <a:noFill/>
                </a:ln>
                <a:solidFill>
                  <a:prstClr val="white"/>
                </a:solidFill>
                <a:effectLst/>
                <a:uLnTx/>
                <a:uFillTx/>
                <a:latin typeface="Arial" pitchFamily="34" charset="0"/>
                <a:ea typeface="AvantGarde" pitchFamily="2" charset="0"/>
                <a:cs typeface="Arial" pitchFamily="34" charset="0"/>
              </a:rPr>
              <a:t>chục</a:t>
            </a:r>
            <a:r>
              <a:rPr kumimoji="0" lang="en-US" sz="4800" b="1" i="0" u="none" strike="noStrike" kern="1200" cap="none" spc="0" normalizeH="0" baseline="0" noProof="0" dirty="0">
                <a:ln>
                  <a:noFill/>
                </a:ln>
                <a:solidFill>
                  <a:prstClr val="white"/>
                </a:solidFill>
                <a:effectLst/>
                <a:uLnTx/>
                <a:uFillTx/>
                <a:latin typeface="Arial" pitchFamily="34" charset="0"/>
                <a:ea typeface="AvantGarde" pitchFamily="2" charset="0"/>
                <a:cs typeface="Arial" pitchFamily="34" charset="0"/>
              </a:rPr>
              <a:t> </a:t>
            </a:r>
            <a:r>
              <a:rPr kumimoji="0" lang="en-US" sz="4800" b="1" i="0" u="none" strike="noStrike" kern="1200" cap="none" spc="0" normalizeH="0" baseline="0" noProof="0" dirty="0" err="1">
                <a:ln>
                  <a:noFill/>
                </a:ln>
                <a:solidFill>
                  <a:prstClr val="white"/>
                </a:solidFill>
                <a:effectLst/>
                <a:uLnTx/>
                <a:uFillTx/>
                <a:latin typeface="Arial" pitchFamily="34" charset="0"/>
                <a:ea typeface="AvantGarde" pitchFamily="2" charset="0"/>
                <a:cs typeface="Arial" pitchFamily="34" charset="0"/>
              </a:rPr>
              <a:t>nghìn</a:t>
            </a:r>
            <a:endParaRPr kumimoji="0" lang="vi-VN" sz="4800"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endParaRPr>
          </a:p>
        </p:txBody>
      </p:sp>
      <p:sp>
        <p:nvSpPr>
          <p:cNvPr id="12" name="Right Arrow 11">
            <a:hlinkClick r:id="rId2" action="ppaction://hlinksldjump"/>
          </p:cNvPr>
          <p:cNvSpPr/>
          <p:nvPr/>
        </p:nvSpPr>
        <p:spPr>
          <a:xfrm>
            <a:off x="10651067" y="5909733"/>
            <a:ext cx="1303867" cy="736600"/>
          </a:xfrm>
          <a:prstGeom prst="rightArrow">
            <a:avLst>
              <a:gd name="adj1" fmla="val 50000"/>
              <a:gd name="adj2" fmla="val 61329"/>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dirty="0" err="1">
                <a:ln>
                  <a:noFill/>
                </a:ln>
                <a:solidFill>
                  <a:srgbClr val="4F81BD">
                    <a:lumMod val="50000"/>
                  </a:srgbClr>
                </a:solidFill>
                <a:effectLst/>
                <a:uLnTx/>
                <a:uFillTx/>
                <a:latin typeface="Times New Roman" pitchFamily="18" charset="0"/>
                <a:ea typeface="+mn-ea"/>
                <a:cs typeface="Times New Roman" pitchFamily="18" charset="0"/>
              </a:rPr>
              <a:t>Tiếp</a:t>
            </a:r>
            <a:r>
              <a:rPr kumimoji="0" lang="en-US" sz="1867" b="1" i="0" u="none" strike="noStrike" kern="0" cap="none" spc="0" normalizeH="0" baseline="0" noProof="0" dirty="0">
                <a:ln>
                  <a:noFill/>
                </a:ln>
                <a:solidFill>
                  <a:srgbClr val="4F81BD">
                    <a:lumMod val="50000"/>
                  </a:srgbClr>
                </a:solidFill>
                <a:effectLst/>
                <a:uLnTx/>
                <a:uFillTx/>
                <a:latin typeface="Times New Roman" pitchFamily="18" charset="0"/>
                <a:ea typeface="+mn-ea"/>
                <a:cs typeface="Times New Roman" pitchFamily="18" charset="0"/>
              </a:rPr>
              <a:t> </a:t>
            </a:r>
            <a:r>
              <a:rPr kumimoji="0" lang="en-US" sz="1867" b="1" i="0" u="none" strike="noStrike" kern="0" cap="none" spc="0" normalizeH="0" baseline="0" noProof="0" dirty="0" err="1">
                <a:ln>
                  <a:noFill/>
                </a:ln>
                <a:solidFill>
                  <a:srgbClr val="4F81BD">
                    <a:lumMod val="50000"/>
                  </a:srgbClr>
                </a:solidFill>
                <a:effectLst/>
                <a:uLnTx/>
                <a:uFillTx/>
                <a:latin typeface="Times New Roman" pitchFamily="18" charset="0"/>
                <a:ea typeface="+mn-ea"/>
                <a:cs typeface="Times New Roman" pitchFamily="18" charset="0"/>
              </a:rPr>
              <a:t>tục</a:t>
            </a:r>
            <a:endParaRPr kumimoji="0" lang="en-US" sz="1867" b="1" i="0" u="none" strike="noStrike" kern="0" cap="none" spc="0" normalizeH="0" baseline="0" noProof="0" dirty="0">
              <a:ln>
                <a:noFill/>
              </a:ln>
              <a:solidFill>
                <a:srgbClr val="4F81BD">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49295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2000"/>
                            </p:stCondLst>
                            <p:childTnLst>
                              <p:par>
                                <p:cTn id="24" presetID="49" presetClass="entr" presetSubtype="0" decel="100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style.rotation</p:attrName>
                                        </p:attrNameLst>
                                      </p:cBhvr>
                                      <p:tavLst>
                                        <p:tav tm="0">
                                          <p:val>
                                            <p:fltVal val="360"/>
                                          </p:val>
                                        </p:tav>
                                        <p:tav tm="100000">
                                          <p:val>
                                            <p:fltVal val="0"/>
                                          </p:val>
                                        </p:tav>
                                      </p:tavLst>
                                    </p:anim>
                                    <p:animEffect transition="in" filter="fade">
                                      <p:cBhvr>
                                        <p:cTn id="40" dur="500"/>
                                        <p:tgtEl>
                                          <p:spTgt spid="10"/>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3" presetClass="exit" presetSubtype="10" fill="hold" grpId="1" nodeType="withEffect">
                                  <p:stCondLst>
                                    <p:cond delay="0"/>
                                  </p:stCondLst>
                                  <p:childTnLst>
                                    <p:animEffect transition="out" filter="blinds(horizontal)">
                                      <p:cBhvr>
                                        <p:cTn id="60" dur="500"/>
                                        <p:tgtEl>
                                          <p:spTgt spid="6"/>
                                        </p:tgtEl>
                                      </p:cBhvr>
                                    </p:animEffect>
                                    <p:set>
                                      <p:cBhvr>
                                        <p:cTn id="6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66914" y="176981"/>
            <a:ext cx="11858171" cy="6415547"/>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1524000" y="2006600"/>
            <a:ext cx="203200" cy="3860800"/>
          </a:xfrm>
          <a:prstGeom prst="rect">
            <a:avLst/>
          </a:prstGeom>
          <a:solidFill>
            <a:srgbClr val="EEECE1">
              <a:lumMod val="75000"/>
            </a:srgbClr>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ounded Rectangle 4"/>
          <p:cNvSpPr/>
          <p:nvPr/>
        </p:nvSpPr>
        <p:spPr>
          <a:xfrm>
            <a:off x="1422400" y="0"/>
            <a:ext cx="9448800" cy="2209800"/>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6" name="Rectangle 5"/>
          <p:cNvSpPr/>
          <p:nvPr/>
        </p:nvSpPr>
        <p:spPr>
          <a:xfrm>
            <a:off x="1744133" y="2565400"/>
            <a:ext cx="8619067" cy="1185333"/>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4800" b="1" kern="0" dirty="0">
                <a:solidFill>
                  <a:prstClr val="white"/>
                </a:solidFill>
                <a:latin typeface="Cambria" panose="02040503050406030204" pitchFamily="18" charset="0"/>
                <a:ea typeface="Cambria" panose="02040503050406030204" pitchFamily="18" charset="0"/>
                <a:cs typeface="Calibri" panose="020F0502020204030204" pitchFamily="34" charset="0"/>
              </a:rPr>
              <a:t>3 000 000</a:t>
            </a:r>
            <a:endParaRPr kumimoji="0" lang="en-US" sz="48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Rectangle 6"/>
          <p:cNvSpPr/>
          <p:nvPr/>
        </p:nvSpPr>
        <p:spPr>
          <a:xfrm>
            <a:off x="1744133" y="3937001"/>
            <a:ext cx="8619067" cy="1191846"/>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4 300 000</a:t>
            </a:r>
          </a:p>
        </p:txBody>
      </p:sp>
      <p:sp>
        <p:nvSpPr>
          <p:cNvPr id="8" name="Oval 7"/>
          <p:cNvSpPr/>
          <p:nvPr/>
        </p:nvSpPr>
        <p:spPr>
          <a:xfrm>
            <a:off x="1320800" y="2717800"/>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a:t>
            </a:r>
          </a:p>
        </p:txBody>
      </p:sp>
      <p:sp>
        <p:nvSpPr>
          <p:cNvPr id="9" name="Oval 8"/>
          <p:cNvSpPr/>
          <p:nvPr/>
        </p:nvSpPr>
        <p:spPr>
          <a:xfrm>
            <a:off x="1320800" y="4072467"/>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t>
            </a:r>
          </a:p>
        </p:txBody>
      </p:sp>
      <mc:AlternateContent xmlns:mc="http://schemas.openxmlformats.org/markup-compatibility/2006" xmlns:a14="http://schemas.microsoft.com/office/drawing/2010/main">
        <mc:Choice Requires="a14">
          <p:sp>
            <p:nvSpPr>
              <p:cNvPr id="10" name="Rectangle 9"/>
              <p:cNvSpPr/>
              <p:nvPr/>
            </p:nvSpPr>
            <p:spPr>
              <a:xfrm>
                <a:off x="1744133" y="5274734"/>
                <a:ext cx="8619067" cy="11788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𝟒</m:t>
                      </m:r>
                      <m:r>
                        <a:rPr kumimoji="0" lang="en-US" sz="48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 </m:t>
                      </m:r>
                      <m:r>
                        <a:rPr kumimoji="0" lang="en-US" sz="48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𝟒𝟎𝟎</m:t>
                      </m:r>
                      <m:r>
                        <a:rPr kumimoji="0" lang="en-US" sz="48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 </m:t>
                      </m:r>
                      <m:r>
                        <a:rPr kumimoji="0" lang="en-US" sz="48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𝟎𝟎𝟎</m:t>
                      </m:r>
                    </m:oMath>
                  </m:oMathPara>
                </a14:m>
                <a:endParaRPr kumimoji="0" lang="en-US" sz="48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744133" y="5274734"/>
                <a:ext cx="8619067" cy="1178820"/>
              </a:xfrm>
              <a:prstGeom prst="rect">
                <a:avLst/>
              </a:prstGeom>
              <a:blipFill>
                <a:blip r:embed="rId3"/>
                <a:stretch>
                  <a:fillRect/>
                </a:stretch>
              </a:blipFill>
              <a:ln w="38100" cap="flat" cmpd="sng" algn="ctr">
                <a:solidFill>
                  <a:sysClr val="window" lastClr="FFFFFF"/>
                </a:solidFill>
                <a:prstDash val="solid"/>
              </a:ln>
              <a:effectLst>
                <a:outerShdw blurRad="40000" dist="20000" dir="5400000" rotWithShape="0">
                  <a:srgbClr val="000000">
                    <a:alpha val="38000"/>
                  </a:srgbClr>
                </a:outerShdw>
              </a:effectLst>
            </p:spPr>
            <p:txBody>
              <a:bodyPr/>
              <a:lstStyle/>
              <a:p>
                <a:r>
                  <a:rPr lang="en-US">
                    <a:noFill/>
                  </a:rPr>
                  <a:t> </a:t>
                </a:r>
              </a:p>
            </p:txBody>
          </p:sp>
        </mc:Fallback>
      </mc:AlternateContent>
      <p:sp>
        <p:nvSpPr>
          <p:cNvPr id="11" name="Oval 10"/>
          <p:cNvSpPr/>
          <p:nvPr/>
        </p:nvSpPr>
        <p:spPr>
          <a:xfrm>
            <a:off x="1320800" y="5461000"/>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t>
            </a:r>
          </a:p>
        </p:txBody>
      </p:sp>
      <p:sp>
        <p:nvSpPr>
          <p:cNvPr id="12" name="TextBox 11"/>
          <p:cNvSpPr txBox="1"/>
          <p:nvPr/>
        </p:nvSpPr>
        <p:spPr>
          <a:xfrm>
            <a:off x="1752600" y="221920"/>
            <a:ext cx="8848725" cy="1569660"/>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Làm</a:t>
            </a: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 </a:t>
            </a:r>
            <a:r>
              <a:rPr kumimoji="0" lang="en-US" sz="4800"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tròn</a:t>
            </a: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 </a:t>
            </a:r>
            <a:r>
              <a:rPr kumimoji="0" lang="en-US" sz="4800"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số</a:t>
            </a: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 4 376 890 </a:t>
            </a:r>
            <a:r>
              <a:rPr kumimoji="0" lang="en-US" sz="4800"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đến</a:t>
            </a: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 </a:t>
            </a:r>
            <a:r>
              <a:rPr kumimoji="0" lang="en-US" sz="4800"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hàng</a:t>
            </a: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 </a:t>
            </a:r>
            <a:r>
              <a:rPr kumimoji="0" lang="en-US" sz="4800"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trăm</a:t>
            </a: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 </a:t>
            </a:r>
            <a:r>
              <a:rPr kumimoji="0" lang="en-US" sz="4800"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nghìn</a:t>
            </a: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 </a:t>
            </a:r>
            <a:endParaRPr kumimoji="0" lang="vi-VN" sz="4800"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endParaRPr>
          </a:p>
        </p:txBody>
      </p:sp>
      <p:sp>
        <p:nvSpPr>
          <p:cNvPr id="13" name="Right Arrow 12">
            <a:hlinkClick r:id="rId2" action="ppaction://hlinksldjump"/>
          </p:cNvPr>
          <p:cNvSpPr/>
          <p:nvPr/>
        </p:nvSpPr>
        <p:spPr>
          <a:xfrm>
            <a:off x="10651067" y="5909733"/>
            <a:ext cx="1303867" cy="736600"/>
          </a:xfrm>
          <a:prstGeom prst="rightArrow">
            <a:avLst>
              <a:gd name="adj1" fmla="val 50000"/>
              <a:gd name="adj2" fmla="val 61329"/>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Tiếp</a:t>
            </a:r>
            <a:r>
              <a:rPr kumimoji="0" lang="en-US" sz="1867" b="1" i="0" u="none" strike="noStrike" kern="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1867" b="1" i="0" u="none" strike="noStrike" kern="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tục</a:t>
            </a:r>
            <a:endParaRPr kumimoji="0" lang="en-US" sz="1867" b="1" i="0" u="none" strike="noStrike" kern="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94022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style.rotation</p:attrName>
                                        </p:attrNameLst>
                                      </p:cBhvr>
                                      <p:tavLst>
                                        <p:tav tm="0">
                                          <p:val>
                                            <p:fltVal val="360"/>
                                          </p:val>
                                        </p:tav>
                                        <p:tav tm="100000">
                                          <p:val>
                                            <p:fltVal val="0"/>
                                          </p:val>
                                        </p:tav>
                                      </p:tavLst>
                                    </p:anim>
                                    <p:animEffect transition="in" filter="fade">
                                      <p:cBhvr>
                                        <p:cTn id="18" dur="500"/>
                                        <p:tgtEl>
                                          <p:spTgt spid="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49" presetClass="entr" presetSubtype="0" decel="10000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 calcmode="lin" valueType="num">
                                      <p:cBhvr>
                                        <p:cTn id="28" dur="500" fill="hold"/>
                                        <p:tgtEl>
                                          <p:spTgt spid="9"/>
                                        </p:tgtEl>
                                        <p:attrNameLst>
                                          <p:attrName>style.rotation</p:attrName>
                                        </p:attrNameLst>
                                      </p:cBhvr>
                                      <p:tavLst>
                                        <p:tav tm="0">
                                          <p:val>
                                            <p:fltVal val="360"/>
                                          </p:val>
                                        </p:tav>
                                        <p:tav tm="100000">
                                          <p:val>
                                            <p:fltVal val="0"/>
                                          </p:val>
                                        </p:tav>
                                      </p:tavLst>
                                    </p:anim>
                                    <p:animEffect transition="in" filter="fade">
                                      <p:cBhvr>
                                        <p:cTn id="29" dur="500"/>
                                        <p:tgtEl>
                                          <p:spTgt spid="9"/>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 calcmode="lin" valueType="num">
                                      <p:cBhvr>
                                        <p:cTn id="39" dur="500" fill="hold"/>
                                        <p:tgtEl>
                                          <p:spTgt spid="11"/>
                                        </p:tgtEl>
                                        <p:attrNameLst>
                                          <p:attrName>style.rotation</p:attrName>
                                        </p:attrNameLst>
                                      </p:cBhvr>
                                      <p:tavLst>
                                        <p:tav tm="0">
                                          <p:val>
                                            <p:fltVal val="360"/>
                                          </p:val>
                                        </p:tav>
                                        <p:tav tm="100000">
                                          <p:val>
                                            <p:fltVal val="0"/>
                                          </p:val>
                                        </p:tav>
                                      </p:tavLst>
                                    </p:anim>
                                    <p:animEffect transition="in" filter="fade">
                                      <p:cBhvr>
                                        <p:cTn id="40" dur="500"/>
                                        <p:tgtEl>
                                          <p:spTgt spid="11"/>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3" presetClass="exit" presetSubtype="10" fill="hold" grpId="1" nodeType="withEffect">
                                  <p:stCondLst>
                                    <p:cond delay="0"/>
                                  </p:stCondLst>
                                  <p:childTnLst>
                                    <p:animEffect transition="out" filter="blinds(horizontal)">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6" grpId="1" animBg="1"/>
      <p:bldP spid="7" grpId="0" animBg="1"/>
      <p:bldP spid="7" grpId="1" animBg="1"/>
      <p:bldP spid="8" grpId="0" animBg="1"/>
      <p:bldP spid="8" grpId="1" animBg="1"/>
      <p:bldP spid="9" grpId="0" animBg="1"/>
      <p:bldP spid="9" grpId="1"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6914" y="176981"/>
            <a:ext cx="11858171" cy="6415547"/>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 name="Rectangle 2"/>
          <p:cNvSpPr/>
          <p:nvPr/>
        </p:nvSpPr>
        <p:spPr>
          <a:xfrm>
            <a:off x="1471246" y="2428631"/>
            <a:ext cx="203200" cy="3860800"/>
          </a:xfrm>
          <a:prstGeom prst="rect">
            <a:avLst/>
          </a:prstGeom>
          <a:solidFill>
            <a:srgbClr val="EEECE1">
              <a:lumMod val="75000"/>
            </a:srgbClr>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Rounded Rectangle 3"/>
          <p:cNvSpPr/>
          <p:nvPr/>
        </p:nvSpPr>
        <p:spPr>
          <a:xfrm>
            <a:off x="281354" y="123092"/>
            <a:ext cx="11620826" cy="2305539"/>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lvl="0" algn="just" defTabSz="1219170">
              <a:defRPr/>
            </a:pPr>
            <a:r>
              <a:rPr lang="en-US" sz="4400" b="1" dirty="0" err="1">
                <a:solidFill>
                  <a:prstClr val="white"/>
                </a:solidFill>
                <a:latin typeface="Arial" panose="020B0604020202020204" pitchFamily="34" charset="0"/>
                <a:ea typeface="AvantGarde" pitchFamily="2" charset="0"/>
                <a:cs typeface="Arial" panose="020B0604020202020204" pitchFamily="34" charset="0"/>
              </a:rPr>
              <a:t>Làm</a:t>
            </a:r>
            <a:r>
              <a:rPr lang="en-US" sz="4400" b="1" dirty="0">
                <a:solidFill>
                  <a:prstClr val="white"/>
                </a:solidFill>
                <a:latin typeface="Arial" panose="020B0604020202020204" pitchFamily="34" charset="0"/>
                <a:ea typeface="AvantGarde" pitchFamily="2" charset="0"/>
                <a:cs typeface="Arial" panose="020B0604020202020204" pitchFamily="34" charset="0"/>
              </a:rPr>
              <a:t> </a:t>
            </a:r>
            <a:r>
              <a:rPr lang="en-US" sz="4400" b="1" dirty="0" err="1">
                <a:solidFill>
                  <a:prstClr val="white"/>
                </a:solidFill>
                <a:latin typeface="Arial" panose="020B0604020202020204" pitchFamily="34" charset="0"/>
                <a:ea typeface="AvantGarde" pitchFamily="2" charset="0"/>
                <a:cs typeface="Arial" panose="020B0604020202020204" pitchFamily="34" charset="0"/>
              </a:rPr>
              <a:t>tròn</a:t>
            </a:r>
            <a:r>
              <a:rPr lang="en-US" sz="4400" b="1" dirty="0">
                <a:solidFill>
                  <a:prstClr val="white"/>
                </a:solidFill>
                <a:latin typeface="Arial" panose="020B0604020202020204" pitchFamily="34" charset="0"/>
                <a:ea typeface="AvantGarde" pitchFamily="2" charset="0"/>
                <a:cs typeface="Arial" panose="020B0604020202020204" pitchFamily="34" charset="0"/>
              </a:rPr>
              <a:t> </a:t>
            </a:r>
            <a:r>
              <a:rPr lang="en-US" sz="4400" b="1" dirty="0" err="1">
                <a:solidFill>
                  <a:prstClr val="white"/>
                </a:solidFill>
                <a:latin typeface="Arial" panose="020B0604020202020204" pitchFamily="34" charset="0"/>
                <a:ea typeface="AvantGarde" pitchFamily="2" charset="0"/>
                <a:cs typeface="Arial" panose="020B0604020202020204" pitchFamily="34" charset="0"/>
              </a:rPr>
              <a:t>số</a:t>
            </a:r>
            <a:r>
              <a:rPr lang="en-US" sz="4400" b="1" dirty="0">
                <a:solidFill>
                  <a:prstClr val="white"/>
                </a:solidFill>
                <a:latin typeface="Arial" panose="020B0604020202020204" pitchFamily="34" charset="0"/>
                <a:ea typeface="AvantGarde" pitchFamily="2" charset="0"/>
                <a:cs typeface="Arial" panose="020B0604020202020204" pitchFamily="34" charset="0"/>
              </a:rPr>
              <a:t>: 8 521 700 </a:t>
            </a:r>
            <a:r>
              <a:rPr lang="en-US" sz="4400" b="1" dirty="0" err="1">
                <a:solidFill>
                  <a:prstClr val="white"/>
                </a:solidFill>
                <a:latin typeface="Arial" panose="020B0604020202020204" pitchFamily="34" charset="0"/>
                <a:ea typeface="AvantGarde" pitchFamily="2" charset="0"/>
                <a:cs typeface="Arial" panose="020B0604020202020204" pitchFamily="34" charset="0"/>
              </a:rPr>
              <a:t>đến</a:t>
            </a:r>
            <a:r>
              <a:rPr lang="en-US" sz="4400" b="1" dirty="0">
                <a:solidFill>
                  <a:prstClr val="white"/>
                </a:solidFill>
                <a:latin typeface="Arial" panose="020B0604020202020204" pitchFamily="34" charset="0"/>
                <a:ea typeface="AvantGarde" pitchFamily="2" charset="0"/>
                <a:cs typeface="Arial" panose="020B0604020202020204" pitchFamily="34" charset="0"/>
              </a:rPr>
              <a:t> </a:t>
            </a:r>
            <a:r>
              <a:rPr lang="en-US" sz="4400" b="1" dirty="0" err="1">
                <a:solidFill>
                  <a:prstClr val="white"/>
                </a:solidFill>
                <a:latin typeface="Arial" panose="020B0604020202020204" pitchFamily="34" charset="0"/>
                <a:ea typeface="AvantGarde" pitchFamily="2" charset="0"/>
                <a:cs typeface="Arial" panose="020B0604020202020204" pitchFamily="34" charset="0"/>
              </a:rPr>
              <a:t>hàng</a:t>
            </a:r>
            <a:r>
              <a:rPr lang="en-US" sz="4400" b="1" dirty="0">
                <a:solidFill>
                  <a:prstClr val="white"/>
                </a:solidFill>
                <a:latin typeface="Arial" panose="020B0604020202020204" pitchFamily="34" charset="0"/>
                <a:ea typeface="AvantGarde" pitchFamily="2" charset="0"/>
                <a:cs typeface="Arial" panose="020B0604020202020204" pitchFamily="34" charset="0"/>
              </a:rPr>
              <a:t> </a:t>
            </a:r>
            <a:r>
              <a:rPr lang="en-US" sz="4400" b="1" dirty="0" err="1">
                <a:solidFill>
                  <a:prstClr val="white"/>
                </a:solidFill>
                <a:latin typeface="Arial" panose="020B0604020202020204" pitchFamily="34" charset="0"/>
                <a:ea typeface="AvantGarde" pitchFamily="2" charset="0"/>
                <a:cs typeface="Arial" panose="020B0604020202020204" pitchFamily="34" charset="0"/>
              </a:rPr>
              <a:t>chục</a:t>
            </a:r>
            <a:r>
              <a:rPr lang="en-US" sz="4400" b="1" dirty="0">
                <a:solidFill>
                  <a:prstClr val="white"/>
                </a:solidFill>
                <a:latin typeface="Arial" panose="020B0604020202020204" pitchFamily="34" charset="0"/>
                <a:ea typeface="AvantGarde" pitchFamily="2" charset="0"/>
                <a:cs typeface="Arial" panose="020B0604020202020204" pitchFamily="34" charset="0"/>
              </a:rPr>
              <a:t> </a:t>
            </a:r>
            <a:r>
              <a:rPr lang="en-US" sz="4400" b="1" dirty="0" err="1">
                <a:solidFill>
                  <a:prstClr val="white"/>
                </a:solidFill>
                <a:latin typeface="Arial" panose="020B0604020202020204" pitchFamily="34" charset="0"/>
                <a:ea typeface="AvantGarde" pitchFamily="2" charset="0"/>
                <a:cs typeface="Arial" panose="020B0604020202020204" pitchFamily="34" charset="0"/>
              </a:rPr>
              <a:t>nghìn</a:t>
            </a:r>
            <a:r>
              <a:rPr lang="en-US" sz="4400" b="1" dirty="0">
                <a:solidFill>
                  <a:prstClr val="white"/>
                </a:solidFill>
                <a:latin typeface="Arial" panose="020B0604020202020204" pitchFamily="34" charset="0"/>
                <a:ea typeface="AvantGarde" pitchFamily="2" charset="0"/>
                <a:cs typeface="Arial" panose="020B0604020202020204" pitchFamily="34" charset="0"/>
              </a:rPr>
              <a:t> </a:t>
            </a:r>
            <a:endParaRPr lang="vi-VN" sz="4400" b="1" dirty="0">
              <a:solidFill>
                <a:prstClr val="white"/>
              </a:solidFill>
              <a:ea typeface="AvantGarde" pitchFamily="2" charset="0"/>
              <a:cs typeface="Arial" panose="020B0604020202020204" pitchFamily="34" charset="0"/>
            </a:endParaRPr>
          </a:p>
        </p:txBody>
      </p:sp>
      <p:sp>
        <p:nvSpPr>
          <p:cNvPr id="5" name="Rectangle 4"/>
          <p:cNvSpPr/>
          <p:nvPr/>
        </p:nvSpPr>
        <p:spPr>
          <a:xfrm>
            <a:off x="1691379" y="2969868"/>
            <a:ext cx="8619067" cy="1032933"/>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lvl="0" algn="ctr" defTabSz="1219170">
              <a:defRPr/>
            </a:pPr>
            <a:r>
              <a:rPr lang="en-US" sz="4800" kern="0" dirty="0">
                <a:solidFill>
                  <a:prstClr val="white"/>
                </a:solidFill>
                <a:latin typeface="Arial" pitchFamily="34" charset="0"/>
                <a:cs typeface="Arial" pitchFamily="34" charset="0"/>
              </a:rPr>
              <a:t>8 500 000</a:t>
            </a:r>
          </a:p>
        </p:txBody>
      </p:sp>
      <p:sp>
        <p:nvSpPr>
          <p:cNvPr id="6" name="Rectangle 5"/>
          <p:cNvSpPr/>
          <p:nvPr/>
        </p:nvSpPr>
        <p:spPr>
          <a:xfrm>
            <a:off x="1691379" y="4112863"/>
            <a:ext cx="8619067" cy="1032933"/>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8 520 000</a:t>
            </a:r>
          </a:p>
        </p:txBody>
      </p:sp>
      <p:sp>
        <p:nvSpPr>
          <p:cNvPr id="7" name="Oval 6"/>
          <p:cNvSpPr/>
          <p:nvPr/>
        </p:nvSpPr>
        <p:spPr>
          <a:xfrm>
            <a:off x="1268046" y="3122268"/>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a:t>
            </a:r>
          </a:p>
        </p:txBody>
      </p:sp>
      <p:sp>
        <p:nvSpPr>
          <p:cNvPr id="8" name="Oval 7"/>
          <p:cNvSpPr/>
          <p:nvPr/>
        </p:nvSpPr>
        <p:spPr>
          <a:xfrm>
            <a:off x="1268046" y="4248330"/>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t>
            </a:r>
          </a:p>
        </p:txBody>
      </p:sp>
      <p:sp>
        <p:nvSpPr>
          <p:cNvPr id="9" name="Rectangle 8"/>
          <p:cNvSpPr/>
          <p:nvPr/>
        </p:nvSpPr>
        <p:spPr>
          <a:xfrm>
            <a:off x="1691379" y="5239577"/>
            <a:ext cx="8619067" cy="1032933"/>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lvl="0" algn="ctr" defTabSz="1219170">
              <a:defRPr/>
            </a:pPr>
            <a:r>
              <a:rPr lang="en-US" sz="4800" kern="0" dirty="0">
                <a:solidFill>
                  <a:prstClr val="white"/>
                </a:solidFill>
                <a:latin typeface="Arial" pitchFamily="34" charset="0"/>
                <a:cs typeface="Arial" pitchFamily="34" charset="0"/>
              </a:rPr>
              <a:t>8 530 000</a:t>
            </a:r>
          </a:p>
        </p:txBody>
      </p:sp>
      <p:sp>
        <p:nvSpPr>
          <p:cNvPr id="10" name="Oval 9"/>
          <p:cNvSpPr/>
          <p:nvPr/>
        </p:nvSpPr>
        <p:spPr>
          <a:xfrm>
            <a:off x="1268046" y="5425843"/>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t>
            </a:r>
          </a:p>
        </p:txBody>
      </p:sp>
      <p:sp>
        <p:nvSpPr>
          <p:cNvPr id="12" name="Right Arrow 11">
            <a:hlinkClick r:id="rId2" action="ppaction://hlinksldjump"/>
          </p:cNvPr>
          <p:cNvSpPr/>
          <p:nvPr/>
        </p:nvSpPr>
        <p:spPr>
          <a:xfrm>
            <a:off x="10598313" y="5874576"/>
            <a:ext cx="1303867" cy="736600"/>
          </a:xfrm>
          <a:prstGeom prst="rightArrow">
            <a:avLst>
              <a:gd name="adj1" fmla="val 50000"/>
              <a:gd name="adj2" fmla="val 61329"/>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dirty="0" err="1">
                <a:ln>
                  <a:noFill/>
                </a:ln>
                <a:solidFill>
                  <a:srgbClr val="4F81BD">
                    <a:lumMod val="50000"/>
                  </a:srgbClr>
                </a:solidFill>
                <a:effectLst/>
                <a:uLnTx/>
                <a:uFillTx/>
                <a:latin typeface="Times New Roman" pitchFamily="18" charset="0"/>
                <a:ea typeface="+mn-ea"/>
                <a:cs typeface="Times New Roman" pitchFamily="18" charset="0"/>
              </a:rPr>
              <a:t>Tiếp</a:t>
            </a:r>
            <a:r>
              <a:rPr kumimoji="0" lang="en-US" sz="1867" b="1" i="0" u="none" strike="noStrike" kern="0" cap="none" spc="0" normalizeH="0" baseline="0" noProof="0" dirty="0">
                <a:ln>
                  <a:noFill/>
                </a:ln>
                <a:solidFill>
                  <a:srgbClr val="4F81BD">
                    <a:lumMod val="50000"/>
                  </a:srgbClr>
                </a:solidFill>
                <a:effectLst/>
                <a:uLnTx/>
                <a:uFillTx/>
                <a:latin typeface="Times New Roman" pitchFamily="18" charset="0"/>
                <a:ea typeface="+mn-ea"/>
                <a:cs typeface="Times New Roman" pitchFamily="18" charset="0"/>
              </a:rPr>
              <a:t> </a:t>
            </a:r>
            <a:r>
              <a:rPr kumimoji="0" lang="en-US" sz="1867" b="1" i="0" u="none" strike="noStrike" kern="0" cap="none" spc="0" normalizeH="0" baseline="0" noProof="0" dirty="0" err="1">
                <a:ln>
                  <a:noFill/>
                </a:ln>
                <a:solidFill>
                  <a:srgbClr val="4F81BD">
                    <a:lumMod val="50000"/>
                  </a:srgbClr>
                </a:solidFill>
                <a:effectLst/>
                <a:uLnTx/>
                <a:uFillTx/>
                <a:latin typeface="Times New Roman" pitchFamily="18" charset="0"/>
                <a:ea typeface="+mn-ea"/>
                <a:cs typeface="Times New Roman" pitchFamily="18" charset="0"/>
              </a:rPr>
              <a:t>tục</a:t>
            </a:r>
            <a:endParaRPr kumimoji="0" lang="en-US" sz="1867" b="1" i="0" u="none" strike="noStrike" kern="0" cap="none" spc="0" normalizeH="0" baseline="0" noProof="0" dirty="0">
              <a:ln>
                <a:noFill/>
              </a:ln>
              <a:solidFill>
                <a:srgbClr val="4F81BD">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49750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2000"/>
                            </p:stCondLst>
                            <p:childTnLst>
                              <p:par>
                                <p:cTn id="24" presetID="49" presetClass="entr" presetSubtype="0" decel="100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style.rotation</p:attrName>
                                        </p:attrNameLst>
                                      </p:cBhvr>
                                      <p:tavLst>
                                        <p:tav tm="0">
                                          <p:val>
                                            <p:fltVal val="360"/>
                                          </p:val>
                                        </p:tav>
                                        <p:tav tm="100000">
                                          <p:val>
                                            <p:fltVal val="0"/>
                                          </p:val>
                                        </p:tav>
                                      </p:tavLst>
                                    </p:anim>
                                    <p:animEffect transition="in" filter="fade">
                                      <p:cBhvr>
                                        <p:cTn id="40" dur="500"/>
                                        <p:tgtEl>
                                          <p:spTgt spid="10"/>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par>
                                <p:cTn id="59" presetID="3" presetClass="exit" presetSubtype="10" fill="hold" grpId="1" nodeType="withEffect">
                                  <p:stCondLst>
                                    <p:cond delay="0"/>
                                  </p:stCondLst>
                                  <p:childTnLst>
                                    <p:animEffect transition="out" filter="blinds(horizontal)">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5" grpId="1" animBg="1"/>
      <p:bldP spid="6" grpId="0" animBg="1"/>
      <p:bldP spid="7" grpId="0" animBg="1"/>
      <p:bldP spid="7" grpId="1" animBg="1"/>
      <p:bldP spid="8" grpId="0" animBg="1"/>
      <p:bldP spid="9" grpId="0" animBg="1"/>
      <p:bldP spid="9" grpId="1" animBg="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FDD3B7B-436F-406F-8B6F-E40941E3FC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8" name="Group 7">
            <a:extLst>
              <a:ext uri="{FF2B5EF4-FFF2-40B4-BE49-F238E27FC236}">
                <a16:creationId xmlns:a16="http://schemas.microsoft.com/office/drawing/2014/main" id="{0FF8FAC2-3898-4290-B05C-E8C525D04B19}"/>
              </a:ext>
            </a:extLst>
          </p:cNvPr>
          <p:cNvGrpSpPr/>
          <p:nvPr/>
        </p:nvGrpSpPr>
        <p:grpSpPr>
          <a:xfrm>
            <a:off x="1002891" y="1546452"/>
            <a:ext cx="10146890" cy="3739923"/>
            <a:chOff x="2156178" y="1371600"/>
            <a:chExt cx="7879644" cy="3376145"/>
          </a:xfrm>
        </p:grpSpPr>
        <p:pic>
          <p:nvPicPr>
            <p:cNvPr id="9" name="Picture 8">
              <a:extLst>
                <a:ext uri="{FF2B5EF4-FFF2-40B4-BE49-F238E27FC236}">
                  <a16:creationId xmlns:a16="http://schemas.microsoft.com/office/drawing/2014/main" id="{E09B5820-0554-41CA-88FB-A36C2870F593}"/>
                </a:ext>
              </a:extLst>
            </p:cNvPr>
            <p:cNvPicPr>
              <a:picLocks noChangeAspect="1"/>
            </p:cNvPicPr>
            <p:nvPr/>
          </p:nvPicPr>
          <p:blipFill>
            <a:blip r:embed="rId4"/>
            <a:stretch>
              <a:fillRect/>
            </a:stretch>
          </p:blipFill>
          <p:spPr>
            <a:xfrm>
              <a:off x="2156178" y="1723918"/>
              <a:ext cx="7879644" cy="3023827"/>
            </a:xfrm>
            <a:prstGeom prst="rect">
              <a:avLst/>
            </a:prstGeom>
          </p:spPr>
        </p:pic>
        <p:pic>
          <p:nvPicPr>
            <p:cNvPr id="10" name="Picture 9">
              <a:extLst>
                <a:ext uri="{FF2B5EF4-FFF2-40B4-BE49-F238E27FC236}">
                  <a16:creationId xmlns:a16="http://schemas.microsoft.com/office/drawing/2014/main" id="{91035D95-99AB-4357-A641-9DED6E70F340}"/>
                </a:ext>
              </a:extLst>
            </p:cNvPr>
            <p:cNvPicPr>
              <a:picLocks noChangeAspect="1"/>
            </p:cNvPicPr>
            <p:nvPr/>
          </p:nvPicPr>
          <p:blipFill>
            <a:blip r:embed="rId5"/>
            <a:stretch>
              <a:fillRect/>
            </a:stretch>
          </p:blipFill>
          <p:spPr>
            <a:xfrm>
              <a:off x="4297852" y="1371600"/>
              <a:ext cx="3596294" cy="853268"/>
            </a:xfrm>
            <a:prstGeom prst="rect">
              <a:avLst/>
            </a:prstGeom>
          </p:spPr>
        </p:pic>
      </p:grpSp>
      <p:sp>
        <p:nvSpPr>
          <p:cNvPr id="12" name="TextBox 11">
            <a:extLst>
              <a:ext uri="{FF2B5EF4-FFF2-40B4-BE49-F238E27FC236}">
                <a16:creationId xmlns:a16="http://schemas.microsoft.com/office/drawing/2014/main" id="{484A1AAD-AAFC-4C2F-B12F-B4C3F1001FF4}"/>
              </a:ext>
            </a:extLst>
          </p:cNvPr>
          <p:cNvSpPr txBox="1"/>
          <p:nvPr/>
        </p:nvSpPr>
        <p:spPr>
          <a:xfrm>
            <a:off x="2440147" y="524802"/>
            <a:ext cx="7223426"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Thứ</a:t>
            </a: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 </a:t>
            </a: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ngày</a:t>
            </a: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 </a:t>
            </a: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tháng</a:t>
            </a: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 </a:t>
            </a: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năm</a:t>
            </a: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2023</a:t>
            </a:r>
          </a:p>
        </p:txBody>
      </p:sp>
      <p:pic>
        <p:nvPicPr>
          <p:cNvPr id="17" name="图片 16">
            <a:extLst>
              <a:ext uri="{FF2B5EF4-FFF2-40B4-BE49-F238E27FC236}">
                <a16:creationId xmlns:a16="http://schemas.microsoft.com/office/drawing/2014/main" id="{8D3EDD99-BA61-4A6A-B904-BFE0C314919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69186" y="3833246"/>
            <a:ext cx="3650511" cy="3650511"/>
          </a:xfrm>
          <a:prstGeom prst="rect">
            <a:avLst/>
          </a:prstGeom>
        </p:spPr>
      </p:pic>
      <p:pic>
        <p:nvPicPr>
          <p:cNvPr id="2" name="Picture 1">
            <a:extLst>
              <a:ext uri="{FF2B5EF4-FFF2-40B4-BE49-F238E27FC236}">
                <a16:creationId xmlns:a16="http://schemas.microsoft.com/office/drawing/2014/main" id="{979F3844-64CF-8818-79B2-6C9E4274D6EE}"/>
              </a:ext>
            </a:extLst>
          </p:cNvPr>
          <p:cNvPicPr>
            <a:picLocks noChangeAspect="1"/>
          </p:cNvPicPr>
          <p:nvPr/>
        </p:nvPicPr>
        <p:blipFill>
          <a:blip r:embed="rId7"/>
          <a:stretch>
            <a:fillRect/>
          </a:stretch>
        </p:blipFill>
        <p:spPr>
          <a:xfrm>
            <a:off x="4637042" y="1309815"/>
            <a:ext cx="2517866" cy="1457070"/>
          </a:xfrm>
          <a:prstGeom prst="rect">
            <a:avLst/>
          </a:prstGeom>
        </p:spPr>
      </p:pic>
      <p:pic>
        <p:nvPicPr>
          <p:cNvPr id="7" name="Picture 6">
            <a:extLst>
              <a:ext uri="{FF2B5EF4-FFF2-40B4-BE49-F238E27FC236}">
                <a16:creationId xmlns:a16="http://schemas.microsoft.com/office/drawing/2014/main" id="{554D5031-9D2E-F657-A08C-AB07D9939F4F}"/>
              </a:ext>
            </a:extLst>
          </p:cNvPr>
          <p:cNvPicPr>
            <a:picLocks noChangeAspect="1"/>
          </p:cNvPicPr>
          <p:nvPr/>
        </p:nvPicPr>
        <p:blipFill>
          <a:blip r:embed="rId8"/>
          <a:stretch>
            <a:fillRect/>
          </a:stretch>
        </p:blipFill>
        <p:spPr>
          <a:xfrm>
            <a:off x="1448157" y="2903905"/>
            <a:ext cx="9333785" cy="1774090"/>
          </a:xfrm>
          <a:prstGeom prst="rect">
            <a:avLst/>
          </a:prstGeom>
        </p:spPr>
      </p:pic>
    </p:spTree>
    <p:extLst>
      <p:ext uri="{BB962C8B-B14F-4D97-AF65-F5344CB8AC3E}">
        <p14:creationId xmlns:p14="http://schemas.microsoft.com/office/powerpoint/2010/main" val="399178041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2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2000">
                                          <p:cBhvr additive="base">
                                            <p:cTn id="7" dur="1000" fill="hold"/>
                                            <p:tgtEl>
                                              <p:spTgt spid="8"/>
                                            </p:tgtEl>
                                            <p:attrNameLst>
                                              <p:attrName>ppt_x</p:attrName>
                                            </p:attrNameLst>
                                          </p:cBhvr>
                                          <p:tavLst>
                                            <p:tav tm="0">
                                              <p:val>
                                                <p:strVal val="#ppt_x"/>
                                              </p:val>
                                            </p:tav>
                                            <p:tav tm="100000">
                                              <p:val>
                                                <p:strVal val="#ppt_x"/>
                                              </p:val>
                                            </p:tav>
                                          </p:tavLst>
                                        </p:anim>
                                        <p:anim calcmode="lin" valueType="num" p14:bounceEnd="62000">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885</Words>
  <Application>Microsoft Office PowerPoint</Application>
  <PresentationFormat>Widescreen</PresentationFormat>
  <Paragraphs>346</Paragraphs>
  <Slides>22</Slides>
  <Notes>12</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22</vt:i4>
      </vt:variant>
    </vt:vector>
  </HeadingPairs>
  <TitlesOfParts>
    <vt:vector size="41" baseType="lpstr">
      <vt:lpstr>Berkshire Swash</vt:lpstr>
      <vt:lpstr>等线</vt:lpstr>
      <vt:lpstr>等线 Light</vt:lpstr>
      <vt:lpstr>#9Slide07 SVNZiclets</vt:lpstr>
      <vt:lpstr>Arial</vt:lpstr>
      <vt:lpstr>Calibri</vt:lpstr>
      <vt:lpstr>Cambria</vt:lpstr>
      <vt:lpstr>Cambria Math</vt:lpstr>
      <vt:lpstr>Comic Sans MS</vt:lpstr>
      <vt:lpstr>Lato</vt:lpstr>
      <vt:lpstr>Livvic</vt:lpstr>
      <vt:lpstr>Open Sans</vt:lpstr>
      <vt:lpstr>Patrick Hand</vt:lpstr>
      <vt:lpstr>Roboto</vt:lpstr>
      <vt:lpstr>Roboto Condensed Light</vt:lpstr>
      <vt:lpstr>Times New Roman</vt:lpstr>
      <vt:lpstr>千图网拥有20W+精美PPT模板 更多PPT模板下载至：www.58pic.com/office/ppt​​</vt:lpstr>
      <vt:lpstr>1_Office Theme</vt:lpstr>
      <vt:lpstr>Weltkindertag! by Slidego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27</cp:revision>
  <dcterms:created xsi:type="dcterms:W3CDTF">2023-09-01T01:38:21Z</dcterms:created>
  <dcterms:modified xsi:type="dcterms:W3CDTF">2023-09-01T14:58:16Z</dcterms:modified>
</cp:coreProperties>
</file>