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1" r:id="rId3"/>
    <p:sldMasterId id="2147483687" r:id="rId4"/>
  </p:sldMasterIdLst>
  <p:notesMasterIdLst>
    <p:notesMasterId r:id="rId23"/>
  </p:notesMasterIdLst>
  <p:sldIdLst>
    <p:sldId id="258" r:id="rId5"/>
    <p:sldId id="317" r:id="rId6"/>
    <p:sldId id="318" r:id="rId7"/>
    <p:sldId id="319" r:id="rId8"/>
    <p:sldId id="266" r:id="rId9"/>
    <p:sldId id="271" r:id="rId10"/>
    <p:sldId id="267" r:id="rId11"/>
    <p:sldId id="272" r:id="rId12"/>
    <p:sldId id="270" r:id="rId13"/>
    <p:sldId id="265" r:id="rId14"/>
    <p:sldId id="257" r:id="rId15"/>
    <p:sldId id="263" r:id="rId16"/>
    <p:sldId id="264" r:id="rId17"/>
    <p:sldId id="268" r:id="rId18"/>
    <p:sldId id="320" r:id="rId19"/>
    <p:sldId id="275" r:id="rId20"/>
    <p:sldId id="260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35" d="100"/>
          <a:sy n="35" d="100"/>
        </p:scale>
        <p:origin x="2100" y="10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3769E-FEFE-4EDA-9773-EC5A4203376F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371DB-B5A4-4388-B47F-8E967D69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25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90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3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4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531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3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78EDA5-26EE-67E2-61FB-794442408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00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E35030-E124-3FDF-5C6F-08AFB92AB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56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52BD40-013C-10D6-D4FB-E5E478B28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7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184DB1-539B-F425-C207-E382CDFE4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35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E6BF6A-5E02-A7A3-2469-067A8F310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14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A2D6-C634-AB28-DB97-40DA58E56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15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D7D76F-8BC2-F38E-F73C-A1D805715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96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D0C510-9DB7-1644-4CB7-A613486FB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47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DF437C-A411-EEDB-8FBD-E18E7F48B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58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27340-3A5A-4226-8D7C-14265CA26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9DDEF-6A29-4DC4-8D80-D6DA3ECC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71D2F-E25F-4223-A0C4-F09644D6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09/09/2023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4C84-AB4A-436C-B0D5-92974D00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F9994-0243-4F87-84F9-AB152BE6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2643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41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7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5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72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65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44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1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2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91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2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1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27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36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5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5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1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2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2740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0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65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09/09/2023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D819CD-A59F-C196-5B08-484D42023D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9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4D635C-6FE1-AD88-AB3F-CBD00650E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CACC810-A638-F28B-D131-463DF7A79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D42DBE7-33DB-6D72-7D5C-C4B32C27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09/09/2023</a:t>
            </a:fld>
            <a:endParaRPr lang="vi-VN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B015406-C60C-FC18-6A53-802B7C69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DD94B56-D7CB-1497-7445-C5439542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4A1E52-FB7B-214C-734B-F73FF53178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15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92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33C0E9-61C7-1E94-05D2-6E1F78AA9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80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1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55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7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0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FBB66-B5CB-4229-8585-BBA253125CE1}"/>
              </a:ext>
            </a:extLst>
          </p:cNvPr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1B4AE-AAE8-43EE-9F7D-0A08114143B1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39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F9FDF-0466-AD36-F9A0-7A65EE4DD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183" y="1377836"/>
            <a:ext cx="2302000" cy="18731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A5D801-135A-581C-FADA-BF5E50A235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6944" y="1243245"/>
            <a:ext cx="4944285" cy="47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47FA1F-AAB0-E48D-FEC7-7020774FD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675" y="1153922"/>
            <a:ext cx="634039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75286" y="505516"/>
            <a:ext cx="9685356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Làm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tròn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giá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bán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các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mặt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hàng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sau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đến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hàng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trăm</a:t>
            </a:r>
            <a:r>
              <a:rPr kumimoji="0" lang="en-US" sz="373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nghìn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02078-26A2-66D6-A17C-EDB70AD26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972" y="1848735"/>
            <a:ext cx="10402957" cy="350485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C86B0-A328-7BCE-9820-1AE227007CD9}"/>
              </a:ext>
            </a:extLst>
          </p:cNvPr>
          <p:cNvSpPr/>
          <p:nvPr/>
        </p:nvSpPr>
        <p:spPr>
          <a:xfrm>
            <a:off x="1015035" y="5424282"/>
            <a:ext cx="2495549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srgbClr val="002060"/>
                </a:solidFill>
              </a:rPr>
              <a:t>300 000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17BECB-0DE7-7BCC-9D27-6B5EE42C317E}"/>
              </a:ext>
            </a:extLst>
          </p:cNvPr>
          <p:cNvSpPr/>
          <p:nvPr/>
        </p:nvSpPr>
        <p:spPr>
          <a:xfrm>
            <a:off x="4970809" y="5344768"/>
            <a:ext cx="2662443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</a:rPr>
              <a:t>3 600 000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C2E052-9506-1194-130F-23BDB0E92923}"/>
              </a:ext>
            </a:extLst>
          </p:cNvPr>
          <p:cNvSpPr/>
          <p:nvPr/>
        </p:nvSpPr>
        <p:spPr>
          <a:xfrm>
            <a:off x="8678104" y="5334829"/>
            <a:ext cx="2662443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</a:rPr>
              <a:t>4 200 000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0809" y="585029"/>
            <a:ext cx="10169772" cy="29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Khoảng cách từ Sao Hỏa đến Mặt Trời khoảng 214 261 742 km.</a:t>
            </a:r>
          </a:p>
          <a:p>
            <a:pPr lvl="0" algn="just" defTabSz="1218900"/>
            <a:r>
              <a:rPr lang="vi-VN" sz="3733" b="1" i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Bạn Vân Anh nói rằng khoảng cách từ Sao Hỏa đến Mặt Trời khoảng 214 260 000 km. Theo em, Vân Anh đã làm tròn số đến hàng nào?</a:t>
            </a:r>
            <a:endParaRPr kumimoji="0" lang="vi-VN" sz="3733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EBA168-F743-EA7C-4C98-97AF183904E7}"/>
              </a:ext>
            </a:extLst>
          </p:cNvPr>
          <p:cNvSpPr/>
          <p:nvPr/>
        </p:nvSpPr>
        <p:spPr>
          <a:xfrm>
            <a:off x="457200" y="4442791"/>
            <a:ext cx="11479696" cy="12821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thấy số 214 261 742 gần với số 214 260 000 hơn số 214 270 000.</a:t>
            </a: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bạn Vân Anh đã làm tròn số đến hàng chục nghìn.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0809" y="585029"/>
            <a:ext cx="10169772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6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Viết một số có nhiều chữ số rồi đố bạn làm tròn số đó đến hàng trăm, hàng nghìn, hàng chục nghìn, hàng trăm nghìn.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9A742-EEC8-709E-EF1F-548C78396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270" y="2369434"/>
            <a:ext cx="9928361" cy="410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0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4246B1-A0E3-EEF6-0D19-666B1347D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322" y="1528561"/>
            <a:ext cx="574902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tiết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GB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838671-5E3C-C9C8-0D30-DA42123C3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88" y="1680679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9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58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57673" y="4698876"/>
            <a:ext cx="4572353" cy="25942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87440" y="1245247"/>
            <a:ext cx="42306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330 000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640747" y="359260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84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39519" y="212971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87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35140" y="4776085"/>
            <a:ext cx="4474839" cy="2538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17865" y="1255186"/>
            <a:ext cx="48643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280 000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250 000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1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85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838351" y="1483785"/>
            <a:ext cx="4876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6 720 000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611843" y="3840992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6 700 000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6 800 000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492038" y="2219227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7 000 000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987357" y="1844144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267</Words>
  <Application>Microsoft Office PowerPoint</Application>
  <PresentationFormat>Widescreen</PresentationFormat>
  <Paragraphs>63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Times New Roman</vt:lpstr>
      <vt:lpstr>UTM Futura Extra</vt:lpstr>
      <vt:lpstr>UVN Bo Quen</vt:lpstr>
      <vt:lpstr>1_Office 主题</vt:lpstr>
      <vt:lpstr>1_Office Theme</vt:lpstr>
      <vt:lpstr>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Tuyết Anh</cp:lastModifiedBy>
  <cp:revision>15</cp:revision>
  <dcterms:created xsi:type="dcterms:W3CDTF">2023-09-01T00:29:30Z</dcterms:created>
  <dcterms:modified xsi:type="dcterms:W3CDTF">2023-09-09T06:27:10Z</dcterms:modified>
</cp:coreProperties>
</file>