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713" r:id="rId3"/>
  </p:sldMasterIdLst>
  <p:notesMasterIdLst>
    <p:notesMasterId r:id="rId25"/>
  </p:notesMasterIdLst>
  <p:sldIdLst>
    <p:sldId id="333" r:id="rId4"/>
    <p:sldId id="420" r:id="rId5"/>
    <p:sldId id="334" r:id="rId6"/>
    <p:sldId id="428" r:id="rId7"/>
    <p:sldId id="330" r:id="rId8"/>
    <p:sldId id="264" r:id="rId9"/>
    <p:sldId id="332" r:id="rId10"/>
    <p:sldId id="423" r:id="rId11"/>
    <p:sldId id="341" r:id="rId12"/>
    <p:sldId id="388" r:id="rId13"/>
    <p:sldId id="424" r:id="rId14"/>
    <p:sldId id="426" r:id="rId15"/>
    <p:sldId id="370" r:id="rId16"/>
    <p:sldId id="371" r:id="rId17"/>
    <p:sldId id="372" r:id="rId18"/>
    <p:sldId id="429" r:id="rId19"/>
    <p:sldId id="422" r:id="rId20"/>
    <p:sldId id="347" r:id="rId21"/>
    <p:sldId id="427" r:id="rId22"/>
    <p:sldId id="417" r:id="rId23"/>
    <p:sldId id="4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2808"/>
    <a:srgbClr val="FCD0EF"/>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0" d="100"/>
          <a:sy n="70"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702C-C733-400C-85E3-69414C748C1D}"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C5D8B-E171-42F4-B10C-94E8C35865D2}" type="slidenum">
              <a:rPr lang="en-US" smtClean="0"/>
              <a:t>‹#›</a:t>
            </a:fld>
            <a:endParaRPr lang="en-US"/>
          </a:p>
        </p:txBody>
      </p:sp>
    </p:spTree>
    <p:extLst>
      <p:ext uri="{BB962C8B-B14F-4D97-AF65-F5344CB8AC3E}">
        <p14:creationId xmlns:p14="http://schemas.microsoft.com/office/powerpoint/2010/main" val="62603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33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8</a:t>
            </a:fld>
            <a:endParaRPr lang="zh-CN" altLang="en-US">
              <a:solidFill>
                <a:prstClr val="black"/>
              </a:solidFill>
            </a:endParaRPr>
          </a:p>
        </p:txBody>
      </p:sp>
    </p:spTree>
    <p:extLst>
      <p:ext uri="{BB962C8B-B14F-4D97-AF65-F5344CB8AC3E}">
        <p14:creationId xmlns:p14="http://schemas.microsoft.com/office/powerpoint/2010/main" val="47032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9</a:t>
            </a:fld>
            <a:endParaRPr lang="zh-CN" altLang="en-US">
              <a:solidFill>
                <a:prstClr val="black"/>
              </a:solidFill>
            </a:endParaRPr>
          </a:p>
        </p:txBody>
      </p:sp>
    </p:spTree>
    <p:extLst>
      <p:ext uri="{BB962C8B-B14F-4D97-AF65-F5344CB8AC3E}">
        <p14:creationId xmlns:p14="http://schemas.microsoft.com/office/powerpoint/2010/main" val="20032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10</a:t>
            </a:fld>
            <a:endParaRPr lang="zh-CN" altLang="en-US">
              <a:solidFill>
                <a:prstClr val="black"/>
              </a:solidFill>
            </a:endParaRPr>
          </a:p>
        </p:txBody>
      </p:sp>
    </p:spTree>
    <p:extLst>
      <p:ext uri="{BB962C8B-B14F-4D97-AF65-F5344CB8AC3E}">
        <p14:creationId xmlns:p14="http://schemas.microsoft.com/office/powerpoint/2010/main" val="37199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11</a:t>
            </a:fld>
            <a:endParaRPr lang="zh-CN" altLang="en-US">
              <a:solidFill>
                <a:prstClr val="black"/>
              </a:solidFill>
            </a:endParaRPr>
          </a:p>
        </p:txBody>
      </p:sp>
    </p:spTree>
    <p:extLst>
      <p:ext uri="{BB962C8B-B14F-4D97-AF65-F5344CB8AC3E}">
        <p14:creationId xmlns:p14="http://schemas.microsoft.com/office/powerpoint/2010/main" val="121046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366249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19</a:t>
            </a:fld>
            <a:endParaRPr lang="zh-CN" altLang="en-US">
              <a:solidFill>
                <a:prstClr val="black"/>
              </a:solidFill>
            </a:endParaRPr>
          </a:p>
        </p:txBody>
      </p:sp>
    </p:spTree>
    <p:extLst>
      <p:ext uri="{BB962C8B-B14F-4D97-AF65-F5344CB8AC3E}">
        <p14:creationId xmlns:p14="http://schemas.microsoft.com/office/powerpoint/2010/main" val="277752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860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4404-81AC-48AE-BFDE-25A0FF47A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E5C76-78E7-479F-B8D8-3B2D3DB51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050F1-5663-4502-9ECC-769D7D76628D}"/>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5" name="Footer Placeholder 4">
            <a:extLst>
              <a:ext uri="{FF2B5EF4-FFF2-40B4-BE49-F238E27FC236}">
                <a16:creationId xmlns:a16="http://schemas.microsoft.com/office/drawing/2014/main" id="{3A91038B-03E7-4B86-8D35-4539297B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6E0B0-E8BB-474A-97AA-9D5C33D3A74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11914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937A-A98B-4B51-AAF4-4C5EDE2F7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D3CDB0-3C8B-436D-9B4E-5D200D109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A8FE-E22E-45B0-B29A-C2EE29F2EC1F}"/>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5" name="Footer Placeholder 4">
            <a:extLst>
              <a:ext uri="{FF2B5EF4-FFF2-40B4-BE49-F238E27FC236}">
                <a16:creationId xmlns:a16="http://schemas.microsoft.com/office/drawing/2014/main" id="{1ACB0F3C-C5F5-4184-BC5A-CE982EAD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BFEB-A245-4FCC-B4AD-2ABB24ABC6A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8415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AD681-DA14-4582-A395-E1B072EA8F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283DB-9F7C-48B7-A8E9-25D077FC2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F9DB1-D68E-416C-B125-CBDACA35A416}"/>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5" name="Footer Placeholder 4">
            <a:extLst>
              <a:ext uri="{FF2B5EF4-FFF2-40B4-BE49-F238E27FC236}">
                <a16:creationId xmlns:a16="http://schemas.microsoft.com/office/drawing/2014/main" id="{3A062116-0CF6-44C8-B4BF-261F4594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B82FD-32ED-4F79-9074-39E389A10BAA}"/>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111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DA7F83-6E8F-4D31-A1F2-57C49FC65643}" type="datetimeFigureOut">
              <a:rPr lang="en-US">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8BA76-8897-442B-A223-9BD8DC30EF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55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6BB2EF-F4F8-421F-96BF-1741CB9001FB}" type="datetimeFigureOut">
              <a:rPr lang="en-US">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BCEF67-2455-4DA8-8C80-0E36962E7A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48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9695FB-58BD-440B-B369-4DCF7631B8F5}" type="datetimeFigureOut">
              <a:rPr lang="en-US">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E276D7-243C-41CA-A699-332666E774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58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7BDB0B01-17BE-47CD-8EC8-23FACB9E5D1D}" type="datetimeFigureOut">
              <a:rPr lang="en-US">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020D74-CB76-4059-8807-8AD282C6FF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56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ACBDDFC7-9E61-4EFC-8AE7-D86C1A5EFCD0}" type="datetimeFigureOut">
              <a:rPr lang="en-US">
                <a:solidFill>
                  <a:srgbClr val="000000"/>
                </a:solidFill>
              </a:rPr>
              <a:pPr>
                <a:defRPr/>
              </a:pPr>
              <a:t>4/10/2021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19799FA-6FF5-4C11-ABF3-9E8FBD7A18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32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2F35859-541A-44DC-9B5E-9F84B0873901}" type="datetimeFigureOut">
              <a:rPr lang="en-US">
                <a:solidFill>
                  <a:srgbClr val="000000"/>
                </a:solidFill>
              </a:rPr>
              <a:pPr>
                <a:defRPr/>
              </a:pPr>
              <a:t>4/10/2021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34CC5C-BDE8-4E42-BF71-6318FD017E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753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4/10/2021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46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8165D-1100-4EAC-9A82-A04D0F199142}" type="datetimeFigureOut">
              <a:rPr lang="en-US">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E3BC40-1BE0-4D50-95BF-B1E778D022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311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37351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C4E603-4EEB-4340-81C7-3D95004E4C88}" type="datetimeFigureOut">
              <a:rPr lang="en-US">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BFB574-09BE-4991-847F-AA626CB1E0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69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8EF78C2-3C31-4D79-8758-8480219064A1}" type="datetimeFigureOut">
              <a:rPr lang="en-US">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D0A080-AD8C-4414-81AC-DD0C7FC519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80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021A953-6536-4843-A35C-D76A5DDEFA31}" type="datetimeFigureOut">
              <a:rPr lang="en-US">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CB7D7D-E72B-4F05-A3D8-C0935E00ED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4646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08672-3347-415A-BD4E-1213F0919D29}" type="slidenum">
              <a:rPr lang="en-US" altLang="en-US"/>
              <a:pPr>
                <a:defRPr/>
              </a:pPr>
              <a:t>‹#›</a:t>
            </a:fld>
            <a:endParaRPr lang="en-US" altLang="en-US"/>
          </a:p>
        </p:txBody>
      </p:sp>
    </p:spTree>
    <p:extLst>
      <p:ext uri="{BB962C8B-B14F-4D97-AF65-F5344CB8AC3E}">
        <p14:creationId xmlns:p14="http://schemas.microsoft.com/office/powerpoint/2010/main" val="46711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B16EB-E689-4387-83BF-F4B0D7D70F92}" type="slidenum">
              <a:rPr lang="en-US" altLang="en-US"/>
              <a:pPr>
                <a:defRPr/>
              </a:pPr>
              <a:t>‹#›</a:t>
            </a:fld>
            <a:endParaRPr lang="en-US" altLang="en-US"/>
          </a:p>
        </p:txBody>
      </p:sp>
    </p:spTree>
    <p:extLst>
      <p:ext uri="{BB962C8B-B14F-4D97-AF65-F5344CB8AC3E}">
        <p14:creationId xmlns:p14="http://schemas.microsoft.com/office/powerpoint/2010/main" val="366722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C4538-23CB-4A01-B74D-AD8ABEE5005C}" type="slidenum">
              <a:rPr lang="en-US" altLang="en-US"/>
              <a:pPr>
                <a:defRPr/>
              </a:pPr>
              <a:t>‹#›</a:t>
            </a:fld>
            <a:endParaRPr lang="en-US" altLang="en-US"/>
          </a:p>
        </p:txBody>
      </p:sp>
    </p:spTree>
    <p:extLst>
      <p:ext uri="{BB962C8B-B14F-4D97-AF65-F5344CB8AC3E}">
        <p14:creationId xmlns:p14="http://schemas.microsoft.com/office/powerpoint/2010/main" val="108334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B2A6C-525F-417A-8DD8-E579A9485A79}" type="slidenum">
              <a:rPr lang="en-US" altLang="en-US"/>
              <a:pPr>
                <a:defRPr/>
              </a:pPr>
              <a:t>‹#›</a:t>
            </a:fld>
            <a:endParaRPr lang="en-US" altLang="en-US"/>
          </a:p>
        </p:txBody>
      </p:sp>
    </p:spTree>
    <p:extLst>
      <p:ext uri="{BB962C8B-B14F-4D97-AF65-F5344CB8AC3E}">
        <p14:creationId xmlns:p14="http://schemas.microsoft.com/office/powerpoint/2010/main" val="3198145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F8A58E-34DE-4996-B86E-DF064643CFE0}" type="slidenum">
              <a:rPr lang="en-US" altLang="en-US"/>
              <a:pPr>
                <a:defRPr/>
              </a:pPr>
              <a:t>‹#›</a:t>
            </a:fld>
            <a:endParaRPr lang="en-US" altLang="en-US"/>
          </a:p>
        </p:txBody>
      </p:sp>
    </p:spTree>
    <p:extLst>
      <p:ext uri="{BB962C8B-B14F-4D97-AF65-F5344CB8AC3E}">
        <p14:creationId xmlns:p14="http://schemas.microsoft.com/office/powerpoint/2010/main" val="3168862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6BA7C5-0576-4102-A17C-F0E36AB7F72C}" type="slidenum">
              <a:rPr lang="en-US" altLang="en-US"/>
              <a:pPr>
                <a:defRPr/>
              </a:pPr>
              <a:t>‹#›</a:t>
            </a:fld>
            <a:endParaRPr lang="en-US" altLang="en-US"/>
          </a:p>
        </p:txBody>
      </p:sp>
    </p:spTree>
    <p:extLst>
      <p:ext uri="{BB962C8B-B14F-4D97-AF65-F5344CB8AC3E}">
        <p14:creationId xmlns:p14="http://schemas.microsoft.com/office/powerpoint/2010/main" val="2152096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DEF56-DAB8-4175-B464-6DE19619615B}" type="slidenum">
              <a:rPr lang="en-US" altLang="en-US"/>
              <a:pPr>
                <a:defRPr/>
              </a:pPr>
              <a:t>‹#›</a:t>
            </a:fld>
            <a:endParaRPr lang="en-US" altLang="en-US"/>
          </a:p>
        </p:txBody>
      </p:sp>
    </p:spTree>
    <p:extLst>
      <p:ext uri="{BB962C8B-B14F-4D97-AF65-F5344CB8AC3E}">
        <p14:creationId xmlns:p14="http://schemas.microsoft.com/office/powerpoint/2010/main" val="282390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65F7-F955-4511-988C-E3A025C74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02B962-69B0-491C-8204-7C13292CF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7A0CD-8AAC-463E-87C7-8E5FE6BF3098}"/>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5" name="Footer Placeholder 4">
            <a:extLst>
              <a:ext uri="{FF2B5EF4-FFF2-40B4-BE49-F238E27FC236}">
                <a16:creationId xmlns:a16="http://schemas.microsoft.com/office/drawing/2014/main" id="{7E816486-6BD5-42DD-91AB-8CC9913DE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51272-ED9D-45D5-8515-E481BCDB05C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252609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0782B6-1FA8-4675-A17D-B43997E29A72}" type="slidenum">
              <a:rPr lang="en-US" altLang="en-US"/>
              <a:pPr>
                <a:defRPr/>
              </a:pPr>
              <a:t>‹#›</a:t>
            </a:fld>
            <a:endParaRPr lang="en-US" altLang="en-US"/>
          </a:p>
        </p:txBody>
      </p:sp>
    </p:spTree>
    <p:extLst>
      <p:ext uri="{BB962C8B-B14F-4D97-AF65-F5344CB8AC3E}">
        <p14:creationId xmlns:p14="http://schemas.microsoft.com/office/powerpoint/2010/main" val="3209977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4CB87A-3F99-4090-9C8C-E7BAC86ABC39}" type="slidenum">
              <a:rPr lang="en-US" altLang="en-US"/>
              <a:pPr>
                <a:defRPr/>
              </a:pPr>
              <a:t>‹#›</a:t>
            </a:fld>
            <a:endParaRPr lang="en-US" altLang="en-US"/>
          </a:p>
        </p:txBody>
      </p:sp>
    </p:spTree>
    <p:extLst>
      <p:ext uri="{BB962C8B-B14F-4D97-AF65-F5344CB8AC3E}">
        <p14:creationId xmlns:p14="http://schemas.microsoft.com/office/powerpoint/2010/main" val="774566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2B4D7C-369E-4CD8-BD90-7C19BD5EAA7C}" type="slidenum">
              <a:rPr lang="en-US" altLang="en-US"/>
              <a:pPr>
                <a:defRPr/>
              </a:pPr>
              <a:t>‹#›</a:t>
            </a:fld>
            <a:endParaRPr lang="en-US" altLang="en-US"/>
          </a:p>
        </p:txBody>
      </p:sp>
    </p:spTree>
    <p:extLst>
      <p:ext uri="{BB962C8B-B14F-4D97-AF65-F5344CB8AC3E}">
        <p14:creationId xmlns:p14="http://schemas.microsoft.com/office/powerpoint/2010/main" val="405305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2F896-07AB-4887-8578-0BAEEFED2880}" type="slidenum">
              <a:rPr lang="en-US" altLang="en-US"/>
              <a:pPr>
                <a:defRPr/>
              </a:pPr>
              <a:t>‹#›</a:t>
            </a:fld>
            <a:endParaRPr lang="en-US" altLang="en-US"/>
          </a:p>
        </p:txBody>
      </p:sp>
    </p:spTree>
    <p:extLst>
      <p:ext uri="{BB962C8B-B14F-4D97-AF65-F5344CB8AC3E}">
        <p14:creationId xmlns:p14="http://schemas.microsoft.com/office/powerpoint/2010/main" val="140779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FB41-C668-4C5B-A668-09A3BCDB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4BA86-F8B7-4BFD-AA6D-A8D248153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6184C-E880-4BFC-8DBE-CCA1FFE57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0D689-7328-4F1A-9E92-EB5211BE54D1}"/>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6" name="Footer Placeholder 5">
            <a:extLst>
              <a:ext uri="{FF2B5EF4-FFF2-40B4-BE49-F238E27FC236}">
                <a16:creationId xmlns:a16="http://schemas.microsoft.com/office/drawing/2014/main" id="{0FA07177-EE0C-40DA-9B4A-730F366AE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16726-2530-4E90-BB46-1D23ED6170E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92619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EDD-C857-43C3-AFA4-F5691FAED4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D40486-2A60-4EB2-B423-7C5B6EA5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AA38B-E53B-4650-B333-F85E1CBA6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CE0FA-C8A0-4D6F-BBD7-C81EAF731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6E8B3-CE86-4CE5-9FCD-BE511A0E2D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73BE9-DE0B-46EB-83FF-E78A4EE0548D}"/>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8" name="Footer Placeholder 7">
            <a:extLst>
              <a:ext uri="{FF2B5EF4-FFF2-40B4-BE49-F238E27FC236}">
                <a16:creationId xmlns:a16="http://schemas.microsoft.com/office/drawing/2014/main" id="{EB40D578-90D6-4E04-87E7-CB67539B2D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8E8E8-1283-4D92-A6F7-5694DDB367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03011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E64E-8994-4E90-BCCC-FBF0668E4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9388-EF31-4E64-B8E0-4CFCF6AE1BFF}"/>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4" name="Footer Placeholder 3">
            <a:extLst>
              <a:ext uri="{FF2B5EF4-FFF2-40B4-BE49-F238E27FC236}">
                <a16:creationId xmlns:a16="http://schemas.microsoft.com/office/drawing/2014/main" id="{A5D07A5E-7131-4398-9AF1-27B77B45D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50B2-0A73-4C83-ADD7-05AF7938B5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959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27734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AA90-3522-4DA8-9FDB-7C691F3DE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D4D24-3BD6-4683-B053-1D4668455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8986F-F293-4014-A673-F56227932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923FF-4AD7-468E-81D0-FEFD988EC62B}"/>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6" name="Footer Placeholder 5">
            <a:extLst>
              <a:ext uri="{FF2B5EF4-FFF2-40B4-BE49-F238E27FC236}">
                <a16:creationId xmlns:a16="http://schemas.microsoft.com/office/drawing/2014/main" id="{C1FCE814-A2F3-4424-8535-7B94F6A4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EE6AB-258C-4793-B1A9-760ADBB4A635}"/>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9657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42DF-6462-4DDF-B8F1-AEF0C0DB0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BEB6D-6766-4549-BF01-F5735B9F4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98A79-86BE-446A-BB60-397B9538D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F2AE8-5A5D-4CDD-AA7A-F5262205C875}"/>
              </a:ext>
            </a:extLst>
          </p:cNvPr>
          <p:cNvSpPr>
            <a:spLocks noGrp="1"/>
          </p:cNvSpPr>
          <p:nvPr>
            <p:ph type="dt" sz="half" idx="10"/>
          </p:nvPr>
        </p:nvSpPr>
        <p:spPr/>
        <p:txBody>
          <a:bodyPr/>
          <a:lstStyle/>
          <a:p>
            <a:fld id="{5F772190-A31A-4DFA-A2DA-312EEE3F02DC}" type="datetimeFigureOut">
              <a:rPr lang="en-US" smtClean="0"/>
              <a:t>4/10/2021</a:t>
            </a:fld>
            <a:endParaRPr lang="en-US"/>
          </a:p>
        </p:txBody>
      </p:sp>
      <p:sp>
        <p:nvSpPr>
          <p:cNvPr id="6" name="Footer Placeholder 5">
            <a:extLst>
              <a:ext uri="{FF2B5EF4-FFF2-40B4-BE49-F238E27FC236}">
                <a16:creationId xmlns:a16="http://schemas.microsoft.com/office/drawing/2014/main" id="{FF5CCB7E-C5F9-47A8-BCFF-36CDF18F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A61C9-2F49-4A0A-AD84-37B1680273C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3823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CF130-7ECC-46E7-8E6B-8F3882678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D33BA-4AFC-4C20-AF95-9DCF05905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C979D-AE5B-48F1-B244-4FA2E6C57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72190-A31A-4DFA-A2DA-312EEE3F02DC}" type="datetimeFigureOut">
              <a:rPr lang="en-US" smtClean="0"/>
              <a:t>4/10/2021</a:t>
            </a:fld>
            <a:endParaRPr lang="en-US"/>
          </a:p>
        </p:txBody>
      </p:sp>
      <p:sp>
        <p:nvSpPr>
          <p:cNvPr id="5" name="Footer Placeholder 4">
            <a:extLst>
              <a:ext uri="{FF2B5EF4-FFF2-40B4-BE49-F238E27FC236}">
                <a16:creationId xmlns:a16="http://schemas.microsoft.com/office/drawing/2014/main" id="{5948C97F-9827-45F7-B65C-C25528539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0FE30-E051-4137-9394-10CED9C32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06DE-8B53-4C62-BF91-47E013E3DBAA}" type="slidenum">
              <a:rPr lang="en-US" smtClean="0"/>
              <a:t>‹#›</a:t>
            </a:fld>
            <a:endParaRPr lang="en-US"/>
          </a:p>
        </p:txBody>
      </p:sp>
    </p:spTree>
    <p:extLst>
      <p:ext uri="{BB962C8B-B14F-4D97-AF65-F5344CB8AC3E}">
        <p14:creationId xmlns:p14="http://schemas.microsoft.com/office/powerpoint/2010/main" val="413395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595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cs typeface="+mn-cs"/>
              </a:defRPr>
            </a:lvl1pPr>
          </a:lstStyle>
          <a:p>
            <a:pPr fontAlgn="base">
              <a:spcBef>
                <a:spcPct val="0"/>
              </a:spcBef>
              <a:spcAft>
                <a:spcPct val="0"/>
              </a:spcAft>
              <a:defRPr/>
            </a:pPr>
            <a:fld id="{C82A9A41-2A27-42D8-8145-5ECC6850FA43}" type="datetimeFigureOut">
              <a:rPr lang="en-US">
                <a:solidFill>
                  <a:srgbClr val="000000"/>
                </a:solidFill>
              </a:rPr>
              <a:pPr fontAlgn="base">
                <a:spcBef>
                  <a:spcPct val="0"/>
                </a:spcBef>
                <a:spcAft>
                  <a:spcPct val="0"/>
                </a:spcAft>
                <a:defRPr/>
              </a:pPr>
              <a:t>4/10/2021</a:t>
            </a:fld>
            <a:endParaRPr lang="en-US">
              <a:solidFill>
                <a:srgbClr val="000000"/>
              </a:solidFill>
            </a:endParaRPr>
          </a:p>
        </p:txBody>
      </p:sp>
      <p:sp>
        <p:nvSpPr>
          <p:cNvPr id="12595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cs typeface="+mn-cs"/>
              </a:defRPr>
            </a:lvl1pPr>
          </a:lstStyle>
          <a:p>
            <a:pPr fontAlgn="base">
              <a:spcBef>
                <a:spcPct val="0"/>
              </a:spcBef>
              <a:spcAft>
                <a:spcPct val="0"/>
              </a:spcAft>
              <a:defRPr/>
            </a:pPr>
            <a:endParaRPr lang="en-US">
              <a:solidFill>
                <a:srgbClr val="000000"/>
              </a:solidFill>
            </a:endParaRPr>
          </a:p>
        </p:txBody>
      </p:sp>
      <p:sp>
        <p:nvSpPr>
          <p:cNvPr id="12595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fontAlgn="base">
              <a:spcBef>
                <a:spcPct val="0"/>
              </a:spcBef>
              <a:spcAft>
                <a:spcPct val="0"/>
              </a:spcAft>
            </a:pPr>
            <a:fld id="{BC3E5045-F9A0-4022-8B3A-765CF747745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83122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474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4474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474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056056-94EE-4D13-BB24-EFD1C64E170D}" type="slidenum">
              <a:rPr lang="en-US" altLang="en-US"/>
              <a:pPr>
                <a:defRPr/>
              </a:pPr>
              <a:t>‹#›</a:t>
            </a:fld>
            <a:endParaRPr lang="en-US" altLang="en-US"/>
          </a:p>
        </p:txBody>
      </p:sp>
    </p:spTree>
    <p:extLst>
      <p:ext uri="{BB962C8B-B14F-4D97-AF65-F5344CB8AC3E}">
        <p14:creationId xmlns:p14="http://schemas.microsoft.com/office/powerpoint/2010/main" val="23439507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7.jpeg"/><Relationship Id="rId1" Type="http://schemas.openxmlformats.org/officeDocument/2006/relationships/slideLayout" Target="../slideLayouts/slideLayout24.xml"/><Relationship Id="rId5" Type="http://schemas.openxmlformats.org/officeDocument/2006/relationships/slide" Target="slide11.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2.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364585" y="420478"/>
            <a:ext cx="11805470" cy="5905487"/>
            <a:chOff x="-65032" y="149809"/>
            <a:chExt cx="11805470" cy="5905487"/>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1055" y="3461633"/>
            <a:ext cx="3679372" cy="275952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5590" y="812605"/>
            <a:ext cx="7720361" cy="293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4"/>
          <p:cNvPicPr>
            <a:picLocks noChangeAspect="1"/>
          </p:cNvPicPr>
          <p:nvPr/>
        </p:nvPicPr>
        <p:blipFill>
          <a:blip r:embed="rId13"/>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160" y="2800219"/>
            <a:ext cx="4572000" cy="3795486"/>
          </a:xfrm>
          <a:prstGeom prst="rect">
            <a:avLst/>
          </a:prstGeom>
        </p:spPr>
      </p:pic>
      <p:pic>
        <p:nvPicPr>
          <p:cNvPr id="24" name="图片 3"/>
          <p:cNvPicPr>
            <a:picLocks noChangeAspect="1"/>
          </p:cNvPicPr>
          <p:nvPr/>
        </p:nvPicPr>
        <p:blipFill>
          <a:blip r:embed="rId15"/>
          <a:stretch>
            <a:fillRect/>
          </a:stretch>
        </p:blipFill>
        <p:spPr>
          <a:xfrm>
            <a:off x="2279459" y="72518"/>
            <a:ext cx="1911029" cy="2062609"/>
          </a:xfrm>
          <a:prstGeom prst="rect">
            <a:avLst/>
          </a:prstGeom>
        </p:spPr>
      </p:pic>
    </p:spTree>
    <p:extLst>
      <p:ext uri="{BB962C8B-B14F-4D97-AF65-F5344CB8AC3E}">
        <p14:creationId xmlns:p14="http://schemas.microsoft.com/office/powerpoint/2010/main" val="409496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36890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461597" y="487813"/>
            <a:ext cx="9923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Chuyên</a:t>
            </a:r>
            <a:r>
              <a:rPr lang="en-US" alt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cán</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kĩ</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thuật</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ngoài</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sang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ta.</a:t>
            </a:r>
          </a:p>
        </p:txBody>
      </p:sp>
      <p:pic>
        <p:nvPicPr>
          <p:cNvPr id="2050" name="Picture 2" descr="Nước Nga với ngành Dầu khí Việt Nam | Tạp chí Năng lượng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9905" y="1191495"/>
            <a:ext cx="8590859" cy="4970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DBE4A71-7499-4745-ADDD-1FB337FB7DCB}"/>
              </a:ext>
            </a:extLst>
          </p:cNvPr>
          <p:cNvGrpSpPr/>
          <p:nvPr/>
        </p:nvGrpSpPr>
        <p:grpSpPr>
          <a:xfrm>
            <a:off x="-66134" y="0"/>
            <a:ext cx="2550028" cy="1342640"/>
            <a:chOff x="26101" y="1993081"/>
            <a:chExt cx="2391395" cy="2109019"/>
          </a:xfrm>
          <a:solidFill>
            <a:srgbClr val="92D050"/>
          </a:solidFill>
        </p:grpSpPr>
        <p:sp>
          <p:nvSpPr>
            <p:cNvPr id="13" name="Oval 12">
              <a:extLst>
                <a:ext uri="{FF2B5EF4-FFF2-40B4-BE49-F238E27FC236}">
                  <a16:creationId xmlns:a16="http://schemas.microsoft.com/office/drawing/2014/main" id="{6EB2234A-DD7C-465B-9D1F-F56FDDAEC814}"/>
                </a:ext>
              </a:extLst>
            </p:cNvPr>
            <p:cNvSpPr/>
            <p:nvPr/>
          </p:nvSpPr>
          <p:spPr>
            <a:xfrm>
              <a:off x="156834" y="1993081"/>
              <a:ext cx="2109019" cy="2109019"/>
            </a:xfrm>
            <a:prstGeom prst="ellipse">
              <a:avLst/>
            </a:prstGeom>
            <a:grp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53075C04-75D5-4261-8E0F-2F2E7DF49714}"/>
                </a:ext>
              </a:extLst>
            </p:cNvPr>
            <p:cNvSpPr txBox="1"/>
            <p:nvPr/>
          </p:nvSpPr>
          <p:spPr>
            <a:xfrm>
              <a:off x="26101" y="2856326"/>
              <a:ext cx="2391395" cy="429374"/>
            </a:xfrm>
            <a:prstGeom prst="rect">
              <a:avLst/>
            </a:prstGeom>
            <a:grpFill/>
          </p:spPr>
          <p:txBody>
            <a:bodyPr wrap="square" rtlCol="0">
              <a:spAutoFit/>
            </a:bodyPr>
            <a:lstStyle/>
            <a:p>
              <a:pPr algn="ctr" defTabSz="913256" fontAlgn="base">
                <a:spcBef>
                  <a:spcPct val="0"/>
                </a:spcBef>
                <a:spcAft>
                  <a:spcPct val="0"/>
                </a:spcAft>
                <a:defRPr/>
              </a:pPr>
              <a:r>
                <a:rPr lang="en-US" altLang="zh-CN"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345427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0" y="31354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pic>
        <p:nvPicPr>
          <p:cNvPr id="48" name="Picture 47"/>
          <p:cNvPicPr>
            <a:picLocks noChangeAspect="1"/>
          </p:cNvPicPr>
          <p:nvPr/>
        </p:nvPicPr>
        <p:blipFill>
          <a:blip r:embed="rId6"/>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235513" y="-110989"/>
            <a:ext cx="2868849" cy="2109019"/>
            <a:chOff x="-170216" y="1994634"/>
            <a:chExt cx="2391395" cy="2109019"/>
          </a:xfrm>
          <a:solidFill>
            <a:srgbClr val="92D050"/>
          </a:solidFill>
        </p:grpSpPr>
        <p:sp>
          <p:nvSpPr>
            <p:cNvPr id="66" name="Oval 65">
              <a:extLst>
                <a:ext uri="{FF2B5EF4-FFF2-40B4-BE49-F238E27FC236}">
                  <a16:creationId xmlns:a16="http://schemas.microsoft.com/office/drawing/2014/main" id="{BF567BB0-5218-44B4-9DC4-8122A52B06A8}"/>
                </a:ext>
              </a:extLst>
            </p:cNvPr>
            <p:cNvSpPr/>
            <p:nvPr/>
          </p:nvSpPr>
          <p:spPr>
            <a:xfrm>
              <a:off x="-29027" y="1994634"/>
              <a:ext cx="2109019" cy="2109019"/>
            </a:xfrm>
            <a:prstGeom prst="ellipse">
              <a:avLst/>
            </a:prstGeom>
            <a:grp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170216" y="2787533"/>
              <a:ext cx="2391395" cy="523220"/>
            </a:xfrm>
            <a:prstGeom prst="rect">
              <a:avLst/>
            </a:prstGeom>
            <a:grpFill/>
          </p:spPr>
          <p:txBody>
            <a:bodyPr wrap="square" rtlCol="0">
              <a:spAutoFit/>
            </a:bodyPr>
            <a:lstStyle/>
            <a:p>
              <a:pPr algn="ctr" defTabSz="913256" fontAlgn="base">
                <a:spcBef>
                  <a:spcPct val="0"/>
                </a:spcBef>
                <a:spcAft>
                  <a:spcPct val="0"/>
                </a:spcAft>
                <a:defRPr/>
              </a:pPr>
              <a:r>
                <a:rPr lang="en-US" altLang="zh-CN"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LUYỆN ĐỌC</a:t>
              </a:r>
              <a:endParaRPr lang="zh-CN" alt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5" name="Rectangle 14"/>
          <p:cNvSpPr/>
          <p:nvPr/>
        </p:nvSpPr>
        <p:spPr>
          <a:xfrm>
            <a:off x="2603328" y="773723"/>
            <a:ext cx="4572000" cy="1754326"/>
          </a:xfrm>
          <a:prstGeom prst="rect">
            <a:avLst/>
          </a:prstGeom>
        </p:spPr>
        <p:txBody>
          <a:bodyPr>
            <a:spAutoFit/>
          </a:bodyPr>
          <a:lstStyle/>
          <a:p>
            <a:r>
              <a:rPr lang="en-US" sz="3600">
                <a:latin typeface="Times New Roman" panose="02020603050405020304" pitchFamily="18" charset="0"/>
                <a:ea typeface="Arial-Rounded" panose="020B0500000000000000" pitchFamily="34" charset="0"/>
                <a:cs typeface="Times New Roman" panose="02020603050405020304" pitchFamily="18" charset="0"/>
              </a:rPr>
              <a:t>hòa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sắc</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gầu</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buồng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máy</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Rectangle 15"/>
          <p:cNvSpPr/>
          <p:nvPr/>
        </p:nvSpPr>
        <p:spPr>
          <a:xfrm>
            <a:off x="6455014" y="190914"/>
            <a:ext cx="5631976" cy="2308324"/>
          </a:xfrm>
          <a:prstGeom prst="rect">
            <a:avLst/>
          </a:prstGeom>
        </p:spPr>
        <p:txBody>
          <a:bodyPr wrap="square">
            <a:spAutoFit/>
          </a:bodyPr>
          <a:lstStyle/>
          <a:p>
            <a:r>
              <a:rPr lang="en-US" sz="3600">
                <a:latin typeface="Times New Roman" panose="02020603050405020304" pitchFamily="18" charset="0"/>
                <a:ea typeface="Arial-Rounded" panose="020B0500000000000000" pitchFamily="34" charset="0"/>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chất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phác</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3600"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lếch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xây</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thắm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thiết</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4B1E8AF6-0D1B-46D6-827E-05F8F71D7128}"/>
              </a:ext>
            </a:extLst>
          </p:cNvPr>
          <p:cNvSpPr/>
          <p:nvPr/>
        </p:nvSpPr>
        <p:spPr>
          <a:xfrm>
            <a:off x="239422" y="3541283"/>
            <a:ext cx="10951742" cy="1261884"/>
          </a:xfrm>
          <a:prstGeom prst="rect">
            <a:avLst/>
          </a:prstGeom>
        </p:spPr>
        <p:txBody>
          <a:bodyPr wrap="square">
            <a:spAutoFit/>
          </a:bodyPr>
          <a:lstStyle/>
          <a:p>
            <a:r>
              <a:rPr lang="en-US" sz="3800">
                <a:latin typeface="Times New Roman" panose="02020603050405020304" pitchFamily="18" charset="0"/>
                <a:ea typeface="Arial-Rounded" panose="020B0500000000000000" pitchFamily="34" charset="0"/>
                <a:cs typeface="Times New Roman" panose="02020603050405020304" pitchFamily="18" charset="0"/>
              </a:rPr>
              <a:t>     Thế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lếch</a:t>
            </a:r>
            <a:r>
              <a:rPr lang="en-US" sz="3800" dirty="0">
                <a:latin typeface="Times New Roman" panose="02020603050405020304" pitchFamily="18" charset="0"/>
                <a:ea typeface="Arial-Rounded" panose="020B0500000000000000" pitchFamily="34" charset="0"/>
                <a:cs typeface="Times New Roman" panose="02020603050405020304" pitchFamily="18" charset="0"/>
              </a:rPr>
              <a:t>-</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xây</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đưa</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bàn</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800" dirty="0">
                <a:latin typeface="Times New Roman" panose="02020603050405020304" pitchFamily="18" charset="0"/>
                <a:ea typeface="Arial-Rounded" panose="020B0500000000000000" pitchFamily="34" charset="0"/>
                <a:cs typeface="Times New Roman" panose="02020603050405020304" pitchFamily="18" charset="0"/>
              </a:rPr>
              <a:t> to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chắc</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nắm</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lấy</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bàn</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đầy</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dầu</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mỡ</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lắc</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mạnh</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800"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800"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3" name="Straight Connector 12">
            <a:extLst>
              <a:ext uri="{FF2B5EF4-FFF2-40B4-BE49-F238E27FC236}">
                <a16:creationId xmlns:a16="http://schemas.microsoft.com/office/drawing/2014/main" id="{65D3CE8B-7235-4D5D-B91B-DFCF07662DF8}"/>
              </a:ext>
            </a:extLst>
          </p:cNvPr>
          <p:cNvCxnSpPr/>
          <p:nvPr/>
        </p:nvCxnSpPr>
        <p:spPr>
          <a:xfrm flipH="1">
            <a:off x="2078674" y="3533949"/>
            <a:ext cx="137038" cy="645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AF69A4-DFB2-43B3-9B94-D75D3D75ADE7}"/>
              </a:ext>
            </a:extLst>
          </p:cNvPr>
          <p:cNvCxnSpPr/>
          <p:nvPr/>
        </p:nvCxnSpPr>
        <p:spPr>
          <a:xfrm flipH="1">
            <a:off x="10445053" y="3556480"/>
            <a:ext cx="137038" cy="645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7C9472-2345-4E5E-9001-9F7DC14AE4F3}"/>
              </a:ext>
            </a:extLst>
          </p:cNvPr>
          <p:cNvCxnSpPr/>
          <p:nvPr/>
        </p:nvCxnSpPr>
        <p:spPr>
          <a:xfrm flipH="1">
            <a:off x="8061883" y="3585291"/>
            <a:ext cx="137038" cy="645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85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198782" y="392341"/>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106017" y="-76199"/>
            <a:ext cx="3104450" cy="1514608"/>
            <a:chOff x="-29027" y="1993081"/>
            <a:chExt cx="2391395" cy="2109019"/>
          </a:xfrm>
          <a:solidFill>
            <a:srgbClr val="92D050"/>
          </a:solidFill>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grp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9027" y="2879346"/>
              <a:ext cx="2391395" cy="814271"/>
            </a:xfrm>
            <a:prstGeom prst="rect">
              <a:avLst/>
            </a:prstGeom>
            <a:grpFill/>
          </p:spPr>
          <p:txBody>
            <a:bodyPr wrap="square" rtlCol="0">
              <a:spAutoFit/>
            </a:bodyPr>
            <a:lstStyle/>
            <a:p>
              <a:pPr algn="ctr" defTabSz="913256" fontAlgn="base">
                <a:spcBef>
                  <a:spcPct val="0"/>
                </a:spcBef>
                <a:spcAft>
                  <a:spcPct val="0"/>
                </a:spcAft>
                <a:defRPr/>
              </a:pPr>
              <a:r>
                <a:rPr lang="en-US" altLang="zh-CN" sz="3200" b="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Tìm hiểu bài</a:t>
              </a:r>
              <a:endParaRPr lang="zh-CN" alt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75304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10"/>
          <p:cNvSpPr txBox="1">
            <a:spLocks noChangeArrowheads="1"/>
          </p:cNvSpPr>
          <p:nvPr/>
        </p:nvSpPr>
        <p:spPr bwMode="auto">
          <a:xfrm>
            <a:off x="261592" y="200772"/>
            <a:ext cx="126355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Anh</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Thủy</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lếch</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xây</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 Box 10"/>
          <p:cNvSpPr txBox="1">
            <a:spLocks noChangeArrowheads="1"/>
          </p:cNvSpPr>
          <p:nvPr/>
        </p:nvSpPr>
        <p:spPr bwMode="auto">
          <a:xfrm>
            <a:off x="7151272" y="1781597"/>
            <a:ext cx="59104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Hai </a:t>
            </a:r>
            <a:r>
              <a:rPr lang="en-US" alt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alt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altLang="en-US"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nhau</a:t>
            </a:r>
            <a:endParaRPr lang="en-US" alt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fontAlgn="base">
              <a:spcBef>
                <a:spcPct val="0"/>
              </a:spcBef>
              <a:spcAft>
                <a:spcPct val="0"/>
              </a:spcAft>
              <a:buFontTx/>
              <a:buNone/>
            </a:pPr>
            <a:r>
              <a:rPr lang="en-US" altLang="en-US"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trên </a:t>
            </a:r>
            <a:r>
              <a:rPr lang="en-US" altLang="en-US"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altLang="en-US"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trường xây dựng</a:t>
            </a:r>
            <a:r>
              <a:rPr lang="en-US" alt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en-US"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Phân biệt các loại máy xúc, đào Phụ Tùng Máy Công Trình H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92" y="847103"/>
            <a:ext cx="7053608" cy="5739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979360" y="4258243"/>
            <a:ext cx="3671198" cy="1200329"/>
          </a:xfrm>
          <a:prstGeom prst="rect">
            <a:avLst/>
          </a:prstGeom>
        </p:spPr>
        <p:txBody>
          <a:bodyPr wrap="non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1. </a:t>
            </a:r>
            <a:r>
              <a:rPr lang="en-US" altLang="en-US" sz="3600" b="1" dirty="0" err="1">
                <a:solidFill>
                  <a:srgbClr val="FF0000"/>
                </a:solidFill>
                <a:latin typeface="Times New Roman" panose="02020603050405020304" pitchFamily="18" charset="0"/>
                <a:cs typeface="Times New Roman" panose="02020603050405020304" pitchFamily="18" charset="0"/>
              </a:rPr>
              <a:t>Cuộc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gỡ</a:t>
            </a:r>
            <a:r>
              <a:rPr lang="en-US" altLang="en-US" sz="3600" b="1" dirty="0">
                <a:solidFill>
                  <a:srgbClr val="FF0000"/>
                </a:solidFill>
                <a:latin typeface="Times New Roman" panose="02020603050405020304" pitchFamily="18" charset="0"/>
                <a:cs typeface="Times New Roman" panose="02020603050405020304" pitchFamily="18" charset="0"/>
              </a:rPr>
              <a:t> </a:t>
            </a:r>
          </a:p>
          <a:p>
            <a:pPr>
              <a:spcBef>
                <a:spcPct val="0"/>
              </a:spcBef>
            </a:pP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2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61744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537104" y="146917"/>
            <a:ext cx="1254376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Dáng</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Lếch</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xây</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khiến</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anh</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Thủy</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5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altLang="en-US" sz="35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ý?</a:t>
            </a:r>
          </a:p>
        </p:txBody>
      </p:sp>
      <p:sp>
        <p:nvSpPr>
          <p:cNvPr id="9" name="Text Box 10"/>
          <p:cNvSpPr txBox="1">
            <a:spLocks noChangeArrowheads="1"/>
          </p:cNvSpPr>
          <p:nvPr/>
        </p:nvSpPr>
        <p:spPr bwMode="auto">
          <a:xfrm>
            <a:off x="7235882" y="803924"/>
            <a:ext cx="4770782"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vóc</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cao</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mái</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tóc</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vàng</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óng</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ửng</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hình</a:t>
            </a:r>
            <a:r>
              <a:rPr lang="en-US" altLang="en-US">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chắc khoẻ,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mặc</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quần</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áo</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khuôn</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a:solidFill>
                  <a:srgbClr val="002060"/>
                </a:solidFill>
                <a:latin typeface="Arial-Rounded" panose="020B0500000000000000" pitchFamily="34" charset="0"/>
                <a:ea typeface="Arial-Rounded" panose="020B0500000000000000" pitchFamily="34" charset="0"/>
                <a:cs typeface="Arial-Rounded" panose="020B0500000000000000" pitchFamily="34" charset="0"/>
              </a:rPr>
              <a:t>to chất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phác</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giản</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dị</a:t>
            </a:r>
            <a:r>
              <a:rPr lang="en-US" alt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Kỷ niệm 70 năm Ngày thiết lập quan hệ ngoại giao Việt Nam – Liên bang Nga  (30/1/1950 – 30/1/2020): Quan hệ bền vững, hướng tới tương lai - Ảnh chuyên  đ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0" y="1094645"/>
            <a:ext cx="7097201" cy="4959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888941" y="5227495"/>
            <a:ext cx="4303059" cy="1200329"/>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2. </a:t>
            </a:r>
            <a:r>
              <a:rPr lang="en-US" altLang="en-US" sz="3600" b="1" dirty="0" err="1">
                <a:solidFill>
                  <a:srgbClr val="FF0000"/>
                </a:solidFill>
                <a:latin typeface="Times New Roman" panose="02020603050405020304" pitchFamily="18" charset="0"/>
                <a:cs typeface="Times New Roman" panose="02020603050405020304" pitchFamily="18" charset="0"/>
              </a:rPr>
              <a:t>Dáng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vẻ</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đặc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biệt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a:t>
            </a:r>
            <a:r>
              <a:rPr lang="en-US" altLang="en-US" sz="3600" b="1" dirty="0" err="1">
                <a:solidFill>
                  <a:srgbClr val="FF0000"/>
                </a:solidFill>
                <a:latin typeface="Times New Roman" panose="02020603050405020304" pitchFamily="18" charset="0"/>
                <a:cs typeface="Times New Roman" panose="02020603050405020304" pitchFamily="18" charset="0"/>
              </a:rPr>
              <a:t>lếch</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i="1" dirty="0"/>
              <a:t>.</a:t>
            </a:r>
            <a:endParaRPr lang="en-US" altLang="en-US" sz="3600" dirty="0"/>
          </a:p>
        </p:txBody>
      </p:sp>
    </p:spTree>
    <p:extLst>
      <p:ext uri="{BB962C8B-B14F-4D97-AF65-F5344CB8AC3E}">
        <p14:creationId xmlns:p14="http://schemas.microsoft.com/office/powerpoint/2010/main" val="2746951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 Box 10"/>
          <p:cNvSpPr txBox="1">
            <a:spLocks noChangeArrowheads="1"/>
          </p:cNvSpPr>
          <p:nvPr/>
        </p:nvSpPr>
        <p:spPr bwMode="auto">
          <a:xfrm>
            <a:off x="0" y="136478"/>
            <a:ext cx="12173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hai</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nghiệp</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alt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 Box 10"/>
          <p:cNvSpPr txBox="1">
            <a:spLocks noChangeArrowheads="1"/>
          </p:cNvSpPr>
          <p:nvPr/>
        </p:nvSpPr>
        <p:spPr bwMode="auto">
          <a:xfrm>
            <a:off x="-92980" y="1228949"/>
            <a:ext cx="121738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tràn</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đầy</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thiện</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hề</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rào</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cản</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ngôn</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68743" y="3658227"/>
            <a:ext cx="10850354" cy="1200329"/>
          </a:xfrm>
          <a:prstGeom prst="rect">
            <a:avLst/>
          </a:prstGeom>
        </p:spPr>
        <p:txBody>
          <a:bodyPr wrap="square">
            <a:spAutoFit/>
          </a:bodyPr>
          <a:lstStyle/>
          <a:p>
            <a:pPr algn="ct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2" action="ppaction://hlinksldjump"/>
              </a:rPr>
              <a:t>Ý 3.  </a:t>
            </a:r>
            <a:r>
              <a:rPr lang="en-US" altLang="en-US" sz="3600" b="1" dirty="0" err="1">
                <a:solidFill>
                  <a:srgbClr val="FF0000"/>
                </a:solidFill>
                <a:latin typeface="Times New Roman" panose="02020603050405020304" pitchFamily="18" charset="0"/>
                <a:cs typeface="Times New Roman" panose="02020603050405020304" pitchFamily="18" charset="0"/>
              </a:rPr>
              <a:t>Giới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thiệu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err="1">
                <a:solidFill>
                  <a:srgbClr val="FF0000"/>
                </a:solidFill>
                <a:latin typeface="Times New Roman" panose="02020603050405020304" pitchFamily="18" charset="0"/>
                <a:cs typeface="Times New Roman" panose="02020603050405020304" pitchFamily="18" charset="0"/>
              </a:rPr>
              <a:t>nhau</a:t>
            </a:r>
            <a:r>
              <a:rPr lang="en-US" altLang="en-US" sz="36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3600" b="1">
                <a:solidFill>
                  <a:srgbClr val="FF0000"/>
                </a:solidFill>
                <a:latin typeface="Times New Roman" panose="02020603050405020304" pitchFamily="18" charset="0"/>
                <a:cs typeface="Times New Roman" panose="02020603050405020304" pitchFamily="18" charset="0"/>
              </a:rPr>
              <a:t>ở </a:t>
            </a:r>
            <a:r>
              <a:rPr lang="en-US" altLang="en-US" sz="3600" b="1" dirty="0" err="1">
                <a:solidFill>
                  <a:srgbClr val="FF0000"/>
                </a:solidFill>
                <a:latin typeface="Times New Roman" panose="02020603050405020304" pitchFamily="18" charset="0"/>
                <a:cs typeface="Times New Roman" panose="02020603050405020304" pitchFamily="18" charset="0"/>
              </a:rPr>
              <a:t>công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trường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43040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70" y="604631"/>
            <a:ext cx="8282195" cy="5504622"/>
          </a:xfrm>
          <a:prstGeom prst="rect">
            <a:avLst/>
          </a:prstGeom>
        </p:spPr>
      </p:pic>
    </p:spTree>
    <p:extLst>
      <p:ext uri="{BB962C8B-B14F-4D97-AF65-F5344CB8AC3E}">
        <p14:creationId xmlns:p14="http://schemas.microsoft.com/office/powerpoint/2010/main" val="13884006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65650" y="3608388"/>
            <a:ext cx="4140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3" action="ppaction://hlinksldjump"/>
              </a:rPr>
              <a:t>Ý 3.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thiệu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nhau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6387" name="Rectangle 4"/>
          <p:cNvSpPr>
            <a:spLocks noChangeArrowheads="1"/>
          </p:cNvSpPr>
          <p:nvPr/>
        </p:nvSpPr>
        <p:spPr bwMode="auto">
          <a:xfrm>
            <a:off x="6635750" y="623888"/>
            <a:ext cx="3781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4" action="ppaction://hlinksldjump"/>
              </a:rPr>
              <a:t>Ý 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Dáng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lếch</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388" name="Rectangle 5"/>
          <p:cNvSpPr>
            <a:spLocks noChangeArrowheads="1"/>
          </p:cNvSpPr>
          <p:nvPr/>
        </p:nvSpPr>
        <p:spPr bwMode="auto">
          <a:xfrm>
            <a:off x="2135188" y="1270000"/>
            <a:ext cx="3397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5" action="ppaction://hlinksldjump"/>
              </a:rPr>
              <a:t>Ý 1.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Cuộc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gỡ</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2467134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44772" y="3438939"/>
            <a:ext cx="11102454"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50000"/>
              </a:spcBef>
              <a:spcAft>
                <a:spcPct val="0"/>
              </a:spcAft>
              <a:buFontTx/>
              <a:buNone/>
            </a:pPr>
            <a:r>
              <a:rPr lang="en-US" altLang="en-US" sz="3600" b="1">
                <a:solidFill>
                  <a:schemeClr val="bg1"/>
                </a:solidFill>
                <a:latin typeface="HP001 5 hàng" panose="020B0603050302020204" pitchFamily="34" charset="0"/>
                <a:cs typeface="#9Slide03 Arima Madurai" panose="00000500000000000000" pitchFamily="2" charset="0"/>
                <a:sym typeface="Wingdings 3" panose="05040102010807070707" pitchFamily="18" charset="2"/>
              </a:rPr>
              <a:t>Nội dung: </a:t>
            </a:r>
            <a:r>
              <a:rPr lang="en-US" altLang="en-US" sz="3600" b="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Tình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bạn</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chân</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thành</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giữa</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chuyên</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gia</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nước</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ngoài</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với</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một</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công</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dân</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Việt</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Nam,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thể</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hiện</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được</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nét</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hữu</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nghị</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tình</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dân</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 </a:t>
            </a:r>
            <a:r>
              <a:rPr lang="en-US" altLang="en-US" sz="3600" b="1" dirty="0" err="1">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tộc</a:t>
            </a:r>
            <a:r>
              <a:rPr lang="en-US" altLang="en-US" sz="3600" b="1" dirty="0">
                <a:solidFill>
                  <a:srgbClr val="FFFF00"/>
                </a:solidFill>
                <a:latin typeface="HP001 5 hàng" panose="020B0603050302020204" pitchFamily="34" charset="0"/>
                <a:cs typeface="#9Slide03 Arima Madurai" panose="00000500000000000000" pitchFamily="2" charset="0"/>
                <a:sym typeface="Wingdings 3" panose="05040102010807070707" pitchFamily="18" charset="2"/>
              </a:rPr>
              <a:t>.</a:t>
            </a:r>
          </a:p>
        </p:txBody>
      </p:sp>
      <p:sp>
        <p:nvSpPr>
          <p:cNvPr id="6" name="Rectangle 5">
            <a:extLst>
              <a:ext uri="{FF2B5EF4-FFF2-40B4-BE49-F238E27FC236}">
                <a16:creationId xmlns:a16="http://schemas.microsoft.com/office/drawing/2014/main" id="{64D1EEB4-6DCC-43E0-A3F4-F4C362EC044D}"/>
              </a:ext>
            </a:extLst>
          </p:cNvPr>
          <p:cNvSpPr/>
          <p:nvPr/>
        </p:nvSpPr>
        <p:spPr>
          <a:xfrm>
            <a:off x="684661" y="91869"/>
            <a:ext cx="10822676" cy="3347070"/>
          </a:xfrm>
          <a:prstGeom prst="rect">
            <a:avLst/>
          </a:prstGeom>
        </p:spPr>
        <p:txBody>
          <a:bodyPr wrap="square">
            <a:spAutoFit/>
          </a:bodyPr>
          <a:lstStyle/>
          <a:p>
            <a:pPr>
              <a:lnSpc>
                <a:spcPct val="150000"/>
              </a:lnSpc>
              <a:defRPr/>
            </a:pPr>
            <a:r>
              <a:rPr lang="en-US" sz="3600" b="1" dirty="0">
                <a:solidFill>
                  <a:schemeClr val="bg1"/>
                </a:solidFill>
                <a:latin typeface="HP001 5 hàng" panose="020B0603050302020204" pitchFamily="34" charset="0"/>
                <a:ea typeface="Arial-Rounded" panose="020B0500000000000000" pitchFamily="34" charset="0"/>
                <a:cs typeface="Arial-Rounded" panose="020B0500000000000000" pitchFamily="34" charset="0"/>
              </a:rPr>
              <a:t>    </a:t>
            </a:r>
            <a:r>
              <a:rPr lang="en-US" sz="3600" b="1" err="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Thứ</a:t>
            </a:r>
            <a:r>
              <a:rPr lang="en-US" sz="36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   hai  </a:t>
            </a:r>
            <a:r>
              <a:rPr lang="en-US" sz="3600" b="1" err="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ngày</a:t>
            </a:r>
            <a:r>
              <a:rPr lang="en-US" sz="36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 3 tháng 10 năm 2021</a:t>
            </a:r>
          </a:p>
          <a:p>
            <a:pPr algn="ctr">
              <a:lnSpc>
                <a:spcPct val="150000"/>
              </a:lnSpc>
              <a:defRPr/>
            </a:pPr>
            <a:r>
              <a:rPr lang="en-US" sz="36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Tập đọc</a:t>
            </a:r>
          </a:p>
          <a:p>
            <a:pPr algn="ctr">
              <a:lnSpc>
                <a:spcPct val="150000"/>
              </a:lnSpc>
              <a:defRPr/>
            </a:pPr>
            <a:r>
              <a:rPr lang="vi-VN" sz="3600" b="1">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rPr>
              <a:t>Một </a:t>
            </a:r>
            <a:r>
              <a:rPr lang="vi-VN" sz="3600" b="1" dirty="0">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rPr>
              <a:t>chuyên gia </a:t>
            </a:r>
            <a:r>
              <a:rPr lang="vi-VN" sz="3600" b="1">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rPr>
              <a:t>máy xúc</a:t>
            </a:r>
            <a:endParaRPr lang="en-US" sz="3600" b="1">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endParaRPr>
          </a:p>
          <a:p>
            <a:pPr algn="ctr">
              <a:lnSpc>
                <a:spcPct val="150000"/>
              </a:lnSpc>
              <a:defRPr/>
            </a:pPr>
            <a:r>
              <a:rPr lang="en-US" sz="36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                 Theo Hồng Thuỷ</a:t>
            </a:r>
            <a:endParaRPr lang="en-US" sz="3600" b="1" dirty="0">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endParaRPr>
          </a:p>
        </p:txBody>
      </p:sp>
    </p:spTree>
    <p:extLst>
      <p:ext uri="{BB962C8B-B14F-4D97-AF65-F5344CB8AC3E}">
        <p14:creationId xmlns:p14="http://schemas.microsoft.com/office/powerpoint/2010/main" val="1872455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2" presetClass="entr" presetSubtype="8" fill="hold" grpId="0" nodeType="with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198782" y="392341"/>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164010" y="-76199"/>
            <a:ext cx="3104450" cy="1514608"/>
            <a:chOff x="15646" y="1993081"/>
            <a:chExt cx="2391395" cy="2109019"/>
          </a:xfrm>
          <a:solidFill>
            <a:srgbClr val="92D050"/>
          </a:solidFill>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grp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15646" y="2297603"/>
              <a:ext cx="2391395" cy="1499974"/>
            </a:xfrm>
            <a:prstGeom prst="rect">
              <a:avLst/>
            </a:prstGeom>
            <a:grpFill/>
          </p:spPr>
          <p:txBody>
            <a:bodyPr wrap="square" rtlCol="0">
              <a:spAutoFit/>
            </a:bodyPr>
            <a:lstStyle/>
            <a:p>
              <a:pPr algn="ctr" defTabSz="913256" fontAlgn="base">
                <a:spcBef>
                  <a:spcPct val="0"/>
                </a:spcBef>
                <a:spcAft>
                  <a:spcPct val="0"/>
                </a:spcAft>
                <a:defRPr/>
              </a:pPr>
              <a:r>
                <a:rPr lang="en-US" altLang="zh-CN" sz="3200" b="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Luyện đọc diễn cảm</a:t>
              </a:r>
              <a:endParaRPr lang="zh-CN" alt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9" name="TextBox 8">
            <a:extLst>
              <a:ext uri="{FF2B5EF4-FFF2-40B4-BE49-F238E27FC236}">
                <a16:creationId xmlns:a16="http://schemas.microsoft.com/office/drawing/2014/main" id="{10D03EC8-233E-40CF-894A-165CA9A386B7}"/>
              </a:ext>
            </a:extLst>
          </p:cNvPr>
          <p:cNvSpPr txBox="1"/>
          <p:nvPr/>
        </p:nvSpPr>
        <p:spPr>
          <a:xfrm>
            <a:off x="728870" y="1601096"/>
            <a:ext cx="10712258" cy="4147739"/>
          </a:xfrm>
          <a:prstGeom prst="rect">
            <a:avLst/>
          </a:prstGeom>
          <a:noFill/>
        </p:spPr>
        <p:txBody>
          <a:bodyPr wrap="square" rtlCol="0">
            <a:spAutoFit/>
          </a:bodyPr>
          <a:lstStyle/>
          <a:p>
            <a:pPr>
              <a:lnSpc>
                <a:spcPct val="150000"/>
              </a:lnSpc>
            </a:pPr>
            <a:r>
              <a:rPr lang="en-US" sz="3600">
                <a:solidFill>
                  <a:schemeClr val="accent5">
                    <a:lumMod val="25000"/>
                  </a:schemeClr>
                </a:solidFill>
                <a:latin typeface="Times New Roman" panose="02020603050405020304" pitchFamily="18" charset="0"/>
                <a:ea typeface="Arial-Rounded" panose="020B0500000000000000" pitchFamily="34" charset="0"/>
                <a:cs typeface="Times New Roman" panose="02020603050405020304" pitchFamily="18" charset="0"/>
              </a:rPr>
              <a:t>Giọng đọc:</a:t>
            </a:r>
          </a:p>
          <a:p>
            <a:pPr>
              <a:lnSpc>
                <a:spcPct val="150000"/>
              </a:lnSpc>
            </a:pPr>
            <a:r>
              <a:rPr lang="en-US" sz="3600">
                <a:solidFill>
                  <a:schemeClr val="accent5">
                    <a:lumMod val="25000"/>
                  </a:schemeClr>
                </a:solidFill>
                <a:latin typeface="Times New Roman" panose="02020603050405020304" pitchFamily="18" charset="0"/>
                <a:ea typeface="Arial-Rounded" panose="020B0500000000000000" pitchFamily="34" charset="0"/>
                <a:cs typeface="Times New Roman" panose="02020603050405020304" pitchFamily="18" charset="0"/>
              </a:rPr>
              <a:t>- Đọc bài văn với giọng nhẹ nhàng, đằm thắm thể hiện cảm xúc về tình bạn, tình hữu nghị của người kể chuyện. Đọc các lời đối thoại thể hiện đúng giọng của từng nhân vật.</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0325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9687" y="3113319"/>
            <a:ext cx="3616911" cy="3744681"/>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3613465" cy="4214191"/>
          </a:xfrm>
          <a:prstGeom prst="rect">
            <a:avLst/>
          </a:prstGeom>
        </p:spPr>
      </p:pic>
      <p:sp>
        <p:nvSpPr>
          <p:cNvPr id="10" name="Text Box 5"/>
          <p:cNvSpPr txBox="1">
            <a:spLocks noChangeArrowheads="1"/>
          </p:cNvSpPr>
          <p:nvPr/>
        </p:nvSpPr>
        <p:spPr bwMode="auto">
          <a:xfrm>
            <a:off x="2941983" y="1699518"/>
            <a:ext cx="9553885" cy="18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Em </a:t>
            </a:r>
            <a:r>
              <a:rPr lang="en-US" altLang="en-US" sz="3500" b="1" dirty="0" err="1">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hãy</a:t>
            </a:r>
            <a:r>
              <a:rPr lang="en-US" altLang="en-US" sz="3500" b="1" dirty="0">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a:t>
            </a:r>
            <a:r>
              <a:rPr lang="en-US" altLang="en-US" sz="3500" b="1" dirty="0" err="1">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đọc</a:t>
            </a:r>
            <a:r>
              <a:rPr lang="en-US" altLang="en-US" sz="3500" b="1" dirty="0">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a:t>
            </a:r>
            <a:r>
              <a:rPr lang="en-US" altLang="en-US" sz="3500" b="1" err="1">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thuộc</a:t>
            </a:r>
            <a:r>
              <a:rPr lang="en-US" altLang="en-US" sz="3500" b="1">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lòng và nêu nội dung bài thơ: </a:t>
            </a:r>
            <a:endParaRPr lang="en-US" altLang="en-US" sz="3500" b="1" dirty="0">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endParaRPr>
          </a:p>
          <a:p>
            <a:pPr fontAlgn="base">
              <a:lnSpc>
                <a:spcPct val="150000"/>
              </a:lnSpc>
              <a:spcBef>
                <a:spcPct val="50000"/>
              </a:spcBef>
              <a:spcAft>
                <a:spcPct val="0"/>
              </a:spcAft>
              <a:buFontTx/>
              <a:buNone/>
            </a:pPr>
            <a:r>
              <a:rPr lang="en-US" altLang="en-US" sz="3500" b="1" dirty="0">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a:t>
            </a:r>
            <a:r>
              <a:rPr lang="en-US" altLang="en-US" sz="3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Bài</a:t>
            </a:r>
            <a:r>
              <a:rPr lang="en-US" alt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ca </a:t>
            </a:r>
            <a:r>
              <a:rPr lang="en-US" altLang="en-US" sz="3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về</a:t>
            </a:r>
            <a:r>
              <a:rPr lang="en-US" alt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a:t>
            </a:r>
            <a:r>
              <a:rPr lang="en-US" altLang="en-US" sz="35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trái</a:t>
            </a:r>
            <a:r>
              <a:rPr lang="en-US" altLang="en-US" sz="35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rPr>
              <a:t> đất</a:t>
            </a:r>
            <a:endParaRPr lang="en-US" altLang="en-US" sz="3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3" panose="05040102010807070707" pitchFamily="18" charset="2"/>
            </a:endParaRPr>
          </a:p>
        </p:txBody>
      </p:sp>
    </p:spTree>
    <p:extLst>
      <p:ext uri="{BB962C8B-B14F-4D97-AF65-F5344CB8AC3E}">
        <p14:creationId xmlns:p14="http://schemas.microsoft.com/office/powerpoint/2010/main" val="342219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4549" y="997078"/>
            <a:ext cx="1218745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Tính đến nay là năm thứ mười một. – </a:t>
            </a:r>
            <a:r>
              <a:rPr lang="vi-VN" altLang="en-US">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Tôi đáp</a:t>
            </a:r>
            <a:r>
              <a:rPr lang="en-US" altLang="en-US">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fontAlgn="base">
              <a:spcBef>
                <a:spcPct val="50000"/>
              </a:spcBef>
              <a:spcAft>
                <a:spcPct val="0"/>
              </a:spcAft>
              <a:buFontTx/>
              <a:buNone/>
            </a:pP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Thế là A-lếch-xây đưa bàn tay vừa to vừa chắc ra năm lấy bàn tay đầy dầu mỡ của tôi lắc mạnh và nói:</a:t>
            </a:r>
          </a:p>
          <a:p>
            <a:pPr fontAlgn="base">
              <a:spcBef>
                <a:spcPct val="50000"/>
              </a:spcBef>
              <a:spcAft>
                <a:spcPct val="0"/>
              </a:spcAft>
              <a:buNone/>
            </a:pP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en-US"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Cuộc tiếp xúc thân mật ấy đã mở đầu cho tình bạn thắm thiết giữa tôi và A-lếch- xây. 						</a:t>
            </a:r>
            <a:r>
              <a:rPr lang="vi-VN" altLang="en-US">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lang="vi-VN" altLang="en-US" sz="2500" b="1"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19"/>
          <p:cNvSpPr txBox="1"/>
          <p:nvPr/>
        </p:nvSpPr>
        <p:spPr>
          <a:xfrm>
            <a:off x="3358340" y="122434"/>
            <a:ext cx="4619470" cy="752210"/>
          </a:xfrm>
          <a:prstGeom prst="roundRect">
            <a:avLst>
              <a:gd name="adj" fmla="val 50000"/>
            </a:avLst>
          </a:prstGeom>
          <a:solidFill>
            <a:srgbClr val="92D050"/>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6" name="TextBox 5">
            <a:extLst>
              <a:ext uri="{FF2B5EF4-FFF2-40B4-BE49-F238E27FC236}">
                <a16:creationId xmlns:a16="http://schemas.microsoft.com/office/drawing/2014/main" id="{ABFD78CE-119A-41F1-9B74-BABCBB0C4D35}"/>
              </a:ext>
            </a:extLst>
          </p:cNvPr>
          <p:cNvSpPr txBox="1"/>
          <p:nvPr/>
        </p:nvSpPr>
        <p:spPr>
          <a:xfrm>
            <a:off x="3508588" y="0"/>
            <a:ext cx="4495724" cy="803490"/>
          </a:xfrm>
          <a:prstGeom prst="rect">
            <a:avLst/>
          </a:prstGeom>
          <a:noFill/>
        </p:spPr>
        <p:txBody>
          <a:bodyPr wrap="square" rtlCol="0">
            <a:spAutoFit/>
          </a:bodyPr>
          <a:lstStyle/>
          <a:p>
            <a:pPr algn="ctr">
              <a:lnSpc>
                <a:spcPct val="150000"/>
              </a:lnSpc>
              <a:buClr>
                <a:srgbClr val="000000"/>
              </a:buClr>
              <a:buFont typeface="Arial"/>
              <a:buNone/>
            </a:pPr>
            <a:r>
              <a:rPr lang="en-US" sz="3500" kern="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Arial"/>
              </a:rPr>
              <a:t>Luyện</a:t>
            </a:r>
            <a:r>
              <a:rPr lang="en-US" sz="35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500" kern="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35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500" kern="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Arial"/>
              </a:rPr>
              <a:t>đoạn</a:t>
            </a:r>
            <a:r>
              <a:rPr lang="en-US" sz="3500" kern="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Arial"/>
              </a:rPr>
              <a:t> 4</a:t>
            </a:r>
          </a:p>
        </p:txBody>
      </p:sp>
    </p:spTree>
    <p:extLst>
      <p:ext uri="{BB962C8B-B14F-4D97-AF65-F5344CB8AC3E}">
        <p14:creationId xmlns:p14="http://schemas.microsoft.com/office/powerpoint/2010/main" val="64460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144866" y="0"/>
            <a:ext cx="11805470" cy="6570617"/>
            <a:chOff x="-65032" y="149809"/>
            <a:chExt cx="11805470" cy="6215454"/>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6156777"/>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623" y="4485059"/>
            <a:ext cx="2314804" cy="173610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2" name="图片 4"/>
          <p:cNvPicPr>
            <a:picLocks noChangeAspect="1"/>
          </p:cNvPicPr>
          <p:nvPr/>
        </p:nvPicPr>
        <p:blipFill>
          <a:blip r:embed="rId12"/>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160" y="4454433"/>
            <a:ext cx="2579351" cy="2141271"/>
          </a:xfrm>
          <a:prstGeom prst="rect">
            <a:avLst/>
          </a:prstGeom>
        </p:spPr>
      </p:pic>
      <p:pic>
        <p:nvPicPr>
          <p:cNvPr id="24" name="图片 3"/>
          <p:cNvPicPr>
            <a:picLocks noChangeAspect="1"/>
          </p:cNvPicPr>
          <p:nvPr/>
        </p:nvPicPr>
        <p:blipFill>
          <a:blip r:embed="rId14"/>
          <a:stretch>
            <a:fillRect/>
          </a:stretch>
        </p:blipFill>
        <p:spPr>
          <a:xfrm>
            <a:off x="2279459" y="72518"/>
            <a:ext cx="1911029" cy="2062609"/>
          </a:xfrm>
          <a:prstGeom prst="rect">
            <a:avLst/>
          </a:prstGeom>
        </p:spPr>
      </p:pic>
      <p:sp>
        <p:nvSpPr>
          <p:cNvPr id="2" name="Cloud Callout 1"/>
          <p:cNvSpPr/>
          <p:nvPr/>
        </p:nvSpPr>
        <p:spPr>
          <a:xfrm>
            <a:off x="4049486" y="300446"/>
            <a:ext cx="6204857" cy="2181498"/>
          </a:xfrm>
          <a:prstGeom prst="cloudCallout">
            <a:avLst/>
          </a:prstGeom>
          <a:solidFill>
            <a:srgbClr val="FF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33CC99"/>
                </a:solidFill>
              </a:rPr>
              <a:t>VẬN DỤNG</a:t>
            </a:r>
          </a:p>
        </p:txBody>
      </p:sp>
      <p:sp>
        <p:nvSpPr>
          <p:cNvPr id="3" name="Rectangle 2"/>
          <p:cNvSpPr/>
          <p:nvPr/>
        </p:nvSpPr>
        <p:spPr>
          <a:xfrm>
            <a:off x="1815736" y="2614637"/>
            <a:ext cx="9418319" cy="1661993"/>
          </a:xfrm>
          <a:prstGeom prst="rect">
            <a:avLst/>
          </a:prstGeom>
        </p:spPr>
        <p:txBody>
          <a:bodyPr wrap="square">
            <a:spAutoFit/>
          </a:bodyPr>
          <a:lstStyle/>
          <a:p>
            <a:pPr indent="119063" algn="just">
              <a:lnSpc>
                <a:spcPct val="150000"/>
              </a:lnSpc>
            </a:pP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Luyện</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và</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nắm</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nội</a:t>
            </a:r>
            <a:r>
              <a:rPr lang="en-US" altLang="en-US" sz="3600" b="1" dirty="0">
                <a:solidFill>
                  <a:srgbClr val="010000"/>
                </a:solidFill>
                <a:latin typeface="#9Slide03 Arima Madurai" panose="00000500000000000000" pitchFamily="2" charset="0"/>
                <a:cs typeface="#9Slide03 Arima Madurai" panose="00000500000000000000" pitchFamily="2" charset="0"/>
              </a:rPr>
              <a:t> dung </a:t>
            </a:r>
            <a:r>
              <a:rPr lang="en-US" altLang="en-US" sz="3600" b="1" dirty="0" err="1">
                <a:solidFill>
                  <a:srgbClr val="010000"/>
                </a:solidFill>
                <a:latin typeface="#9Slide03 Arima Madurai" panose="00000500000000000000" pitchFamily="2" charset="0"/>
                <a:cs typeface="#9Slide03 Arima Madurai" panose="00000500000000000000" pitchFamily="2" charset="0"/>
              </a:rPr>
              <a:t>bài</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a:t>
            </a:r>
          </a:p>
          <a:p>
            <a:pPr indent="119063" algn="just">
              <a:lnSpc>
                <a:spcPct val="150000"/>
              </a:lnSpc>
            </a:pP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Xem</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trước</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bài</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a:solidFill>
                  <a:schemeClr val="bg1"/>
                </a:solidFill>
                <a:latin typeface="#9Slide03 Helve" panose="02040603050506020204" pitchFamily="18" charset="0"/>
                <a:cs typeface="Arial" panose="020B0604020202020204" pitchFamily="34" charset="0"/>
              </a:rPr>
              <a:t> </a:t>
            </a:r>
            <a:r>
              <a:rPr lang="en-US" altLang="en-US" sz="3200" b="1" dirty="0">
                <a:latin typeface="#9Slide03 Arima Madurai Black" panose="00000A00000000000000" pitchFamily="2" charset="0"/>
                <a:cs typeface="#9Slide03 Arima Madurai Black" panose="00000A00000000000000" pitchFamily="2" charset="0"/>
              </a:rPr>
              <a:t>Ê – mi- li, con....</a:t>
            </a:r>
            <a:endParaRPr lang="en-US" sz="32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040661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1944710" y="0"/>
            <a:ext cx="8910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Quan</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sát</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70" y="604631"/>
            <a:ext cx="8282195" cy="5504622"/>
          </a:xfrm>
          <a:prstGeom prst="rect">
            <a:avLst/>
          </a:prstGeom>
        </p:spPr>
      </p:pic>
    </p:spTree>
    <p:extLst>
      <p:ext uri="{BB962C8B-B14F-4D97-AF65-F5344CB8AC3E}">
        <p14:creationId xmlns:p14="http://schemas.microsoft.com/office/powerpoint/2010/main" val="21709568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B846-B86D-4D4D-953F-D324C60BA5B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1517255-ECC8-4B5C-B6FE-8B80A71422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62"/>
            <a:ext cx="6826532" cy="32865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a:extLst>
              <a:ext uri="{FF2B5EF4-FFF2-40B4-BE49-F238E27FC236}">
                <a16:creationId xmlns:a16="http://schemas.microsoft.com/office/drawing/2014/main" id="{495ABDB7-4ABE-44C1-A13A-D88D0442D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753" y="3563800"/>
            <a:ext cx="7078325" cy="3179210"/>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sp>
        <p:nvSpPr>
          <p:cNvPr id="8" name="TextBox 7">
            <a:extLst>
              <a:ext uri="{FF2B5EF4-FFF2-40B4-BE49-F238E27FC236}">
                <a16:creationId xmlns:a16="http://schemas.microsoft.com/office/drawing/2014/main" id="{FDBC000C-1E9E-46CB-BB62-83E47D789D22}"/>
              </a:ext>
            </a:extLst>
          </p:cNvPr>
          <p:cNvSpPr txBox="1"/>
          <p:nvPr/>
        </p:nvSpPr>
        <p:spPr>
          <a:xfrm>
            <a:off x="6826532" y="1117602"/>
            <a:ext cx="3528530" cy="707886"/>
          </a:xfrm>
          <a:prstGeom prst="rect">
            <a:avLst/>
          </a:prstGeom>
          <a:noFill/>
        </p:spPr>
        <p:txBody>
          <a:bodyPr wrap="none" rtlCol="0">
            <a:spAutoFit/>
          </a:bodyPr>
          <a:lstStyle/>
          <a:p>
            <a:r>
              <a:rPr lang="en-US" sz="4000" b="1">
                <a:solidFill>
                  <a:srgbClr val="0070C0"/>
                </a:solidFill>
              </a:rPr>
              <a:t>Cầu Thăng Long</a:t>
            </a:r>
          </a:p>
        </p:txBody>
      </p:sp>
      <p:sp>
        <p:nvSpPr>
          <p:cNvPr id="9" name="TextBox 8">
            <a:extLst>
              <a:ext uri="{FF2B5EF4-FFF2-40B4-BE49-F238E27FC236}">
                <a16:creationId xmlns:a16="http://schemas.microsoft.com/office/drawing/2014/main" id="{800797A7-8C05-4F1D-AF25-3D1B0F514BAD}"/>
              </a:ext>
            </a:extLst>
          </p:cNvPr>
          <p:cNvSpPr txBox="1"/>
          <p:nvPr/>
        </p:nvSpPr>
        <p:spPr>
          <a:xfrm>
            <a:off x="-180398" y="4678570"/>
            <a:ext cx="6351739" cy="707886"/>
          </a:xfrm>
          <a:prstGeom prst="rect">
            <a:avLst/>
          </a:prstGeom>
          <a:noFill/>
        </p:spPr>
        <p:txBody>
          <a:bodyPr wrap="none" rtlCol="0">
            <a:spAutoFit/>
          </a:bodyPr>
          <a:lstStyle/>
          <a:p>
            <a:r>
              <a:rPr lang="en-US" sz="4000" b="1">
                <a:solidFill>
                  <a:srgbClr val="0070C0"/>
                </a:solidFill>
              </a:rPr>
              <a:t>Nhà máy Thuỷ điện Hoà Bình</a:t>
            </a:r>
          </a:p>
        </p:txBody>
      </p:sp>
    </p:spTree>
    <p:extLst>
      <p:ext uri="{BB962C8B-B14F-4D97-AF65-F5344CB8AC3E}">
        <p14:creationId xmlns:p14="http://schemas.microsoft.com/office/powerpoint/2010/main" val="385709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13CC3-4F9C-4724-8B8D-E78224425480}"/>
              </a:ext>
            </a:extLst>
          </p:cNvPr>
          <p:cNvSpPr/>
          <p:nvPr/>
        </p:nvSpPr>
        <p:spPr>
          <a:xfrm>
            <a:off x="914400" y="226736"/>
            <a:ext cx="10822676" cy="3708708"/>
          </a:xfrm>
          <a:prstGeom prst="rect">
            <a:avLst/>
          </a:prstGeom>
        </p:spPr>
        <p:txBody>
          <a:bodyPr wrap="square">
            <a:spAutoFit/>
          </a:bodyPr>
          <a:lstStyle/>
          <a:p>
            <a:pPr>
              <a:lnSpc>
                <a:spcPct val="150000"/>
              </a:lnSpc>
              <a:defRPr/>
            </a:pPr>
            <a:r>
              <a:rPr lang="en-US" sz="3600" b="1" dirty="0">
                <a:solidFill>
                  <a:schemeClr val="bg1"/>
                </a:solidFill>
                <a:latin typeface="HP001 5 hàng" panose="020B0603050302020204" pitchFamily="34" charset="0"/>
                <a:ea typeface="Arial-Rounded" panose="020B0500000000000000" pitchFamily="34" charset="0"/>
                <a:cs typeface="Arial-Rounded" panose="020B0500000000000000" pitchFamily="34" charset="0"/>
              </a:rPr>
              <a:t>    </a:t>
            </a:r>
            <a:r>
              <a:rPr lang="en-US" sz="4000" b="1" err="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Thứ</a:t>
            </a:r>
            <a:r>
              <a:rPr lang="en-US" sz="40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   hai  </a:t>
            </a:r>
            <a:r>
              <a:rPr lang="en-US" sz="4000" b="1" err="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ngày</a:t>
            </a:r>
            <a:r>
              <a:rPr lang="en-US" sz="40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 3 tháng 10 năm 2021</a:t>
            </a:r>
          </a:p>
          <a:p>
            <a:pPr algn="ctr">
              <a:lnSpc>
                <a:spcPct val="150000"/>
              </a:lnSpc>
              <a:defRPr/>
            </a:pPr>
            <a:r>
              <a:rPr lang="en-US" sz="40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Tập đọc</a:t>
            </a:r>
          </a:p>
          <a:p>
            <a:pPr algn="ctr">
              <a:lnSpc>
                <a:spcPct val="150000"/>
              </a:lnSpc>
              <a:defRPr/>
            </a:pPr>
            <a:r>
              <a:rPr lang="vi-VN" sz="4000" b="1">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rPr>
              <a:t>Một </a:t>
            </a:r>
            <a:r>
              <a:rPr lang="vi-VN" sz="4000" b="1" dirty="0">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rPr>
              <a:t>chuyên gia </a:t>
            </a:r>
            <a:r>
              <a:rPr lang="vi-VN" sz="4000" b="1">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rPr>
              <a:t>máy xúc</a:t>
            </a:r>
            <a:endParaRPr lang="en-US" sz="4000" b="1" dirty="0">
              <a:solidFill>
                <a:srgbClr val="FFFF00"/>
              </a:solidFill>
              <a:latin typeface="HP001 5 hàng" panose="020B0603050302020204" pitchFamily="34" charset="0"/>
              <a:ea typeface="Arial-Rounded" panose="020B0500000000000000" pitchFamily="34" charset="0"/>
              <a:cs typeface="#9Slide03 Arima Madurai" panose="00000500000000000000" pitchFamily="2" charset="0"/>
            </a:endParaRPr>
          </a:p>
          <a:p>
            <a:pPr algn="ctr">
              <a:lnSpc>
                <a:spcPct val="150000"/>
              </a:lnSpc>
              <a:defRPr/>
            </a:pPr>
            <a:r>
              <a:rPr lang="en-US" sz="4000" b="1">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rPr>
              <a:t>                 Theo Hồng Thuỷ</a:t>
            </a:r>
            <a:endParaRPr lang="en-US" sz="4000" b="1" dirty="0">
              <a:solidFill>
                <a:schemeClr val="bg1"/>
              </a:solidFill>
              <a:latin typeface="HP001 5 hàng" panose="020B0603050302020204" pitchFamily="34" charset="0"/>
              <a:ea typeface="Arial-Rounded" panose="020B0500000000000000" pitchFamily="34" charset="0"/>
              <a:cs typeface="#9Slide03 Arima Madurai" panose="00000500000000000000" pitchFamily="2" charset="0"/>
            </a:endParaRPr>
          </a:p>
        </p:txBody>
      </p:sp>
    </p:spTree>
    <p:extLst>
      <p:ext uri="{BB962C8B-B14F-4D97-AF65-F5344CB8AC3E}">
        <p14:creationId xmlns:p14="http://schemas.microsoft.com/office/powerpoint/2010/main" val="2159447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2235200" y="1803400"/>
            <a:ext cx="8705851" cy="144780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8639A559-CC9B-45FE-A597-197C629AE5CF}"/>
              </a:ext>
            </a:extLst>
          </p:cNvPr>
          <p:cNvGrpSpPr/>
          <p:nvPr/>
        </p:nvGrpSpPr>
        <p:grpSpPr>
          <a:xfrm>
            <a:off x="1130300" y="1536601"/>
            <a:ext cx="1905000" cy="190500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EE426B"/>
                  </a:solidFill>
                  <a:effectLst>
                    <a:outerShdw blurRad="38100" dist="38100" dir="2700000" algn="tl">
                      <a:srgbClr val="000000">
                        <a:alpha val="43137"/>
                      </a:srgbClr>
                    </a:outerShdw>
                  </a:effectLst>
                </a:rPr>
                <a:t>1</a:t>
              </a:r>
              <a:endParaRPr lang="vi-VN" sz="48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368424" y="4108499"/>
            <a:ext cx="8705851" cy="144780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A11EF3B9-9966-41DB-ABB0-39B9A04E803C}"/>
              </a:ext>
            </a:extLst>
          </p:cNvPr>
          <p:cNvGrpSpPr/>
          <p:nvPr/>
        </p:nvGrpSpPr>
        <p:grpSpPr>
          <a:xfrm>
            <a:off x="9121775" y="3879897"/>
            <a:ext cx="1905000" cy="190500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FB8246"/>
                  </a:solidFill>
                  <a:effectLst>
                    <a:outerShdw blurRad="38100" dist="38100" dir="2700000" algn="tl">
                      <a:srgbClr val="000000">
                        <a:alpha val="43137"/>
                      </a:srgbClr>
                    </a:outerShdw>
                  </a:effectLst>
                </a:rPr>
                <a:t>2</a:t>
              </a:r>
              <a:endParaRPr lang="vi-VN" sz="48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3939420" y="380967"/>
            <a:ext cx="4313168" cy="748988"/>
          </a:xfrm>
          <a:prstGeom prst="rect">
            <a:avLst/>
          </a:prstGeom>
          <a:noFill/>
        </p:spPr>
        <p:txBody>
          <a:bodyPr vert="horz" wrap="none" lIns="91440" tIns="45720" rIns="91440" bIns="45720" rtlCol="0" anchor="ctr">
            <a:spAutoFit/>
          </a:bodyPr>
          <a:lstStyle/>
          <a:p>
            <a:pPr algn="ctr">
              <a:spcBef>
                <a:spcPct val="0"/>
              </a:spcBef>
            </a:pPr>
            <a:r>
              <a:rPr lang="en-US" sz="4267"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4267"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3251200" y="1965444"/>
            <a:ext cx="7518400" cy="1077218"/>
          </a:xfrm>
          <a:prstGeom prst="rect">
            <a:avLst/>
          </a:prstGeom>
          <a:noFill/>
        </p:spPr>
        <p:txBody>
          <a:bodyPr wrap="square">
            <a:spAutoFit/>
          </a:bodyPr>
          <a:lstStyle/>
          <a:p>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Học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sinh</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trôi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chảy</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lưu</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loát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biết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diễn</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cảm</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32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646237" y="4298900"/>
            <a:ext cx="7518400" cy="1077218"/>
          </a:xfrm>
          <a:prstGeom prst="rect">
            <a:avLst/>
          </a:prstGeom>
          <a:noFill/>
        </p:spPr>
        <p:txBody>
          <a:bodyPr wrap="square">
            <a:spAutoFit/>
          </a:bodyPr>
          <a:lstStyle/>
          <a:p>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Nắm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nội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dung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từ</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err="1">
                <a:solidFill>
                  <a:srgbClr val="FB8246"/>
                </a:solidFill>
                <a:latin typeface="Arial" panose="020B0604020202020204" pitchFamily="34" charset="0"/>
                <a:ea typeface="Times New Roman" panose="02020603050405020304" pitchFamily="18" charset="0"/>
                <a:cs typeface="Arial" panose="020B0604020202020204" pitchFamily="34" charset="0"/>
              </a:rPr>
              <a:t>đó</a:t>
            </a:r>
            <a:r>
              <a:rPr lang="en-US" sz="3200">
                <a:solidFill>
                  <a:srgbClr val="FB8246"/>
                </a:solidFill>
                <a:latin typeface="Arial" panose="020B0604020202020204" pitchFamily="34" charset="0"/>
                <a:ea typeface="Times New Roman" panose="02020603050405020304" pitchFamily="18" charset="0"/>
                <a:cs typeface="Arial" panose="020B0604020202020204" pitchFamily="34" charset="0"/>
              </a:rPr>
              <a:t> hiểu thêm về tình hữu nghị giữa các dân tộc.</a:t>
            </a:r>
            <a:endParaRPr lang="vi-VN" sz="32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a:extLst>
              <a:ext uri="{FF2B5EF4-FFF2-40B4-BE49-F238E27FC236}">
                <a16:creationId xmlns:a16="http://schemas.microsoft.com/office/drawing/2014/main" id="{D8476F4D-4153-4503-A3AC-106DD4039C32}"/>
              </a:ext>
            </a:extLst>
          </p:cNvPr>
          <p:cNvSpPr/>
          <p:nvPr/>
        </p:nvSpPr>
        <p:spPr>
          <a:xfrm>
            <a:off x="356381" y="365125"/>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 name="Title 1"/>
          <p:cNvSpPr>
            <a:spLocks noGrp="1"/>
          </p:cNvSpPr>
          <p:nvPr>
            <p:ph type="title"/>
          </p:nvPr>
        </p:nvSpPr>
        <p:spPr/>
        <p:txBody>
          <a:bodyPr/>
          <a:lstStyle/>
          <a:p>
            <a:endParaRPr lang="en-US"/>
          </a:p>
        </p:txBody>
      </p:sp>
      <p:sp>
        <p:nvSpPr>
          <p:cNvPr id="6" name="TextBox 5"/>
          <p:cNvSpPr txBox="1"/>
          <p:nvPr/>
        </p:nvSpPr>
        <p:spPr>
          <a:xfrm>
            <a:off x="1118100" y="2109902"/>
            <a:ext cx="9682844" cy="2122498"/>
          </a:xfrm>
          <a:prstGeom prst="rect">
            <a:avLst/>
          </a:prstGeom>
          <a:noFill/>
        </p:spPr>
        <p:txBody>
          <a:bodyPr wrap="square" lIns="68573" tIns="34287" rIns="68573" bIns="34287" rtlCol="0">
            <a:spAutoFit/>
          </a:bodyPr>
          <a:lstStyle/>
          <a:p>
            <a:pPr algn="ctr" defTabSz="685800">
              <a:lnSpc>
                <a:spcPct val="150000"/>
              </a:lnSpc>
            </a:pPr>
            <a:r>
              <a:rPr lang="en-US" sz="10000" b="1"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KHÁM PHÁ</a:t>
            </a:r>
            <a:endParaRPr lang="en-US" sz="10000"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1" descr="E:\素材\春\7ff96c0408d5f1ad90e6490e1fb39ea4.png7ff96c0408d5f1ad90e6490e1fb39ea4">
            <a:extLst>
              <a:ext uri="{FF2B5EF4-FFF2-40B4-BE49-F238E27FC236}">
                <a16:creationId xmlns:a16="http://schemas.microsoft.com/office/drawing/2014/main" id="{EB4270EF-AB6D-47D0-8E24-D399E09AEB2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9" name="1" descr="E:\素材\春\7ff96c0408d5f1ad90e6490e1fb39ea4.png7ff96c0408d5f1ad90e6490e1fb39ea4">
            <a:extLst>
              <a:ext uri="{FF2B5EF4-FFF2-40B4-BE49-F238E27FC236}">
                <a16:creationId xmlns:a16="http://schemas.microsoft.com/office/drawing/2014/main" id="{99975EA1-570E-4D75-A91A-85928230692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0800000">
            <a:off x="-321054" y="-15200"/>
            <a:ext cx="2396490" cy="2344420"/>
          </a:xfrm>
          <a:prstGeom prst="rect">
            <a:avLst/>
          </a:prstGeom>
        </p:spPr>
      </p:pic>
    </p:spTree>
    <p:extLst>
      <p:ext uri="{BB962C8B-B14F-4D97-AF65-F5344CB8AC3E}">
        <p14:creationId xmlns:p14="http://schemas.microsoft.com/office/powerpoint/2010/main" val="26744109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
            <a:extLst>
              <a:ext uri="{FF2B5EF4-FFF2-40B4-BE49-F238E27FC236}">
                <a16:creationId xmlns:a16="http://schemas.microsoft.com/office/drawing/2014/main" id="{FE62F7A7-67DE-4EED-A23A-3695851F37DD}"/>
              </a:ext>
            </a:extLst>
          </p:cNvPr>
          <p:cNvSpPr/>
          <p:nvPr/>
        </p:nvSpPr>
        <p:spPr>
          <a:xfrm>
            <a:off x="343273" y="320040"/>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pic>
        <p:nvPicPr>
          <p:cNvPr id="48" name="Picture 47"/>
          <p:cNvPicPr>
            <a:picLocks noChangeAspect="1"/>
          </p:cNvPicPr>
          <p:nvPr/>
        </p:nvPicPr>
        <p:blipFill>
          <a:blip r:embed="rId6"/>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235513" y="-110989"/>
            <a:ext cx="2868849" cy="2109019"/>
            <a:chOff x="-170216" y="1994634"/>
            <a:chExt cx="2391395" cy="2109019"/>
          </a:xfrm>
          <a:solidFill>
            <a:srgbClr val="92D050"/>
          </a:solidFill>
        </p:grpSpPr>
        <p:sp>
          <p:nvSpPr>
            <p:cNvPr id="66" name="Oval 65">
              <a:extLst>
                <a:ext uri="{FF2B5EF4-FFF2-40B4-BE49-F238E27FC236}">
                  <a16:creationId xmlns:a16="http://schemas.microsoft.com/office/drawing/2014/main" id="{BF567BB0-5218-44B4-9DC4-8122A52B06A8}"/>
                </a:ext>
              </a:extLst>
            </p:cNvPr>
            <p:cNvSpPr/>
            <p:nvPr/>
          </p:nvSpPr>
          <p:spPr>
            <a:xfrm>
              <a:off x="-29027" y="1994634"/>
              <a:ext cx="2109019" cy="2109019"/>
            </a:xfrm>
            <a:prstGeom prst="ellipse">
              <a:avLst/>
            </a:prstGeom>
            <a:grp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170216" y="2787533"/>
              <a:ext cx="2391395" cy="523220"/>
            </a:xfrm>
            <a:prstGeom prst="rect">
              <a:avLst/>
            </a:prstGeom>
            <a:grpFill/>
          </p:spPr>
          <p:txBody>
            <a:bodyPr wrap="square" rtlCol="0">
              <a:spAutoFit/>
            </a:bodyPr>
            <a:lstStyle/>
            <a:p>
              <a:pPr algn="ctr" defTabSz="913256" fontAlgn="base">
                <a:spcBef>
                  <a:spcPct val="0"/>
                </a:spcBef>
                <a:spcAft>
                  <a:spcPct val="0"/>
                </a:spcAft>
                <a:defRPr/>
              </a:pPr>
              <a:r>
                <a:rPr lang="en-US" altLang="zh-CN"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LUYỆN ĐỌC</a:t>
              </a:r>
              <a:endParaRPr lang="zh-CN" alt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5" name="Rectangle 14"/>
          <p:cNvSpPr/>
          <p:nvPr/>
        </p:nvSpPr>
        <p:spPr>
          <a:xfrm>
            <a:off x="2603328" y="773723"/>
            <a:ext cx="4572000" cy="1938992"/>
          </a:xfrm>
          <a:prstGeom prst="rect">
            <a:avLst/>
          </a:prstGeom>
        </p:spPr>
        <p:txBody>
          <a:bodyPr>
            <a:spAutoFit/>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hòa </a:t>
            </a:r>
            <a:r>
              <a:rPr lang="en-US" sz="4000" dirty="0" err="1">
                <a:latin typeface="Arial-Rounded" panose="020B0500000000000000" pitchFamily="34" charset="0"/>
                <a:ea typeface="Arial-Rounded" panose="020B0500000000000000" pitchFamily="34" charset="0"/>
                <a:cs typeface="Arial-Rounded" panose="020B0500000000000000" pitchFamily="34" charset="0"/>
              </a:rPr>
              <a:t>sắc</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gầu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buồng</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máy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6772684" y="96614"/>
            <a:ext cx="5631976" cy="2554545"/>
          </a:xfrm>
          <a:prstGeom prst="rect">
            <a:avLst/>
          </a:prstGeom>
        </p:spPr>
        <p:txBody>
          <a:bodyPr wrap="square">
            <a:spAutoFit/>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 </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chất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phác</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lếch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xây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thắm</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thiết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4B1E8AF6-0D1B-46D6-827E-05F8F71D7128}"/>
              </a:ext>
            </a:extLst>
          </p:cNvPr>
          <p:cNvSpPr/>
          <p:nvPr/>
        </p:nvSpPr>
        <p:spPr>
          <a:xfrm>
            <a:off x="172216" y="3585291"/>
            <a:ext cx="11847568" cy="1261884"/>
          </a:xfrm>
          <a:prstGeom prst="rect">
            <a:avLst/>
          </a:prstGeom>
        </p:spPr>
        <p:txBody>
          <a:bodyPr wrap="square">
            <a:spAutoFit/>
          </a:bodyPr>
          <a:lstStyle/>
          <a:p>
            <a:r>
              <a:rPr lang="en-US" sz="3800">
                <a:latin typeface="Arial-Rounded" panose="020B0500000000000000" pitchFamily="34" charset="0"/>
                <a:ea typeface="Arial-Rounded" panose="020B0500000000000000" pitchFamily="34" charset="0"/>
                <a:cs typeface="Arial-Rounded" panose="020B0500000000000000" pitchFamily="34" charset="0"/>
              </a:rPr>
              <a:t>     Thế </a:t>
            </a:r>
            <a:r>
              <a:rPr lang="en-US" sz="3800" dirty="0" err="1">
                <a:latin typeface="Arial-Rounded" panose="020B0500000000000000" pitchFamily="34" charset="0"/>
                <a:ea typeface="Arial-Rounded" panose="020B0500000000000000" pitchFamily="34" charset="0"/>
                <a:cs typeface="Arial-Rounded" panose="020B0500000000000000" pitchFamily="34" charset="0"/>
              </a:rPr>
              <a:t>là</a:t>
            </a:r>
            <a:r>
              <a:rPr lang="en-US" sz="3800" dirty="0">
                <a:latin typeface="Arial-Rounded" panose="020B0500000000000000" pitchFamily="34" charset="0"/>
                <a:ea typeface="Arial-Rounded" panose="020B0500000000000000" pitchFamily="34" charset="0"/>
                <a:cs typeface="Arial-Rounded" panose="020B0500000000000000" pitchFamily="34" charset="0"/>
              </a:rPr>
              <a:t> A-</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lếch</a:t>
            </a:r>
            <a:r>
              <a:rPr lang="en-US" sz="3800" dirty="0">
                <a:latin typeface="Arial-Rounded" panose="020B0500000000000000" pitchFamily="34" charset="0"/>
                <a:ea typeface="Arial-Rounded" panose="020B0500000000000000" pitchFamily="34" charset="0"/>
                <a:cs typeface="Arial-Rounded" panose="020B0500000000000000" pitchFamily="34" charset="0"/>
              </a:rPr>
              <a:t>-</a:t>
            </a:r>
            <a:r>
              <a:rPr lang="en-US" sz="3800" dirty="0" err="1">
                <a:latin typeface="Arial-Rounded" panose="020B0500000000000000" pitchFamily="34" charset="0"/>
                <a:ea typeface="Arial-Rounded" panose="020B0500000000000000" pitchFamily="34" charset="0"/>
                <a:cs typeface="Arial-Rounded" panose="020B0500000000000000" pitchFamily="34" charset="0"/>
              </a:rPr>
              <a:t>xây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đưa</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bàn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tay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3800" dirty="0">
                <a:latin typeface="Arial-Rounded" panose="020B0500000000000000" pitchFamily="34" charset="0"/>
                <a:ea typeface="Arial-Rounded" panose="020B0500000000000000" pitchFamily="34" charset="0"/>
                <a:cs typeface="Arial-Rounded" panose="020B0500000000000000" pitchFamily="34" charset="0"/>
              </a:rPr>
              <a:t> to </a:t>
            </a:r>
            <a:r>
              <a:rPr lang="en-US" sz="38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chắc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ra</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nắm</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lấy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bàn</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tay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đầy</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dầu</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mỡ</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tôi</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lắc</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mạnh</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mà</a:t>
            </a:r>
            <a:r>
              <a:rPr lang="en-US" sz="3800" dirty="0">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a:extLst>
              <a:ext uri="{FF2B5EF4-FFF2-40B4-BE49-F238E27FC236}">
                <a16:creationId xmlns:a16="http://schemas.microsoft.com/office/drawing/2014/main" id="{65D3CE8B-7235-4D5D-B91B-DFCF07662DF8}"/>
              </a:ext>
            </a:extLst>
          </p:cNvPr>
          <p:cNvCxnSpPr/>
          <p:nvPr/>
        </p:nvCxnSpPr>
        <p:spPr>
          <a:xfrm flipH="1">
            <a:off x="2242447" y="3542487"/>
            <a:ext cx="137038" cy="645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AF69A4-DFB2-43B3-9B94-D75D3D75ADE7}"/>
              </a:ext>
            </a:extLst>
          </p:cNvPr>
          <p:cNvCxnSpPr/>
          <p:nvPr/>
        </p:nvCxnSpPr>
        <p:spPr>
          <a:xfrm flipH="1">
            <a:off x="11550521" y="3486281"/>
            <a:ext cx="137038" cy="645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7C9472-2345-4E5E-9001-9F7DC14AE4F3}"/>
              </a:ext>
            </a:extLst>
          </p:cNvPr>
          <p:cNvCxnSpPr/>
          <p:nvPr/>
        </p:nvCxnSpPr>
        <p:spPr>
          <a:xfrm flipH="1">
            <a:off x="8867101" y="3503430"/>
            <a:ext cx="137038" cy="645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39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1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44848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66134" y="0"/>
            <a:ext cx="2550028" cy="1342640"/>
            <a:chOff x="26101" y="1993081"/>
            <a:chExt cx="2391395" cy="2109019"/>
          </a:xfrm>
          <a:solidFill>
            <a:srgbClr val="92D050"/>
          </a:solidFill>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grp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856326"/>
              <a:ext cx="2391395" cy="429374"/>
            </a:xfrm>
            <a:prstGeom prst="rect">
              <a:avLst/>
            </a:prstGeom>
            <a:grpFill/>
          </p:spPr>
          <p:txBody>
            <a:bodyPr wrap="square" rtlCol="0">
              <a:spAutoFit/>
            </a:bodyPr>
            <a:lstStyle/>
            <a:p>
              <a:pPr algn="ctr" defTabSz="913256" fontAlgn="base">
                <a:spcBef>
                  <a:spcPct val="0"/>
                </a:spcBef>
                <a:spcAft>
                  <a:spcPct val="0"/>
                </a:spcAft>
                <a:defRPr/>
              </a:pPr>
              <a:r>
                <a:rPr lang="en-US" altLang="zh-CN"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354963" y="281990"/>
            <a:ext cx="99298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alt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alt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tập</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trung</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móc</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a:latin typeface="Times New Roman" panose="02020603050405020304" pitchFamily="18" charset="0"/>
                <a:ea typeface="Arial-Rounded" panose="020B0500000000000000" pitchFamily="34" charset="0"/>
                <a:cs typeface="Times New Roman" panose="02020603050405020304" pitchFamily="18" charset="0"/>
              </a:rPr>
              <a:t>, dụng</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a:latin typeface="Times New Roman" panose="02020603050405020304" pitchFamily="18" charset="0"/>
                <a:ea typeface="Arial-Rounded" panose="020B0500000000000000" pitchFamily="34" charset="0"/>
                <a:cs typeface="Times New Roman" panose="02020603050405020304" pitchFamily="18" charset="0"/>
              </a:rPr>
              <a:t>cụ… </a:t>
            </a:r>
          </a:p>
          <a:p>
            <a:pPr>
              <a:spcBef>
                <a:spcPct val="0"/>
              </a:spcBef>
              <a:buFontTx/>
              <a:buNone/>
            </a:pPr>
            <a:r>
              <a:rPr lang="en-US" altLang="en-US">
                <a:latin typeface="Times New Roman" panose="02020603050405020304" pitchFamily="18" charset="0"/>
                <a:ea typeface="Arial-Rounded" panose="020B0500000000000000" pitchFamily="34" charset="0"/>
                <a:cs typeface="Times New Roman" panose="02020603050405020304" pitchFamily="18" charset="0"/>
              </a:rPr>
              <a:t>để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thác</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hay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xây</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en-US" dirty="0" err="1">
                <a:latin typeface="Times New Roman" panose="02020603050405020304" pitchFamily="18" charset="0"/>
                <a:ea typeface="Arial-Rounded" panose="020B0500000000000000" pitchFamily="34" charset="0"/>
                <a:cs typeface="Times New Roman" panose="02020603050405020304" pitchFamily="18" charset="0"/>
              </a:rPr>
              <a:t>dựng</a:t>
            </a:r>
            <a:r>
              <a:rPr lang="en-US" altLang="en-US"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 name="Picture 2" descr="Kinh nghiệm thi công công trình - Xây dựng Khánh Hòa | Chuyên xây nhà chọn  gó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915" y="1560443"/>
            <a:ext cx="8938590" cy="4469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7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2134</TotalTime>
  <Words>670</Words>
  <Application>Microsoft Office PowerPoint</Application>
  <PresentationFormat>Widescreen</PresentationFormat>
  <Paragraphs>81</Paragraphs>
  <Slides>21</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#9Slide03 Arima Madurai</vt:lpstr>
      <vt:lpstr>#9Slide03 Arima Madurai Black</vt:lpstr>
      <vt:lpstr>#9Slide03 Helve</vt:lpstr>
      <vt:lpstr>Arial</vt:lpstr>
      <vt:lpstr>Arial-Rounded</vt:lpstr>
      <vt:lpstr>Calibri</vt:lpstr>
      <vt:lpstr>Calibri Light</vt:lpstr>
      <vt:lpstr>HP001 5 hàng</vt:lpstr>
      <vt:lpstr>Times New Roman</vt:lpstr>
      <vt:lpstr>Office Theme</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Ngọc Ánh</cp:lastModifiedBy>
  <cp:revision>173</cp:revision>
  <dcterms:created xsi:type="dcterms:W3CDTF">2021-08-22T10:47:54Z</dcterms:created>
  <dcterms:modified xsi:type="dcterms:W3CDTF">2021-10-04T02:07:40Z</dcterms:modified>
</cp:coreProperties>
</file>