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5" r:id="rId3"/>
    <p:sldId id="263" r:id="rId4"/>
    <p:sldId id="268" r:id="rId5"/>
    <p:sldId id="267" r:id="rId6"/>
    <p:sldId id="264" r:id="rId7"/>
    <p:sldId id="256" r:id="rId8"/>
    <p:sldId id="260" r:id="rId9"/>
    <p:sldId id="259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18A4-6068-43DA-8BBE-5F59E5FD5D9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D1E7-D433-4E76-86EA-5FDB95C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8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18A4-6068-43DA-8BBE-5F59E5FD5D9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D1E7-D433-4E76-86EA-5FDB95C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2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18A4-6068-43DA-8BBE-5F59E5FD5D9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D1E7-D433-4E76-86EA-5FDB95C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15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950" y="-1140051"/>
            <a:ext cx="6852100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18A4-6068-43DA-8BBE-5F59E5FD5D9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D1E7-D433-4E76-86EA-5FDB95C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6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18A4-6068-43DA-8BBE-5F59E5FD5D9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D1E7-D433-4E76-86EA-5FDB95C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8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18A4-6068-43DA-8BBE-5F59E5FD5D9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D1E7-D433-4E76-86EA-5FDB95C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1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18A4-6068-43DA-8BBE-5F59E5FD5D9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D1E7-D433-4E76-86EA-5FDB95C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6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18A4-6068-43DA-8BBE-5F59E5FD5D9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D1E7-D433-4E76-86EA-5FDB95C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29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18A4-6068-43DA-8BBE-5F59E5FD5D9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D1E7-D433-4E76-86EA-5FDB95C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5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18A4-6068-43DA-8BBE-5F59E5FD5D9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D1E7-D433-4E76-86EA-5FDB95C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1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18A4-6068-43DA-8BBE-5F59E5FD5D9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D1E7-D433-4E76-86EA-5FDB95C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218A4-6068-43DA-8BBE-5F59E5FD5D9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7D1E7-D433-4E76-86EA-5FDB95CB1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1402" y="1143000"/>
            <a:ext cx="7780598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Arial" pitchFamily="34" charset="0"/>
                <a:cs typeface="Arial" pitchFamily="34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Arial" pitchFamily="34" charset="0"/>
                <a:cs typeface="Arial" pitchFamily="34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39736490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29505" y="609600"/>
            <a:ext cx="85620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ngoan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9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-228600" y="24357"/>
            <a:ext cx="9372600" cy="679900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6122" y="1185081"/>
            <a:ext cx="1263034" cy="123057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41570" y="1413154"/>
            <a:ext cx="1580056" cy="76240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38486" y="1357735"/>
            <a:ext cx="7224514" cy="9309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giá</a:t>
            </a:r>
            <a:endParaRPr lang="en-US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bầu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1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43400"/>
            <a:ext cx="90820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84512" y="498765"/>
            <a:ext cx="49768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altLang="en-US" sz="4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44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166255" y="1198931"/>
            <a:ext cx="88471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xử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lí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tình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huống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đảm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bảo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an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toàn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thiên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tai.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152400" y="2109606"/>
            <a:ext cx="87407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sử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kiến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cuộc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en-US" sz="3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6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304800"/>
            <a:ext cx="7391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 noChangeArrowheads="1"/>
          </p:cNvSpPr>
          <p:nvPr/>
        </p:nvSpPr>
        <p:spPr>
          <a:xfrm>
            <a:off x="2843816" y="3299786"/>
            <a:ext cx="3962400" cy="99536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ùa Hè Ước Mong - Bài Hát Thiếu Nhi Vui Nhộ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999" y="381000"/>
            <a:ext cx="7950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5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304800"/>
            <a:ext cx="7391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 noChangeArrowheads="1"/>
          </p:cNvSpPr>
          <p:nvPr/>
        </p:nvSpPr>
        <p:spPr>
          <a:xfrm>
            <a:off x="2843816" y="3299786"/>
            <a:ext cx="3962400" cy="99536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hành</a:t>
            </a:r>
            <a:endParaRPr lang="en-US" altLang="en-US" sz="4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2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7815323C-7976-4D1F-A513-0DCFF6F56FE3}"/>
              </a:ext>
            </a:extLst>
          </p:cNvPr>
          <p:cNvSpPr/>
          <p:nvPr/>
        </p:nvSpPr>
        <p:spPr>
          <a:xfrm>
            <a:off x="132484" y="59085"/>
            <a:ext cx="534250" cy="4572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13000-AC02-48D4-A16D-79543B1058DA}"/>
              </a:ext>
            </a:extLst>
          </p:cNvPr>
          <p:cNvSpPr txBox="1"/>
          <p:nvPr/>
        </p:nvSpPr>
        <p:spPr>
          <a:xfrm>
            <a:off x="736008" y="34630"/>
            <a:ext cx="27484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huống</a:t>
            </a:r>
            <a:endParaRPr lang="en-US" sz="2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" y="521715"/>
            <a:ext cx="654196" cy="6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513000-AC02-48D4-A16D-79543B1058DA}"/>
              </a:ext>
            </a:extLst>
          </p:cNvPr>
          <p:cNvSpPr txBox="1"/>
          <p:nvPr/>
        </p:nvSpPr>
        <p:spPr>
          <a:xfrm>
            <a:off x="657629" y="523143"/>
            <a:ext cx="86941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Nếu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tình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huống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dưới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inhthangpc.VN\Desktop\z3430468314219_38785b351374d03cf1f2bd9cdc238bf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12882" r="6694" b="12534"/>
          <a:stretch/>
        </p:blipFill>
        <p:spPr bwMode="auto">
          <a:xfrm rot="10800000">
            <a:off x="399607" y="1121819"/>
            <a:ext cx="8439591" cy="275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hthangpc.VN\Desktop\z3430468316396_391846c036ed605ef16c9a78e916976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12007" r="26321" b="3248"/>
          <a:stretch/>
        </p:blipFill>
        <p:spPr bwMode="auto">
          <a:xfrm rot="5400000">
            <a:off x="3126571" y="1145373"/>
            <a:ext cx="2985664" cy="84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43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9275" y="4024749"/>
            <a:ext cx="8991600" cy="26776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430468314219_38785b351374d03cf1f2bd9cdc238bf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12882" r="6694" b="12534"/>
          <a:stretch/>
        </p:blipFill>
        <p:spPr bwMode="auto">
          <a:xfrm rot="10800000">
            <a:off x="378820" y="235525"/>
            <a:ext cx="843959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248" y="4024749"/>
            <a:ext cx="89777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Aaria"/>
              </a:rPr>
              <a:t>Em sẽ cùng bố mẹ chuẩn bị các công việc </a:t>
            </a:r>
            <a:r>
              <a:rPr lang="vi-VN" sz="2800" dirty="0" smtClean="0">
                <a:latin typeface="Aaria"/>
              </a:rPr>
              <a:t>sau:</a:t>
            </a:r>
            <a:endParaRPr lang="vi-VN" sz="2800" dirty="0">
              <a:latin typeface="Aaria"/>
            </a:endParaRPr>
          </a:p>
          <a:p>
            <a:r>
              <a:rPr lang="vi-VN" sz="2800" dirty="0">
                <a:latin typeface="Aaria"/>
              </a:rPr>
              <a:t> – Dự trữ lương thực, nước sạch, thuốc; </a:t>
            </a:r>
            <a:r>
              <a:rPr lang="vi-VN" sz="2800" dirty="0" smtClean="0">
                <a:latin typeface="Aaria"/>
              </a:rPr>
              <a:t>một </a:t>
            </a:r>
            <a:r>
              <a:rPr lang="vi-VN" sz="2800" dirty="0">
                <a:latin typeface="Aaria"/>
              </a:rPr>
              <a:t>số vật </a:t>
            </a:r>
            <a:r>
              <a:rPr lang="vi-VN" sz="2800" dirty="0" smtClean="0">
                <a:latin typeface="Aaria"/>
              </a:rPr>
              <a:t>dụng</a:t>
            </a:r>
            <a:r>
              <a:rPr lang="en-US" sz="2800" dirty="0" smtClean="0">
                <a:latin typeface="Aaria"/>
              </a:rPr>
              <a:t> </a:t>
            </a:r>
            <a:r>
              <a:rPr lang="en-US" sz="2800" dirty="0" err="1" smtClean="0">
                <a:latin typeface="Aaria"/>
              </a:rPr>
              <a:t>cần</a:t>
            </a:r>
            <a:r>
              <a:rPr lang="en-US" sz="2800" dirty="0" smtClean="0">
                <a:latin typeface="Aaria"/>
              </a:rPr>
              <a:t> </a:t>
            </a:r>
            <a:r>
              <a:rPr lang="en-US" sz="2800" dirty="0" err="1" smtClean="0">
                <a:latin typeface="Aaria"/>
              </a:rPr>
              <a:t>thiết</a:t>
            </a:r>
            <a:r>
              <a:rPr lang="vi-VN" sz="2800" dirty="0" smtClean="0">
                <a:latin typeface="Aaria"/>
              </a:rPr>
              <a:t> </a:t>
            </a:r>
            <a:r>
              <a:rPr lang="vi-VN" sz="2800" dirty="0">
                <a:latin typeface="Aaria"/>
              </a:rPr>
              <a:t>khác.</a:t>
            </a:r>
          </a:p>
          <a:p>
            <a:r>
              <a:rPr lang="vi-VN" sz="2800" dirty="0">
                <a:latin typeface="Aaria"/>
              </a:rPr>
              <a:t> – Kiểm tra lại cửa, mái nhà </a:t>
            </a:r>
            <a:r>
              <a:rPr lang="vi-VN" sz="2800" dirty="0" smtClean="0">
                <a:latin typeface="Aaria"/>
              </a:rPr>
              <a:t>đảm </a:t>
            </a:r>
            <a:r>
              <a:rPr lang="vi-VN" sz="2800" dirty="0">
                <a:latin typeface="Aaria"/>
              </a:rPr>
              <a:t>bảo </a:t>
            </a:r>
            <a:r>
              <a:rPr lang="en-US" sz="2800" dirty="0" err="1" smtClean="0">
                <a:latin typeface="Aaria"/>
              </a:rPr>
              <a:t>chắc</a:t>
            </a:r>
            <a:r>
              <a:rPr lang="en-US" sz="2800" dirty="0" smtClean="0">
                <a:latin typeface="Aaria"/>
              </a:rPr>
              <a:t> </a:t>
            </a:r>
            <a:r>
              <a:rPr lang="en-US" sz="2800" dirty="0" err="1" smtClean="0">
                <a:latin typeface="Aaria"/>
              </a:rPr>
              <a:t>chắn</a:t>
            </a:r>
            <a:r>
              <a:rPr lang="vi-VN" sz="2800" dirty="0" smtClean="0">
                <a:latin typeface="Aaria"/>
              </a:rPr>
              <a:t>, </a:t>
            </a:r>
            <a:r>
              <a:rPr lang="vi-VN" sz="2800" dirty="0">
                <a:latin typeface="Aaria"/>
              </a:rPr>
              <a:t>an toàn khi bão đến.</a:t>
            </a:r>
          </a:p>
        </p:txBody>
      </p:sp>
    </p:spTree>
    <p:extLst>
      <p:ext uri="{BB962C8B-B14F-4D97-AF65-F5344CB8AC3E}">
        <p14:creationId xmlns:p14="http://schemas.microsoft.com/office/powerpoint/2010/main" val="279384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0890" y="4800600"/>
            <a:ext cx="8610597" cy="1815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C:\Users\Minhthangpc.VN\Desktop\z3430468316396_391846c036ed605ef16c9a78e916976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12007" r="26321" b="3248"/>
          <a:stretch/>
        </p:blipFill>
        <p:spPr bwMode="auto">
          <a:xfrm rot="5400000">
            <a:off x="2343791" y="-1805639"/>
            <a:ext cx="4495802" cy="84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4800600"/>
            <a:ext cx="86105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/>
              <a:t>Em sẽ khuyên bạn không được phép lại gần vì dây điện rơi, đứt rất nguy hiểm. Em </a:t>
            </a:r>
            <a:r>
              <a:rPr lang="vi-VN" sz="2800" dirty="0" smtClean="0"/>
              <a:t>cùng </a:t>
            </a:r>
            <a:r>
              <a:rPr lang="vi-VN" sz="2800" dirty="0"/>
              <a:t>bạn đi báo với người lớn để tìm cách giải quyết, tránh để lại hậu quả </a:t>
            </a:r>
            <a:r>
              <a:rPr lang="vi-VN" sz="2800"/>
              <a:t>nghiêm </a:t>
            </a:r>
            <a:r>
              <a:rPr lang="vi-VN" sz="2800" smtClean="0"/>
              <a:t>trọng.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57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174</Words>
  <Application>Microsoft Office PowerPoint</Application>
  <PresentationFormat>On-screen Show (4:3)</PresentationFormat>
  <Paragraphs>22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宋体</vt:lpstr>
      <vt:lpstr>Aaria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19</cp:revision>
  <dcterms:created xsi:type="dcterms:W3CDTF">2022-05-21T01:07:11Z</dcterms:created>
  <dcterms:modified xsi:type="dcterms:W3CDTF">2022-05-22T10:32:55Z</dcterms:modified>
</cp:coreProperties>
</file>