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1"/>
    <p:sldMasterId id="2147483955" r:id="rId2"/>
    <p:sldMasterId id="2147483993" r:id="rId3"/>
  </p:sldMasterIdLst>
  <p:notesMasterIdLst>
    <p:notesMasterId r:id="rId14"/>
  </p:notesMasterIdLst>
  <p:handoutMasterIdLst>
    <p:handoutMasterId r:id="rId15"/>
  </p:handoutMasterIdLst>
  <p:sldIdLst>
    <p:sldId id="2705" r:id="rId4"/>
    <p:sldId id="2706" r:id="rId5"/>
    <p:sldId id="869" r:id="rId6"/>
    <p:sldId id="2702" r:id="rId7"/>
    <p:sldId id="2730" r:id="rId8"/>
    <p:sldId id="2733" r:id="rId9"/>
    <p:sldId id="2732" r:id="rId10"/>
    <p:sldId id="2708" r:id="rId11"/>
    <p:sldId id="2684" r:id="rId12"/>
    <p:sldId id="270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1C86"/>
    <a:srgbClr val="D00E6F"/>
    <a:srgbClr val="F6C2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notesViewPr>
    <p:cSldViewPr snapToGrid="0">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928C63-41EA-4A5B-ABB1-EECBEA63F587}" type="datetimeFigureOut">
              <a:rPr lang="en-US" smtClean="0"/>
              <a:t>5/14/2023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314ED8-20A7-4172-A184-57E8D5B1E8C2}" type="slidenum">
              <a:rPr lang="en-US" smtClean="0"/>
              <a:t>‹#›</a:t>
            </a:fld>
            <a:endParaRPr lang="en-US"/>
          </a:p>
        </p:txBody>
      </p:sp>
    </p:spTree>
    <p:extLst>
      <p:ext uri="{BB962C8B-B14F-4D97-AF65-F5344CB8AC3E}">
        <p14:creationId xmlns:p14="http://schemas.microsoft.com/office/powerpoint/2010/main" val="3996205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4AE45-0CDA-403A-A9CC-DC9FE66921F9}" type="datetimeFigureOut">
              <a:rPr lang="en-US" smtClean="0"/>
              <a:t>5/14/2023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9730-ECF6-4BA5-AB0D-B1BA58FDD3AD}" type="slidenum">
              <a:rPr lang="en-US" smtClean="0"/>
              <a:t>‹#›</a:t>
            </a:fld>
            <a:endParaRPr lang="en-US"/>
          </a:p>
        </p:txBody>
      </p:sp>
    </p:spTree>
    <p:extLst>
      <p:ext uri="{BB962C8B-B14F-4D97-AF65-F5344CB8AC3E}">
        <p14:creationId xmlns:p14="http://schemas.microsoft.com/office/powerpoint/2010/main" val="242366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2F8400-07E7-4B45-A73D-D1B2359A7B0E}" type="slidenum">
              <a:rPr lang="zh-CN" altLang="en-US" smtClean="0">
                <a:solidFill>
                  <a:prstClr val="black"/>
                </a:solidFill>
                <a:ea typeface="宋体" panose="02010600030101010101" pitchFamily="2" charset="-122"/>
              </a:rPr>
              <a:pPr/>
              <a:t>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33647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Bài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err="1"/>
              <a:t>LH</a:t>
            </a:r>
            <a:r>
              <a:rPr lang="en-US" baseline="0" dirty="0"/>
              <a:t>: FB </a:t>
            </a:r>
            <a:r>
              <a:rPr lang="en-US" baseline="0" dirty="0" err="1"/>
              <a:t>Vũ</a:t>
            </a:r>
            <a:r>
              <a:rPr lang="en-US" baseline="0" dirty="0"/>
              <a:t> </a:t>
            </a:r>
            <a:r>
              <a:rPr lang="en-US" baseline="0" dirty="0" err="1"/>
              <a:t>Hồng</a:t>
            </a:r>
            <a:r>
              <a:rPr lang="en-US" baseline="0" dirty="0"/>
              <a:t> | https://</a:t>
            </a:r>
            <a:r>
              <a:rPr lang="en-US" baseline="0" dirty="0" err="1"/>
              <a:t>www.facebook.com</a:t>
            </a:r>
            <a:r>
              <a:rPr lang="en-US" baseline="0" dirty="0"/>
              <a:t>/</a:t>
            </a:r>
            <a:r>
              <a:rPr lang="en-US" baseline="0" dirty="0" err="1"/>
              <a:t>vuhong1972</a:t>
            </a:r>
            <a:r>
              <a:rPr lang="en-US" baseline="0" dirty="0"/>
              <a:t>/ | </a:t>
            </a:r>
            <a:r>
              <a:rPr lang="en-US" baseline="0" dirty="0" err="1"/>
              <a:t>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076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2F8400-07E7-4B45-A73D-D1B2359A7B0E}" type="slidenum">
              <a:rPr lang="zh-CN" altLang="en-US" smtClean="0">
                <a:solidFill>
                  <a:prstClr val="black"/>
                </a:solidFill>
                <a:ea typeface="宋体" panose="02010600030101010101" pitchFamily="2" charset="-122"/>
              </a:rPr>
              <a:pPr/>
              <a:t>8</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19052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9965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2F8400-07E7-4B45-A73D-D1B2359A7B0E}" type="slidenum">
              <a:rPr lang="zh-CN" altLang="en-US" smtClean="0">
                <a:solidFill>
                  <a:prstClr val="black"/>
                </a:solidFill>
                <a:ea typeface="宋体" panose="02010600030101010101" pitchFamily="2" charset="-122"/>
              </a:rPr>
              <a:pPr/>
              <a:t>10</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730921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3324185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69903067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45626109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8314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292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819"/>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6" y="5001319"/>
            <a:ext cx="2856619" cy="2856619"/>
          </a:xfrm>
          <a:prstGeom prst="rect">
            <a:avLst/>
          </a:prstGeom>
        </p:spPr>
      </p:pic>
      <p:grpSp>
        <p:nvGrpSpPr>
          <p:cNvPr id="11" name="组合 10"/>
          <p:cNvGrpSpPr/>
          <p:nvPr userDrawn="1"/>
        </p:nvGrpSpPr>
        <p:grpSpPr>
          <a:xfrm>
            <a:off x="-1901482"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864532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1405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2"/>
            <a:ext cx="12192000" cy="2843938"/>
          </a:xfrm>
          <a:prstGeom prst="rect">
            <a:avLst/>
          </a:prstGeom>
        </p:spPr>
      </p:pic>
      <p:sp>
        <p:nvSpPr>
          <p:cNvPr id="6" name="TextBox 5"/>
          <p:cNvSpPr txBox="1"/>
          <p:nvPr userDrawn="1"/>
        </p:nvSpPr>
        <p:spPr>
          <a:xfrm>
            <a:off x="-101600" y="6637178"/>
            <a:ext cx="711200" cy="215444"/>
          </a:xfrm>
          <a:prstGeom prst="rect">
            <a:avLst/>
          </a:prstGeom>
          <a:noFill/>
        </p:spPr>
        <p:txBody>
          <a:bodyPr wrap="square" rtlCol="0">
            <a:spAutoFit/>
          </a:bodyPr>
          <a:lstStyle/>
          <a:p>
            <a:pPr defTabSz="867159"/>
            <a:r>
              <a:rPr lang="en-US" sz="800" dirty="0" err="1">
                <a:solidFill>
                  <a:prstClr val="black"/>
                </a:solidFill>
                <a:ea typeface="Arial-Rounded" panose="020B0500000000000000" pitchFamily="34" charset="0"/>
                <a:cs typeface="Arial-Rounded" panose="020B0500000000000000" pitchFamily="34" charset="0"/>
              </a:rPr>
              <a:t>V.Hồng</a:t>
            </a:r>
            <a:endParaRPr lang="en-US" sz="8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823828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3"/>
            <a:ext cx="5023238" cy="4847638"/>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8" y="3588603"/>
            <a:ext cx="2199175"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8" y="3559320"/>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46691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3" y="-2455342"/>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zh-CN" altLang="en-US" sz="180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0825959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253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00102267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4724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6660948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lIns="91418" tIns="45708" rIns="91418" bIns="45708"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lIns="91418" tIns="45708" rIns="91418" bIns="45708"/>
          <a:lstStyle>
            <a:lvl1pPr marL="0" indent="0">
              <a:buNone/>
              <a:defRPr sz="2417">
                <a:solidFill>
                  <a:schemeClr val="tx1">
                    <a:tint val="75000"/>
                  </a:schemeClr>
                </a:solidFill>
              </a:defRPr>
            </a:lvl1pPr>
            <a:lvl2pPr marL="457072" indent="0">
              <a:buNone/>
              <a:defRPr sz="2000">
                <a:solidFill>
                  <a:schemeClr val="tx1">
                    <a:tint val="75000"/>
                  </a:schemeClr>
                </a:solidFill>
              </a:defRPr>
            </a:lvl2pPr>
            <a:lvl3pPr marL="914143" indent="0">
              <a:buNone/>
              <a:defRPr sz="1833">
                <a:solidFill>
                  <a:schemeClr val="tx1">
                    <a:tint val="75000"/>
                  </a:schemeClr>
                </a:solidFill>
              </a:defRPr>
            </a:lvl3pPr>
            <a:lvl4pPr marL="1371215" indent="0">
              <a:buNone/>
              <a:defRPr sz="1583">
                <a:solidFill>
                  <a:schemeClr val="tx1">
                    <a:tint val="75000"/>
                  </a:schemeClr>
                </a:solidFill>
              </a:defRPr>
            </a:lvl4pPr>
            <a:lvl5pPr marL="1828289" indent="0">
              <a:buNone/>
              <a:defRPr sz="1583">
                <a:solidFill>
                  <a:schemeClr val="tx1">
                    <a:tint val="75000"/>
                  </a:schemeClr>
                </a:solidFill>
              </a:defRPr>
            </a:lvl5pPr>
            <a:lvl6pPr marL="2285362" indent="0">
              <a:buNone/>
              <a:defRPr sz="1583">
                <a:solidFill>
                  <a:schemeClr val="tx1">
                    <a:tint val="75000"/>
                  </a:schemeClr>
                </a:solidFill>
              </a:defRPr>
            </a:lvl6pPr>
            <a:lvl7pPr marL="2742430" indent="0">
              <a:buNone/>
              <a:defRPr sz="1583">
                <a:solidFill>
                  <a:schemeClr val="tx1">
                    <a:tint val="75000"/>
                  </a:schemeClr>
                </a:solidFill>
              </a:defRPr>
            </a:lvl7pPr>
            <a:lvl8pPr marL="3199504" indent="0">
              <a:buNone/>
              <a:defRPr sz="1583">
                <a:solidFill>
                  <a:schemeClr val="tx1">
                    <a:tint val="75000"/>
                  </a:schemeClr>
                </a:solidFill>
              </a:defRPr>
            </a:lvl8pPr>
            <a:lvl9pPr marL="3656577" indent="0">
              <a:buNone/>
              <a:defRPr sz="158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26736368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6089302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18" tIns="45708" rIns="91418" bIns="45708"/>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8" name="页脚占位符 7"/>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9" name="灯片编号占位符 8"/>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04274122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日期占位符 2"/>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4" name="页脚占位符 3"/>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5" name="灯片编号占位符 4"/>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5759759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3" name="页脚占位符 2"/>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4" name="灯片编号占位符 3"/>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57697506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a:prstGeom prst="rect">
            <a:avLst/>
          </a:prstGeom>
        </p:spPr>
        <p:txBody>
          <a:bodyPr lIns="91418" tIns="45708" rIns="91418" bIns="45708"/>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394113367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a:prstGeom prst="rect">
            <a:avLst/>
          </a:prstGeom>
        </p:spPr>
        <p:txBody>
          <a:bodyPr lIns="91418" tIns="45708" rIns="91418" bIns="45708"/>
          <a:lstStyle>
            <a:lvl1pPr marL="0" indent="0">
              <a:buNone/>
              <a:defRPr sz="3167"/>
            </a:lvl1pPr>
            <a:lvl2pPr marL="457072" indent="0">
              <a:buNone/>
              <a:defRPr sz="2833"/>
            </a:lvl2pPr>
            <a:lvl3pPr marL="914143" indent="0">
              <a:buNone/>
              <a:defRPr sz="2417"/>
            </a:lvl3pPr>
            <a:lvl4pPr marL="1371215" indent="0">
              <a:buNone/>
              <a:defRPr sz="2000"/>
            </a:lvl4pPr>
            <a:lvl5pPr marL="1828289" indent="0">
              <a:buNone/>
              <a:defRPr sz="2000"/>
            </a:lvl5pPr>
            <a:lvl6pPr marL="2285362" indent="0">
              <a:buNone/>
              <a:defRPr sz="2000"/>
            </a:lvl6pPr>
            <a:lvl7pPr marL="2742430" indent="0">
              <a:buNone/>
              <a:defRPr sz="2000"/>
            </a:lvl7pPr>
            <a:lvl8pPr marL="3199504" indent="0">
              <a:buNone/>
              <a:defRPr sz="2000"/>
            </a:lvl8pPr>
            <a:lvl9pPr marL="3656577"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58007712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35465494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05573430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8113692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lIns="109700" tIns="54852" rIns="109700" bIns="5485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lIns="109700" tIns="54852" rIns="109700" bIns="54852"/>
          <a:lstStyle>
            <a:lvl1pPr marL="0" indent="0" algn="ctr">
              <a:buNone/>
              <a:defRPr sz="2417"/>
            </a:lvl1pPr>
            <a:lvl2pPr marL="457053" indent="0" algn="ctr">
              <a:buNone/>
              <a:defRPr sz="2000"/>
            </a:lvl2pPr>
            <a:lvl3pPr marL="914107" indent="0" algn="ctr">
              <a:buNone/>
              <a:defRPr sz="1833"/>
            </a:lvl3pPr>
            <a:lvl4pPr marL="1371160" indent="0" algn="ctr">
              <a:buNone/>
              <a:defRPr sz="1583"/>
            </a:lvl4pPr>
            <a:lvl5pPr marL="1828216" indent="0" algn="ctr">
              <a:buNone/>
              <a:defRPr sz="1583"/>
            </a:lvl5pPr>
            <a:lvl6pPr marL="2285270" indent="0" algn="ctr">
              <a:buNone/>
              <a:defRPr sz="1583"/>
            </a:lvl6pPr>
            <a:lvl7pPr marL="2742320" indent="0" algn="ctr">
              <a:buNone/>
              <a:defRPr sz="1583"/>
            </a:lvl7pPr>
            <a:lvl8pPr marL="3199376" indent="0" algn="ctr">
              <a:buNone/>
              <a:defRPr sz="1583"/>
            </a:lvl8pPr>
            <a:lvl9pPr marL="3656430" indent="0" algn="ctr">
              <a:buNone/>
              <a:defRPr sz="1583"/>
            </a:lvl9pPr>
          </a:lstStyle>
          <a:p>
            <a:r>
              <a:rPr lang="zh-CN" altLang="en-US"/>
              <a:t>单击此处编辑母版副标题样式</a:t>
            </a:r>
          </a:p>
        </p:txBody>
      </p:sp>
      <p:sp>
        <p:nvSpPr>
          <p:cNvPr id="4" name="日期占位符 3"/>
          <p:cNvSpPr>
            <a:spLocks noGrp="1"/>
          </p:cNvSpPr>
          <p:nvPr>
            <p:ph type="dt" sz="half" idx="10"/>
          </p:nvPr>
        </p:nvSpPr>
        <p:spPr>
          <a:xfrm>
            <a:off x="838200" y="6356353"/>
            <a:ext cx="2743200" cy="365125"/>
          </a:xfrm>
          <a:prstGeom prst="rect">
            <a:avLst/>
          </a:prstGeom>
        </p:spPr>
        <p:txBody>
          <a:bodyPr lIns="109700" tIns="54852" rIns="109700" bIns="54852"/>
          <a:lstStyle/>
          <a:p>
            <a:pPr defTabSz="867159"/>
            <a:fld id="{5183FF21-5CC9-472A-A587-F00A0BF81F34}" type="datetimeFigureOut">
              <a:rPr lang="zh-CN" altLang="en-US" sz="1667" smtClean="0">
                <a:solidFill>
                  <a:prstClr val="black"/>
                </a:solidFill>
              </a:rPr>
              <a:pPr defTabSz="867159"/>
              <a:t>2023/5/14</a:t>
            </a:fld>
            <a:endParaRPr lang="zh-CN" altLang="en-US" sz="1667">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109700" tIns="54852" rIns="109700" bIns="54852"/>
          <a:lstStyle/>
          <a:p>
            <a:pPr defTabSz="867159"/>
            <a:endParaRPr lang="zh-CN" altLang="en-US" sz="1667">
              <a:solidFill>
                <a:prstClr val="black"/>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109700" tIns="54852" rIns="109700" bIns="54852"/>
          <a:lstStyle/>
          <a:p>
            <a:pPr defTabSz="867159"/>
            <a:fld id="{5FF32E01-6E5E-427D-8E6B-AE1DF69528A5}" type="slidenum">
              <a:rPr lang="zh-CN" altLang="en-US" sz="1667" smtClean="0">
                <a:solidFill>
                  <a:prstClr val="black"/>
                </a:solidFill>
              </a:rPr>
              <a:pPr defTabSz="867159"/>
              <a:t>‹#›</a:t>
            </a:fld>
            <a:endParaRPr lang="zh-CN" altLang="en-US" sz="1667">
              <a:solidFill>
                <a:prstClr val="black"/>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6201237"/>
            <a:ext cx="670719" cy="66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60076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2"/>
            <a:ext cx="12192000" cy="2843938"/>
          </a:xfrm>
          <a:prstGeom prst="rect">
            <a:avLst/>
          </a:prstGeom>
        </p:spPr>
      </p:pic>
      <p:sp>
        <p:nvSpPr>
          <p:cNvPr id="6" name="TextBox 5"/>
          <p:cNvSpPr txBox="1"/>
          <p:nvPr userDrawn="1"/>
        </p:nvSpPr>
        <p:spPr>
          <a:xfrm>
            <a:off x="-101600" y="6637178"/>
            <a:ext cx="711200" cy="215444"/>
          </a:xfrm>
          <a:prstGeom prst="rect">
            <a:avLst/>
          </a:prstGeom>
          <a:noFill/>
        </p:spPr>
        <p:txBody>
          <a:bodyPr wrap="square" rtlCol="0">
            <a:spAutoFit/>
          </a:bodyPr>
          <a:lstStyle/>
          <a:p>
            <a:pPr defTabSz="867159"/>
            <a:r>
              <a:rPr lang="en-US" sz="800" dirty="0" err="1">
                <a:solidFill>
                  <a:prstClr val="black"/>
                </a:solidFill>
                <a:ea typeface="Arial-Rounded" panose="020B0500000000000000" pitchFamily="34" charset="0"/>
                <a:cs typeface="Arial-Rounded" panose="020B0500000000000000" pitchFamily="34" charset="0"/>
              </a:rPr>
              <a:t>V.Hồng</a:t>
            </a:r>
            <a:endParaRPr lang="en-US" sz="8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499795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3"/>
            <a:ext cx="5023238" cy="4847638"/>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8" y="3588603"/>
            <a:ext cx="2199175"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8" y="3559320"/>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5326020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9" name="Google Shape;1229;p6"/>
          <p:cNvSpPr txBox="1">
            <a:spLocks noGrp="1"/>
          </p:cNvSpPr>
          <p:nvPr>
            <p:ph type="title"/>
          </p:nvPr>
        </p:nvSpPr>
        <p:spPr>
          <a:xfrm>
            <a:off x="1237300" y="695500"/>
            <a:ext cx="7631200" cy="7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4368199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3" y="-2455342"/>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zh-CN" altLang="en-US" sz="180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646047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28723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39597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78006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9178903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47391331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lIns="91418" tIns="45708" rIns="91418" bIns="45708"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lIns="91418" tIns="45708" rIns="91418" bIns="45708"/>
          <a:lstStyle>
            <a:lvl1pPr marL="0" indent="0">
              <a:buNone/>
              <a:defRPr sz="2417">
                <a:solidFill>
                  <a:schemeClr val="tx1">
                    <a:tint val="75000"/>
                  </a:schemeClr>
                </a:solidFill>
              </a:defRPr>
            </a:lvl1pPr>
            <a:lvl2pPr marL="457072" indent="0">
              <a:buNone/>
              <a:defRPr sz="2000">
                <a:solidFill>
                  <a:schemeClr val="tx1">
                    <a:tint val="75000"/>
                  </a:schemeClr>
                </a:solidFill>
              </a:defRPr>
            </a:lvl2pPr>
            <a:lvl3pPr marL="914143" indent="0">
              <a:buNone/>
              <a:defRPr sz="1833">
                <a:solidFill>
                  <a:schemeClr val="tx1">
                    <a:tint val="75000"/>
                  </a:schemeClr>
                </a:solidFill>
              </a:defRPr>
            </a:lvl3pPr>
            <a:lvl4pPr marL="1371215" indent="0">
              <a:buNone/>
              <a:defRPr sz="1583">
                <a:solidFill>
                  <a:schemeClr val="tx1">
                    <a:tint val="75000"/>
                  </a:schemeClr>
                </a:solidFill>
              </a:defRPr>
            </a:lvl4pPr>
            <a:lvl5pPr marL="1828289" indent="0">
              <a:buNone/>
              <a:defRPr sz="1583">
                <a:solidFill>
                  <a:schemeClr val="tx1">
                    <a:tint val="75000"/>
                  </a:schemeClr>
                </a:solidFill>
              </a:defRPr>
            </a:lvl5pPr>
            <a:lvl6pPr marL="2285362" indent="0">
              <a:buNone/>
              <a:defRPr sz="1583">
                <a:solidFill>
                  <a:schemeClr val="tx1">
                    <a:tint val="75000"/>
                  </a:schemeClr>
                </a:solidFill>
              </a:defRPr>
            </a:lvl6pPr>
            <a:lvl7pPr marL="2742430" indent="0">
              <a:buNone/>
              <a:defRPr sz="1583">
                <a:solidFill>
                  <a:schemeClr val="tx1">
                    <a:tint val="75000"/>
                  </a:schemeClr>
                </a:solidFill>
              </a:defRPr>
            </a:lvl7pPr>
            <a:lvl8pPr marL="3199504" indent="0">
              <a:buNone/>
              <a:defRPr sz="1583">
                <a:solidFill>
                  <a:schemeClr val="tx1">
                    <a:tint val="75000"/>
                  </a:schemeClr>
                </a:solidFill>
              </a:defRPr>
            </a:lvl8pPr>
            <a:lvl9pPr marL="3656577" indent="0">
              <a:buNone/>
              <a:defRPr sz="158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317523550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2572493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18" tIns="45708" rIns="91418" bIns="45708"/>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8" name="页脚占位符 7"/>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9" name="灯片编号占位符 8"/>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89967687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日期占位符 2"/>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4" name="页脚占位符 3"/>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5" name="灯片编号占位符 4"/>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92083956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3" name="页脚占位符 2"/>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4" name="灯片编号占位符 3"/>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478915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a:prstGeom prst="rect">
            <a:avLst/>
          </a:prstGeom>
        </p:spPr>
        <p:txBody>
          <a:bodyPr lIns="91418" tIns="45708" rIns="91418" bIns="45708"/>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5909375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a:prstGeom prst="rect">
            <a:avLst/>
          </a:prstGeom>
        </p:spPr>
        <p:txBody>
          <a:bodyPr lIns="91418" tIns="45708" rIns="91418" bIns="45708"/>
          <a:lstStyle>
            <a:lvl1pPr marL="0" indent="0">
              <a:buNone/>
              <a:defRPr sz="3167"/>
            </a:lvl1pPr>
            <a:lvl2pPr marL="457072" indent="0">
              <a:buNone/>
              <a:defRPr sz="2833"/>
            </a:lvl2pPr>
            <a:lvl3pPr marL="914143" indent="0">
              <a:buNone/>
              <a:defRPr sz="2417"/>
            </a:lvl3pPr>
            <a:lvl4pPr marL="1371215" indent="0">
              <a:buNone/>
              <a:defRPr sz="2000"/>
            </a:lvl4pPr>
            <a:lvl5pPr marL="1828289" indent="0">
              <a:buNone/>
              <a:defRPr sz="2000"/>
            </a:lvl5pPr>
            <a:lvl6pPr marL="2285362" indent="0">
              <a:buNone/>
              <a:defRPr sz="2000"/>
            </a:lvl6pPr>
            <a:lvl7pPr marL="2742430" indent="0">
              <a:buNone/>
              <a:defRPr sz="2000"/>
            </a:lvl7pPr>
            <a:lvl8pPr marL="3199504" indent="0">
              <a:buNone/>
              <a:defRPr sz="2000"/>
            </a:lvl8pPr>
            <a:lvl9pPr marL="3656577"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96385314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98884358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04350152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lIns="109700" tIns="54852" rIns="109700" bIns="5485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lIns="109700" tIns="54852" rIns="109700" bIns="54852"/>
          <a:lstStyle>
            <a:lvl1pPr marL="0" indent="0" algn="ctr">
              <a:buNone/>
              <a:defRPr sz="2417"/>
            </a:lvl1pPr>
            <a:lvl2pPr marL="457053" indent="0" algn="ctr">
              <a:buNone/>
              <a:defRPr sz="2000"/>
            </a:lvl2pPr>
            <a:lvl3pPr marL="914107" indent="0" algn="ctr">
              <a:buNone/>
              <a:defRPr sz="1833"/>
            </a:lvl3pPr>
            <a:lvl4pPr marL="1371160" indent="0" algn="ctr">
              <a:buNone/>
              <a:defRPr sz="1583"/>
            </a:lvl4pPr>
            <a:lvl5pPr marL="1828216" indent="0" algn="ctr">
              <a:buNone/>
              <a:defRPr sz="1583"/>
            </a:lvl5pPr>
            <a:lvl6pPr marL="2285270" indent="0" algn="ctr">
              <a:buNone/>
              <a:defRPr sz="1583"/>
            </a:lvl6pPr>
            <a:lvl7pPr marL="2742320" indent="0" algn="ctr">
              <a:buNone/>
              <a:defRPr sz="1583"/>
            </a:lvl7pPr>
            <a:lvl8pPr marL="3199376" indent="0" algn="ctr">
              <a:buNone/>
              <a:defRPr sz="1583"/>
            </a:lvl8pPr>
            <a:lvl9pPr marL="3656430" indent="0" algn="ctr">
              <a:buNone/>
              <a:defRPr sz="1583"/>
            </a:lvl9pPr>
          </a:lstStyle>
          <a:p>
            <a:r>
              <a:rPr lang="zh-CN" altLang="en-US"/>
              <a:t>单击此处编辑母版副标题样式</a:t>
            </a:r>
          </a:p>
        </p:txBody>
      </p:sp>
      <p:sp>
        <p:nvSpPr>
          <p:cNvPr id="4" name="日期占位符 3"/>
          <p:cNvSpPr>
            <a:spLocks noGrp="1"/>
          </p:cNvSpPr>
          <p:nvPr>
            <p:ph type="dt" sz="half" idx="10"/>
          </p:nvPr>
        </p:nvSpPr>
        <p:spPr>
          <a:xfrm>
            <a:off x="838200" y="6356353"/>
            <a:ext cx="2743200" cy="365125"/>
          </a:xfrm>
          <a:prstGeom prst="rect">
            <a:avLst/>
          </a:prstGeom>
        </p:spPr>
        <p:txBody>
          <a:bodyPr lIns="109700" tIns="54852" rIns="109700" bIns="54852"/>
          <a:lstStyle/>
          <a:p>
            <a:pPr defTabSz="867159"/>
            <a:fld id="{5183FF21-5CC9-472A-A587-F00A0BF81F34}" type="datetimeFigureOut">
              <a:rPr lang="zh-CN" altLang="en-US" sz="1667" smtClean="0">
                <a:solidFill>
                  <a:prstClr val="black"/>
                </a:solidFill>
              </a:rPr>
              <a:pPr defTabSz="867159"/>
              <a:t>2023/5/14</a:t>
            </a:fld>
            <a:endParaRPr lang="zh-CN" altLang="en-US" sz="1667">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109700" tIns="54852" rIns="109700" bIns="54852"/>
          <a:lstStyle/>
          <a:p>
            <a:pPr defTabSz="867159"/>
            <a:endParaRPr lang="zh-CN" altLang="en-US" sz="1667">
              <a:solidFill>
                <a:prstClr val="black"/>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109700" tIns="54852" rIns="109700" bIns="54852"/>
          <a:lstStyle/>
          <a:p>
            <a:pPr defTabSz="867159"/>
            <a:fld id="{5FF32E01-6E5E-427D-8E6B-AE1DF69528A5}" type="slidenum">
              <a:rPr lang="zh-CN" altLang="en-US" sz="1667" smtClean="0">
                <a:solidFill>
                  <a:prstClr val="black"/>
                </a:solidFill>
              </a:rPr>
              <a:pPr defTabSz="867159"/>
              <a:t>‹#›</a:t>
            </a:fld>
            <a:endParaRPr lang="zh-CN" altLang="en-US" sz="1667">
              <a:solidFill>
                <a:prstClr val="black"/>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6201237"/>
            <a:ext cx="670719" cy="66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8608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40282011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2"/>
            <a:ext cx="12192000" cy="2843938"/>
          </a:xfrm>
          <a:prstGeom prst="rect">
            <a:avLst/>
          </a:prstGeom>
        </p:spPr>
      </p:pic>
      <p:sp>
        <p:nvSpPr>
          <p:cNvPr id="6" name="TextBox 5"/>
          <p:cNvSpPr txBox="1"/>
          <p:nvPr userDrawn="1"/>
        </p:nvSpPr>
        <p:spPr>
          <a:xfrm>
            <a:off x="-101600" y="6637178"/>
            <a:ext cx="711200" cy="215444"/>
          </a:xfrm>
          <a:prstGeom prst="rect">
            <a:avLst/>
          </a:prstGeom>
          <a:noFill/>
        </p:spPr>
        <p:txBody>
          <a:bodyPr wrap="square" rtlCol="0">
            <a:spAutoFit/>
          </a:bodyPr>
          <a:lstStyle/>
          <a:p>
            <a:pPr defTabSz="867159"/>
            <a:r>
              <a:rPr lang="en-US" sz="800" dirty="0" err="1">
                <a:solidFill>
                  <a:prstClr val="black"/>
                </a:solidFill>
                <a:ea typeface="Arial-Rounded" panose="020B0500000000000000" pitchFamily="34" charset="0"/>
                <a:cs typeface="Arial-Rounded" panose="020B0500000000000000" pitchFamily="34" charset="0"/>
              </a:rPr>
              <a:t>V.Hồng</a:t>
            </a:r>
            <a:endParaRPr lang="en-US" sz="8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8147764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3"/>
            <a:ext cx="5023238" cy="4847638"/>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8" y="3588603"/>
            <a:ext cx="2199175"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8" y="3559320"/>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63132697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9" name="Google Shape;1229;p6"/>
          <p:cNvSpPr txBox="1">
            <a:spLocks noGrp="1"/>
          </p:cNvSpPr>
          <p:nvPr>
            <p:ph type="title"/>
          </p:nvPr>
        </p:nvSpPr>
        <p:spPr>
          <a:xfrm>
            <a:off x="1237300" y="695500"/>
            <a:ext cx="7631200" cy="7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2575550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3" y="-2455342"/>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zh-CN" altLang="en-US" sz="180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17333547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49104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927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1451972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4018740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23962140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0120905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B9B55-1E1C-46E3-B4D8-6C6EEC417147}" type="slidenum">
              <a:rPr lang="zh-CN" altLang="en-US" smtClean="0"/>
              <a:t>‹#›</a:t>
            </a:fld>
            <a:endParaRPr lang="zh-CN" altLang="en-US"/>
          </a:p>
        </p:txBody>
      </p:sp>
      <p:pic>
        <p:nvPicPr>
          <p:cNvPr id="8" name="Picture 7"/>
          <p:cNvPicPr>
            <a:picLocks noChangeAspect="1"/>
          </p:cNvPicPr>
          <p:nvPr userDrawn="1"/>
        </p:nvPicPr>
        <p:blipFill>
          <a:blip r:embed="rId21"/>
          <a:stretch>
            <a:fillRect/>
          </a:stretch>
        </p:blipFill>
        <p:spPr>
          <a:xfrm>
            <a:off x="-80807" y="-119849"/>
            <a:ext cx="12272807" cy="6977849"/>
          </a:xfrm>
          <a:prstGeom prst="rect">
            <a:avLst/>
          </a:prstGeom>
        </p:spPr>
      </p:pic>
      <p:sp>
        <p:nvSpPr>
          <p:cNvPr id="9" name="矩形 8">
            <a:extLst>
              <a:ext uri="{FF2B5EF4-FFF2-40B4-BE49-F238E27FC236}">
                <a16:creationId xmlns:a16="http://schemas.microsoft.com/office/drawing/2014/main" id="{3A9A580C-226B-434D-9AE5-7E25F5033F47}"/>
              </a:ext>
            </a:extLst>
          </p:cNvPr>
          <p:cNvSpPr/>
          <p:nvPr userDrawn="1"/>
        </p:nvSpPr>
        <p:spPr>
          <a:xfrm>
            <a:off x="124287" y="104233"/>
            <a:ext cx="11816179" cy="6536264"/>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zh-CN" altLang="en-US">
              <a:solidFill>
                <a:prstClr val="white"/>
              </a:solidFill>
            </a:endParaRPr>
          </a:p>
        </p:txBody>
      </p:sp>
    </p:spTree>
    <p:extLst>
      <p:ext uri="{BB962C8B-B14F-4D97-AF65-F5344CB8AC3E}">
        <p14:creationId xmlns:p14="http://schemas.microsoft.com/office/powerpoint/2010/main" val="367064488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684" r:id="rId12"/>
    <p:sldLayoutId id="2147483690" r:id="rId13"/>
    <p:sldLayoutId id="2147483694" r:id="rId14"/>
    <p:sldLayoutId id="2147483937" r:id="rId15"/>
    <p:sldLayoutId id="2147483949" r:id="rId16"/>
    <p:sldLayoutId id="2147483950" r:id="rId17"/>
    <p:sldLayoutId id="2147483952" r:id="rId18"/>
    <p:sldLayoutId id="2147483954" r:id="rId1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272614934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Lst>
  <p:transition/>
  <p:txStyles>
    <p:titleStyle>
      <a:lvl1pPr algn="l" defTabSz="914143" rtl="0" eaLnBrk="1" latinLnBrk="0" hangingPunct="1">
        <a:lnSpc>
          <a:spcPct val="90000"/>
        </a:lnSpc>
        <a:spcBef>
          <a:spcPct val="0"/>
        </a:spcBef>
        <a:buNone/>
        <a:defRPr sz="4416"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537" indent="-228537" algn="l" defTabSz="914143" rtl="0" eaLnBrk="1" latinLnBrk="0" hangingPunct="1">
        <a:lnSpc>
          <a:spcPct val="90000"/>
        </a:lnSpc>
        <a:spcBef>
          <a:spcPts val="1000"/>
        </a:spcBef>
        <a:buFont typeface="Arial" panose="020B0604020202020204" pitchFamily="34" charset="0"/>
        <a:buChar char="•"/>
        <a:defRPr sz="2833" kern="1200">
          <a:solidFill>
            <a:schemeClr val="tx1"/>
          </a:solidFill>
          <a:latin typeface="思源黑体 CN Regular" panose="020B0500000000000000" pitchFamily="34" charset="-122"/>
          <a:ea typeface="思源黑体 CN Regular" panose="020B0500000000000000" pitchFamily="34" charset="-122"/>
          <a:cs typeface="+mn-cs"/>
        </a:defRPr>
      </a:lvl1pPr>
      <a:lvl2pPr marL="685608" indent="-228537" algn="l" defTabSz="914143" rtl="0" eaLnBrk="1" latinLnBrk="0" hangingPunct="1">
        <a:lnSpc>
          <a:spcPct val="90000"/>
        </a:lnSpc>
        <a:spcBef>
          <a:spcPts val="500"/>
        </a:spcBef>
        <a:buFont typeface="Arial" panose="020B0604020202020204" pitchFamily="34" charset="0"/>
        <a:buChar char="•"/>
        <a:defRPr sz="2417" kern="1200">
          <a:solidFill>
            <a:schemeClr val="tx1"/>
          </a:solidFill>
          <a:latin typeface="思源黑体 CN Regular" panose="020B0500000000000000" pitchFamily="34" charset="-122"/>
          <a:ea typeface="思源黑体 CN Regular" panose="020B0500000000000000" pitchFamily="34" charset="-122"/>
          <a:cs typeface="+mn-cs"/>
        </a:defRPr>
      </a:lvl2pPr>
      <a:lvl3pPr marL="1142683" indent="-228537" algn="l" defTabSz="914143"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599752"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4pPr>
      <a:lvl5pPr marL="2056824"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5pPr>
      <a:lvl6pPr marL="2513899"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6pPr>
      <a:lvl7pPr marL="2970967"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7pPr>
      <a:lvl8pPr marL="3428041"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8pPr>
      <a:lvl9pPr marL="3885115"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9pPr>
    </p:bodyStyle>
    <p:otherStyle>
      <a:defPPr>
        <a:defRPr lang="zh-CN"/>
      </a:defPPr>
      <a:lvl1pPr marL="0" algn="l" defTabSz="914143" rtl="0" eaLnBrk="1" latinLnBrk="0" hangingPunct="1">
        <a:defRPr sz="1833" kern="1200">
          <a:solidFill>
            <a:schemeClr val="tx1"/>
          </a:solidFill>
          <a:latin typeface="+mn-lt"/>
          <a:ea typeface="+mn-ea"/>
          <a:cs typeface="+mn-cs"/>
        </a:defRPr>
      </a:lvl1pPr>
      <a:lvl2pPr marL="457072" algn="l" defTabSz="914143" rtl="0" eaLnBrk="1" latinLnBrk="0" hangingPunct="1">
        <a:defRPr sz="1833" kern="1200">
          <a:solidFill>
            <a:schemeClr val="tx1"/>
          </a:solidFill>
          <a:latin typeface="+mn-lt"/>
          <a:ea typeface="+mn-ea"/>
          <a:cs typeface="+mn-cs"/>
        </a:defRPr>
      </a:lvl2pPr>
      <a:lvl3pPr marL="914143" algn="l" defTabSz="914143" rtl="0" eaLnBrk="1" latinLnBrk="0" hangingPunct="1">
        <a:defRPr sz="1833" kern="1200">
          <a:solidFill>
            <a:schemeClr val="tx1"/>
          </a:solidFill>
          <a:latin typeface="+mn-lt"/>
          <a:ea typeface="+mn-ea"/>
          <a:cs typeface="+mn-cs"/>
        </a:defRPr>
      </a:lvl3pPr>
      <a:lvl4pPr marL="1371215" algn="l" defTabSz="914143" rtl="0" eaLnBrk="1" latinLnBrk="0" hangingPunct="1">
        <a:defRPr sz="1833" kern="1200">
          <a:solidFill>
            <a:schemeClr val="tx1"/>
          </a:solidFill>
          <a:latin typeface="+mn-lt"/>
          <a:ea typeface="+mn-ea"/>
          <a:cs typeface="+mn-cs"/>
        </a:defRPr>
      </a:lvl4pPr>
      <a:lvl5pPr marL="1828289" algn="l" defTabSz="914143" rtl="0" eaLnBrk="1" latinLnBrk="0" hangingPunct="1">
        <a:defRPr sz="1833" kern="1200">
          <a:solidFill>
            <a:schemeClr val="tx1"/>
          </a:solidFill>
          <a:latin typeface="+mn-lt"/>
          <a:ea typeface="+mn-ea"/>
          <a:cs typeface="+mn-cs"/>
        </a:defRPr>
      </a:lvl5pPr>
      <a:lvl6pPr marL="2285362" algn="l" defTabSz="914143" rtl="0" eaLnBrk="1" latinLnBrk="0" hangingPunct="1">
        <a:defRPr sz="1833" kern="1200">
          <a:solidFill>
            <a:schemeClr val="tx1"/>
          </a:solidFill>
          <a:latin typeface="+mn-lt"/>
          <a:ea typeface="+mn-ea"/>
          <a:cs typeface="+mn-cs"/>
        </a:defRPr>
      </a:lvl6pPr>
      <a:lvl7pPr marL="2742430" algn="l" defTabSz="914143" rtl="0" eaLnBrk="1" latinLnBrk="0" hangingPunct="1">
        <a:defRPr sz="1833" kern="1200">
          <a:solidFill>
            <a:schemeClr val="tx1"/>
          </a:solidFill>
          <a:latin typeface="+mn-lt"/>
          <a:ea typeface="+mn-ea"/>
          <a:cs typeface="+mn-cs"/>
        </a:defRPr>
      </a:lvl7pPr>
      <a:lvl8pPr marL="3199504" algn="l" defTabSz="914143" rtl="0" eaLnBrk="1" latinLnBrk="0" hangingPunct="1">
        <a:defRPr sz="1833" kern="1200">
          <a:solidFill>
            <a:schemeClr val="tx1"/>
          </a:solidFill>
          <a:latin typeface="+mn-lt"/>
          <a:ea typeface="+mn-ea"/>
          <a:cs typeface="+mn-cs"/>
        </a:defRPr>
      </a:lvl8pPr>
      <a:lvl9pPr marL="3656577" algn="l" defTabSz="914143" rtl="0" eaLnBrk="1" latinLnBrk="0" hangingPunct="1">
        <a:defRPr sz="18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183901026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Lst>
  <p:transition/>
  <p:txStyles>
    <p:titleStyle>
      <a:lvl1pPr algn="l" defTabSz="914143" rtl="0" eaLnBrk="1" latinLnBrk="0" hangingPunct="1">
        <a:lnSpc>
          <a:spcPct val="90000"/>
        </a:lnSpc>
        <a:spcBef>
          <a:spcPct val="0"/>
        </a:spcBef>
        <a:buNone/>
        <a:defRPr sz="4416"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537" indent="-228537" algn="l" defTabSz="914143" rtl="0" eaLnBrk="1" latinLnBrk="0" hangingPunct="1">
        <a:lnSpc>
          <a:spcPct val="90000"/>
        </a:lnSpc>
        <a:spcBef>
          <a:spcPts val="1000"/>
        </a:spcBef>
        <a:buFont typeface="Arial" panose="020B0604020202020204" pitchFamily="34" charset="0"/>
        <a:buChar char="•"/>
        <a:defRPr sz="2833" kern="1200">
          <a:solidFill>
            <a:schemeClr val="tx1"/>
          </a:solidFill>
          <a:latin typeface="思源黑体 CN Regular" panose="020B0500000000000000" pitchFamily="34" charset="-122"/>
          <a:ea typeface="思源黑体 CN Regular" panose="020B0500000000000000" pitchFamily="34" charset="-122"/>
          <a:cs typeface="+mn-cs"/>
        </a:defRPr>
      </a:lvl1pPr>
      <a:lvl2pPr marL="685608" indent="-228537" algn="l" defTabSz="914143" rtl="0" eaLnBrk="1" latinLnBrk="0" hangingPunct="1">
        <a:lnSpc>
          <a:spcPct val="90000"/>
        </a:lnSpc>
        <a:spcBef>
          <a:spcPts val="500"/>
        </a:spcBef>
        <a:buFont typeface="Arial" panose="020B0604020202020204" pitchFamily="34" charset="0"/>
        <a:buChar char="•"/>
        <a:defRPr sz="2417" kern="1200">
          <a:solidFill>
            <a:schemeClr val="tx1"/>
          </a:solidFill>
          <a:latin typeface="思源黑体 CN Regular" panose="020B0500000000000000" pitchFamily="34" charset="-122"/>
          <a:ea typeface="思源黑体 CN Regular" panose="020B0500000000000000" pitchFamily="34" charset="-122"/>
          <a:cs typeface="+mn-cs"/>
        </a:defRPr>
      </a:lvl2pPr>
      <a:lvl3pPr marL="1142683" indent="-228537" algn="l" defTabSz="914143"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599752"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4pPr>
      <a:lvl5pPr marL="2056824"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5pPr>
      <a:lvl6pPr marL="2513899"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6pPr>
      <a:lvl7pPr marL="2970967"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7pPr>
      <a:lvl8pPr marL="3428041"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8pPr>
      <a:lvl9pPr marL="3885115"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9pPr>
    </p:bodyStyle>
    <p:otherStyle>
      <a:defPPr>
        <a:defRPr lang="zh-CN"/>
      </a:defPPr>
      <a:lvl1pPr marL="0" algn="l" defTabSz="914143" rtl="0" eaLnBrk="1" latinLnBrk="0" hangingPunct="1">
        <a:defRPr sz="1833" kern="1200">
          <a:solidFill>
            <a:schemeClr val="tx1"/>
          </a:solidFill>
          <a:latin typeface="+mn-lt"/>
          <a:ea typeface="+mn-ea"/>
          <a:cs typeface="+mn-cs"/>
        </a:defRPr>
      </a:lvl1pPr>
      <a:lvl2pPr marL="457072" algn="l" defTabSz="914143" rtl="0" eaLnBrk="1" latinLnBrk="0" hangingPunct="1">
        <a:defRPr sz="1833" kern="1200">
          <a:solidFill>
            <a:schemeClr val="tx1"/>
          </a:solidFill>
          <a:latin typeface="+mn-lt"/>
          <a:ea typeface="+mn-ea"/>
          <a:cs typeface="+mn-cs"/>
        </a:defRPr>
      </a:lvl2pPr>
      <a:lvl3pPr marL="914143" algn="l" defTabSz="914143" rtl="0" eaLnBrk="1" latinLnBrk="0" hangingPunct="1">
        <a:defRPr sz="1833" kern="1200">
          <a:solidFill>
            <a:schemeClr val="tx1"/>
          </a:solidFill>
          <a:latin typeface="+mn-lt"/>
          <a:ea typeface="+mn-ea"/>
          <a:cs typeface="+mn-cs"/>
        </a:defRPr>
      </a:lvl3pPr>
      <a:lvl4pPr marL="1371215" algn="l" defTabSz="914143" rtl="0" eaLnBrk="1" latinLnBrk="0" hangingPunct="1">
        <a:defRPr sz="1833" kern="1200">
          <a:solidFill>
            <a:schemeClr val="tx1"/>
          </a:solidFill>
          <a:latin typeface="+mn-lt"/>
          <a:ea typeface="+mn-ea"/>
          <a:cs typeface="+mn-cs"/>
        </a:defRPr>
      </a:lvl4pPr>
      <a:lvl5pPr marL="1828289" algn="l" defTabSz="914143" rtl="0" eaLnBrk="1" latinLnBrk="0" hangingPunct="1">
        <a:defRPr sz="1833" kern="1200">
          <a:solidFill>
            <a:schemeClr val="tx1"/>
          </a:solidFill>
          <a:latin typeface="+mn-lt"/>
          <a:ea typeface="+mn-ea"/>
          <a:cs typeface="+mn-cs"/>
        </a:defRPr>
      </a:lvl5pPr>
      <a:lvl6pPr marL="2285362" algn="l" defTabSz="914143" rtl="0" eaLnBrk="1" latinLnBrk="0" hangingPunct="1">
        <a:defRPr sz="1833" kern="1200">
          <a:solidFill>
            <a:schemeClr val="tx1"/>
          </a:solidFill>
          <a:latin typeface="+mn-lt"/>
          <a:ea typeface="+mn-ea"/>
          <a:cs typeface="+mn-cs"/>
        </a:defRPr>
      </a:lvl6pPr>
      <a:lvl7pPr marL="2742430" algn="l" defTabSz="914143" rtl="0" eaLnBrk="1" latinLnBrk="0" hangingPunct="1">
        <a:defRPr sz="1833" kern="1200">
          <a:solidFill>
            <a:schemeClr val="tx1"/>
          </a:solidFill>
          <a:latin typeface="+mn-lt"/>
          <a:ea typeface="+mn-ea"/>
          <a:cs typeface="+mn-cs"/>
        </a:defRPr>
      </a:lvl7pPr>
      <a:lvl8pPr marL="3199504" algn="l" defTabSz="914143" rtl="0" eaLnBrk="1" latinLnBrk="0" hangingPunct="1">
        <a:defRPr sz="1833" kern="1200">
          <a:solidFill>
            <a:schemeClr val="tx1"/>
          </a:solidFill>
          <a:latin typeface="+mn-lt"/>
          <a:ea typeface="+mn-ea"/>
          <a:cs typeface="+mn-cs"/>
        </a:defRPr>
      </a:lvl8pPr>
      <a:lvl9pPr marL="3656577" algn="l" defTabSz="914143" rtl="0" eaLnBrk="1" latinLnBrk="0" hangingPunct="1">
        <a:defRPr sz="18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6.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6.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28.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7.png"/><Relationship Id="rId30"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0807" y="-119849"/>
            <a:ext cx="12272807" cy="6977849"/>
          </a:xfrm>
          <a:prstGeom prst="rect">
            <a:avLst/>
          </a:prstGeom>
        </p:spPr>
      </p:pic>
      <p:sp>
        <p:nvSpPr>
          <p:cNvPr id="12" name="TextBox 11"/>
          <p:cNvSpPr txBox="1"/>
          <p:nvPr/>
        </p:nvSpPr>
        <p:spPr>
          <a:xfrm>
            <a:off x="7906065" y="6526286"/>
            <a:ext cx="4254502" cy="282041"/>
          </a:xfrm>
          <a:prstGeom prst="rect">
            <a:avLst/>
          </a:prstGeom>
          <a:noFill/>
        </p:spPr>
        <p:txBody>
          <a:bodyPr wrap="square" lIns="76179" tIns="38088" rIns="76179" bIns="38088" rtlCol="0">
            <a:spAutoFit/>
          </a:bodyPr>
          <a:lstStyle/>
          <a:p>
            <a:pPr defTabSz="867159"/>
            <a:r>
              <a:rPr lang="en-US" sz="1333" dirty="0">
                <a:solidFill>
                  <a:srgbClr val="BFB78F"/>
                </a:solidFill>
                <a:ea typeface="Arial-Rounded" pitchFamily="34" charset="0"/>
                <a:cs typeface="Arial-Rounded" pitchFamily="34" charset="0"/>
              </a:rPr>
              <a:t>TK:  </a:t>
            </a:r>
            <a:r>
              <a:rPr lang="en-US" sz="1333" dirty="0" err="1">
                <a:solidFill>
                  <a:srgbClr val="BFB78F"/>
                </a:solidFill>
                <a:ea typeface="Arial-Rounded" pitchFamily="34" charset="0"/>
                <a:cs typeface="Arial-Rounded" pitchFamily="34" charset="0"/>
              </a:rPr>
              <a:t>Vũ</a:t>
            </a:r>
            <a:r>
              <a:rPr lang="en-US" sz="1333" dirty="0">
                <a:solidFill>
                  <a:srgbClr val="BFB78F"/>
                </a:solidFill>
                <a:ea typeface="Arial-Rounded" pitchFamily="34" charset="0"/>
                <a:cs typeface="Arial-Rounded" pitchFamily="34" charset="0"/>
              </a:rPr>
              <a:t> </a:t>
            </a:r>
            <a:r>
              <a:rPr lang="en-US" sz="1333" dirty="0" err="1">
                <a:solidFill>
                  <a:srgbClr val="BFB78F"/>
                </a:solidFill>
                <a:ea typeface="Arial-Rounded" pitchFamily="34" charset="0"/>
                <a:cs typeface="Arial-Rounded" pitchFamily="34" charset="0"/>
              </a:rPr>
              <a:t>Hồng</a:t>
            </a:r>
            <a:r>
              <a:rPr lang="en-US" sz="1333" dirty="0">
                <a:solidFill>
                  <a:srgbClr val="BFB78F"/>
                </a:solidFill>
                <a:ea typeface="Arial-Rounded" pitchFamily="34" charset="0"/>
                <a:cs typeface="Arial-Rounded" pitchFamily="34" charset="0"/>
              </a:rPr>
              <a:t>: https://www.facebook.com/vuhong1972/ </a:t>
            </a:r>
          </a:p>
        </p:txBody>
      </p:sp>
      <p:pic>
        <p:nvPicPr>
          <p:cNvPr id="7" name="Picture 6"/>
          <p:cNvPicPr>
            <a:picLocks noChangeAspect="1"/>
          </p:cNvPicPr>
          <p:nvPr/>
        </p:nvPicPr>
        <p:blipFill>
          <a:blip r:embed="rId4"/>
          <a:stretch>
            <a:fillRect/>
          </a:stretch>
        </p:blipFill>
        <p:spPr>
          <a:xfrm>
            <a:off x="1827389" y="2172618"/>
            <a:ext cx="8205927" cy="1627773"/>
          </a:xfrm>
          <a:prstGeom prst="rect">
            <a:avLst/>
          </a:prstGeom>
        </p:spPr>
      </p:pic>
    </p:spTree>
    <p:extLst>
      <p:ext uri="{BB962C8B-B14F-4D97-AF65-F5344CB8AC3E}">
        <p14:creationId xmlns:p14="http://schemas.microsoft.com/office/powerpoint/2010/main" val="3055561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06065" y="6526286"/>
            <a:ext cx="4254502" cy="282041"/>
          </a:xfrm>
          <a:prstGeom prst="rect">
            <a:avLst/>
          </a:prstGeom>
          <a:noFill/>
        </p:spPr>
        <p:txBody>
          <a:bodyPr wrap="square" lIns="76179" tIns="38088" rIns="76179" bIns="38088" rtlCol="0">
            <a:spAutoFit/>
          </a:bodyPr>
          <a:lstStyle/>
          <a:p>
            <a:pPr defTabSz="867159"/>
            <a:r>
              <a:rPr lang="en-US" sz="1333" dirty="0">
                <a:solidFill>
                  <a:srgbClr val="BFB78F"/>
                </a:solidFill>
                <a:ea typeface="Arial-Rounded" pitchFamily="34" charset="0"/>
                <a:cs typeface="Arial-Rounded" pitchFamily="34" charset="0"/>
              </a:rPr>
              <a:t>TK:  </a:t>
            </a:r>
            <a:r>
              <a:rPr lang="en-US" sz="1333" dirty="0" err="1">
                <a:solidFill>
                  <a:srgbClr val="BFB78F"/>
                </a:solidFill>
                <a:ea typeface="Arial-Rounded" pitchFamily="34" charset="0"/>
                <a:cs typeface="Arial-Rounded" pitchFamily="34" charset="0"/>
              </a:rPr>
              <a:t>Vũ</a:t>
            </a:r>
            <a:r>
              <a:rPr lang="en-US" sz="1333" dirty="0">
                <a:solidFill>
                  <a:srgbClr val="BFB78F"/>
                </a:solidFill>
                <a:ea typeface="Arial-Rounded" pitchFamily="34" charset="0"/>
                <a:cs typeface="Arial-Rounded" pitchFamily="34" charset="0"/>
              </a:rPr>
              <a:t> </a:t>
            </a:r>
            <a:r>
              <a:rPr lang="en-US" sz="1333" dirty="0" err="1">
                <a:solidFill>
                  <a:srgbClr val="BFB78F"/>
                </a:solidFill>
                <a:ea typeface="Arial-Rounded" pitchFamily="34" charset="0"/>
                <a:cs typeface="Arial-Rounded" pitchFamily="34" charset="0"/>
              </a:rPr>
              <a:t>Hồng</a:t>
            </a:r>
            <a:r>
              <a:rPr lang="en-US" sz="1333" dirty="0">
                <a:solidFill>
                  <a:srgbClr val="BFB78F"/>
                </a:solidFill>
                <a:ea typeface="Arial-Rounded" pitchFamily="34" charset="0"/>
                <a:cs typeface="Arial-Rounded" pitchFamily="34" charset="0"/>
              </a:rPr>
              <a:t>: https://www.facebook.com/vuhong1972/ </a:t>
            </a:r>
          </a:p>
        </p:txBody>
      </p:sp>
      <p:sp>
        <p:nvSpPr>
          <p:cNvPr id="7" name="TextBox 6"/>
          <p:cNvSpPr txBox="1"/>
          <p:nvPr/>
        </p:nvSpPr>
        <p:spPr>
          <a:xfrm>
            <a:off x="8128000" y="1"/>
            <a:ext cx="4093883" cy="282041"/>
          </a:xfrm>
          <a:prstGeom prst="rect">
            <a:avLst/>
          </a:prstGeom>
          <a:noFill/>
        </p:spPr>
        <p:txBody>
          <a:bodyPr wrap="square" lIns="76179" tIns="38088" rIns="76179" bIns="38088" rtlCol="0">
            <a:spAutoFit/>
          </a:bodyPr>
          <a:lstStyle/>
          <a:p>
            <a:pPr defTabSz="867159"/>
            <a:r>
              <a:rPr lang="en-US" sz="1333" dirty="0">
                <a:solidFill>
                  <a:srgbClr val="D3CDB1"/>
                </a:solidFill>
                <a:ea typeface="Arial-Rounded" pitchFamily="34" charset="0"/>
                <a:cs typeface="Arial-Rounded" pitchFamily="34" charset="0"/>
              </a:rPr>
              <a:t>TK:  </a:t>
            </a:r>
            <a:r>
              <a:rPr lang="en-US" sz="1333" dirty="0" err="1">
                <a:solidFill>
                  <a:srgbClr val="D3CDB1"/>
                </a:solidFill>
                <a:ea typeface="Arial-Rounded" pitchFamily="34" charset="0"/>
                <a:cs typeface="Arial-Rounded" pitchFamily="34" charset="0"/>
              </a:rPr>
              <a:t>Vũ</a:t>
            </a:r>
            <a:r>
              <a:rPr lang="en-US" sz="1333" dirty="0">
                <a:solidFill>
                  <a:srgbClr val="D3CDB1"/>
                </a:solidFill>
                <a:ea typeface="Arial-Rounded" pitchFamily="34" charset="0"/>
                <a:cs typeface="Arial-Rounded" pitchFamily="34" charset="0"/>
              </a:rPr>
              <a:t> </a:t>
            </a:r>
            <a:r>
              <a:rPr lang="en-US" sz="1333" dirty="0" err="1">
                <a:solidFill>
                  <a:srgbClr val="D3CDB1"/>
                </a:solidFill>
                <a:ea typeface="Arial-Rounded" pitchFamily="34" charset="0"/>
                <a:cs typeface="Arial-Rounded" pitchFamily="34" charset="0"/>
              </a:rPr>
              <a:t>Hồng</a:t>
            </a:r>
            <a:r>
              <a:rPr lang="en-US" sz="1333" dirty="0">
                <a:solidFill>
                  <a:srgbClr val="D3CDB1"/>
                </a:solidFill>
                <a:ea typeface="Arial-Rounded" pitchFamily="34" charset="0"/>
                <a:cs typeface="Arial-Rounded" pitchFamily="34" charset="0"/>
              </a:rPr>
              <a:t>: https://www.facebook.com/vuhong1972/ </a:t>
            </a:r>
          </a:p>
        </p:txBody>
      </p:sp>
      <p:pic>
        <p:nvPicPr>
          <p:cNvPr id="2" name="Picture 1"/>
          <p:cNvPicPr>
            <a:picLocks noChangeAspect="1"/>
          </p:cNvPicPr>
          <p:nvPr/>
        </p:nvPicPr>
        <p:blipFill>
          <a:blip r:embed="rId3"/>
          <a:stretch>
            <a:fillRect/>
          </a:stretch>
        </p:blipFill>
        <p:spPr>
          <a:xfrm>
            <a:off x="2476500" y="1587500"/>
            <a:ext cx="7119863" cy="2896206"/>
          </a:xfrm>
          <a:prstGeom prst="rect">
            <a:avLst/>
          </a:prstGeom>
        </p:spPr>
      </p:pic>
    </p:spTree>
    <p:extLst>
      <p:ext uri="{BB962C8B-B14F-4D97-AF65-F5344CB8AC3E}">
        <p14:creationId xmlns:p14="http://schemas.microsoft.com/office/powerpoint/2010/main" val="1801454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foregroundMark x1="22083" y1="42037" x2="28958" y2="50926"/>
                        <a14:foregroundMark x1="31042" y1="42037" x2="28229" y2="48889"/>
                        <a14:foregroundMark x1="74792" y1="37963" x2="76354" y2="45926"/>
                      </a14:backgroundRemoval>
                    </a14:imgEffect>
                  </a14:imgLayer>
                </a14:imgProps>
              </a:ext>
              <a:ext uri="{28A0092B-C50C-407E-A947-70E740481C1C}">
                <a14:useLocalDpi xmlns:a14="http://schemas.microsoft.com/office/drawing/2010/main" val="0"/>
              </a:ext>
            </a:extLst>
          </a:blip>
          <a:srcRect/>
          <a:stretch>
            <a:fillRect/>
          </a:stretch>
        </p:blipFill>
        <p:spPr bwMode="auto">
          <a:xfrm>
            <a:off x="0" y="2997751"/>
            <a:ext cx="12192000" cy="386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09717"/>
            <a:ext cx="4267200" cy="654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3584135" y="2391987"/>
            <a:ext cx="7218290" cy="2383743"/>
          </a:xfrm>
          <a:prstGeom prst="rect">
            <a:avLst/>
          </a:prstGeom>
        </p:spPr>
      </p:pic>
    </p:spTree>
    <p:extLst>
      <p:ext uri="{BB962C8B-B14F-4D97-AF65-F5344CB8AC3E}">
        <p14:creationId xmlns:p14="http://schemas.microsoft.com/office/powerpoint/2010/main" val="2322914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b="88089"/>
          <a:stretch>
            <a:fillRect/>
          </a:stretch>
        </p:blipFill>
        <p:spPr>
          <a:xfrm>
            <a:off x="19243" y="180502"/>
            <a:ext cx="12191798" cy="47498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260000">
            <a:off x="9404668" y="1657812"/>
            <a:ext cx="1476375" cy="852780"/>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322" y="941981"/>
            <a:ext cx="1476375" cy="828675"/>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6125" y="4382233"/>
            <a:ext cx="3333750" cy="1971675"/>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65035" y="4098329"/>
            <a:ext cx="847158" cy="789397"/>
          </a:xfrm>
          <a:prstGeom prst="rect">
            <a:avLst/>
          </a:prstGeom>
        </p:spPr>
      </p:pic>
      <p:pic>
        <p:nvPicPr>
          <p:cNvPr id="23" name="图片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4" name="Wake Up! Daily Routines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68371" y="147098"/>
            <a:ext cx="9753600" cy="548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foregroundMark x1="22083" y1="42037" x2="28958" y2="50926"/>
                        <a14:foregroundMark x1="31042" y1="42037" x2="28229" y2="48889"/>
                        <a14:foregroundMark x1="74792" y1="37963" x2="76354" y2="45926"/>
                      </a14:backgroundRemoval>
                    </a14:imgEffect>
                  </a14:imgLayer>
                </a14:imgProps>
              </a:ext>
              <a:ext uri="{28A0092B-C50C-407E-A947-70E740481C1C}">
                <a14:useLocalDpi xmlns:a14="http://schemas.microsoft.com/office/drawing/2010/main" val="0"/>
              </a:ext>
            </a:extLst>
          </a:blip>
          <a:srcRect/>
          <a:stretch>
            <a:fillRect/>
          </a:stretch>
        </p:blipFill>
        <p:spPr bwMode="auto">
          <a:xfrm>
            <a:off x="0" y="2997751"/>
            <a:ext cx="12192000" cy="386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圆角 13">
            <a:extLst>
              <a:ext uri="{FF2B5EF4-FFF2-40B4-BE49-F238E27FC236}">
                <a16:creationId xmlns:a16="http://schemas.microsoft.com/office/drawing/2014/main" id="{0E6CC5C6-7EAF-4638-815B-0E61A9325F5F}"/>
              </a:ext>
            </a:extLst>
          </p:cNvPr>
          <p:cNvSpPr/>
          <p:nvPr/>
        </p:nvSpPr>
        <p:spPr>
          <a:xfrm>
            <a:off x="1077314" y="1855117"/>
            <a:ext cx="9659816" cy="1659447"/>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Bài 105: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Ôn</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tập</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về</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thống</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kê</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xác</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suất</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a:t>
            </a:r>
            <a:endPar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endParaRPr>
          </a:p>
        </p:txBody>
      </p:sp>
      <p:sp>
        <p:nvSpPr>
          <p:cNvPr id="10" name="TextBox 13"/>
          <p:cNvSpPr txBox="1"/>
          <p:nvPr/>
        </p:nvSpPr>
        <p:spPr>
          <a:xfrm>
            <a:off x="4501152" y="1190501"/>
            <a:ext cx="2770035" cy="769441"/>
          </a:xfrm>
          <a:prstGeom prst="rect">
            <a:avLst/>
          </a:prstGeom>
          <a:noFill/>
        </p:spPr>
        <p:txBody>
          <a:bodyPr wrap="square">
            <a:spAutoFit/>
          </a:bodyPr>
          <a:lstStyle/>
          <a:p>
            <a:pPr algn="ctr">
              <a:defRPr/>
            </a:pPr>
            <a:r>
              <a:rPr lang="en-GB" sz="44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44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98428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7" presetClass="entr" presetSubtype="0" fill="hold" grpId="0" nodeType="withEffect">
                                  <p:stCondLst>
                                    <p:cond delay="0"/>
                                  </p:stCondLst>
                                  <p:childTnLst>
                                    <p:set>
                                      <p:cBhvr>
                                        <p:cTn id="9" dur="500"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53" presetClass="entr" presetSubtype="16"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6485" y="1067741"/>
            <a:ext cx="2828925" cy="2609850"/>
          </a:xfrm>
          <a:prstGeom prst="rect">
            <a:avLst/>
          </a:prstGeom>
        </p:spPr>
      </p:pic>
      <p:sp>
        <p:nvSpPr>
          <p:cNvPr id="3" name="Oval 2"/>
          <p:cNvSpPr/>
          <p:nvPr/>
        </p:nvSpPr>
        <p:spPr>
          <a:xfrm>
            <a:off x="342143" y="52466"/>
            <a:ext cx="735669" cy="718017"/>
          </a:xfrm>
          <a:prstGeom prst="ellipse">
            <a:avLst/>
          </a:prstGeom>
          <a:solidFill>
            <a:srgbClr val="F63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3</a:t>
            </a:r>
            <a:endParaRPr lang="en-US" sz="4000" dirty="0">
              <a:latin typeface="Arial Rounded MT Bold" panose="020F0704030504030204" pitchFamily="34" charset="0"/>
            </a:endParaRPr>
          </a:p>
        </p:txBody>
      </p:sp>
      <p:sp>
        <p:nvSpPr>
          <p:cNvPr id="2" name="TextBox 1"/>
          <p:cNvSpPr txBox="1"/>
          <p:nvPr/>
        </p:nvSpPr>
        <p:spPr>
          <a:xfrm>
            <a:off x="999240" y="77985"/>
            <a:ext cx="10718277" cy="830997"/>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Dưới đây là bảng số liệu thống kê số người đến khám răng tại một phòng khám nha khoa vào các ngày trong một tuần:</a:t>
            </a:r>
          </a:p>
        </p:txBody>
      </p:sp>
      <p:sp>
        <p:nvSpPr>
          <p:cNvPr id="5" name="Rectangle 4"/>
          <p:cNvSpPr/>
          <p:nvPr/>
        </p:nvSpPr>
        <p:spPr>
          <a:xfrm>
            <a:off x="446202" y="3570993"/>
            <a:ext cx="11384437" cy="2308324"/>
          </a:xfrm>
          <a:prstGeom prst="rect">
            <a:avLst/>
          </a:prstGeom>
        </p:spPr>
        <p:txBody>
          <a:bodyPr wrap="square">
            <a:spAutoFit/>
          </a:bodyPr>
          <a:lstStyle/>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 bảng trên và trả lời các câu hỏi:</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Có bao nhiêu người đến khám răng trong ngày thứ Hai?</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Số người đến khám răng trong ngày thứ Chủ Nhật nhiều hơn trong ngày thứ Hai là bao nhiêu người?</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nào chỉ có 2 người đến khám răng?</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 Có bao nhiêu người đến khám răng trong cả tuần?</a:t>
            </a:r>
          </a:p>
        </p:txBody>
      </p:sp>
      <p:pic>
        <p:nvPicPr>
          <p:cNvPr id="6" name="Picture 5"/>
          <p:cNvPicPr>
            <a:picLocks noChangeAspect="1"/>
          </p:cNvPicPr>
          <p:nvPr/>
        </p:nvPicPr>
        <p:blipFill>
          <a:blip r:embed="rId3"/>
          <a:stretch>
            <a:fillRect/>
          </a:stretch>
        </p:blipFill>
        <p:spPr>
          <a:xfrm>
            <a:off x="3975410" y="1357460"/>
            <a:ext cx="7949497" cy="1838227"/>
          </a:xfrm>
          <a:prstGeom prst="rect">
            <a:avLst/>
          </a:prstGeom>
        </p:spPr>
      </p:pic>
    </p:spTree>
    <p:extLst>
      <p:ext uri="{BB962C8B-B14F-4D97-AF65-F5344CB8AC3E}">
        <p14:creationId xmlns:p14="http://schemas.microsoft.com/office/powerpoint/2010/main" val="32578332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302" y="3188519"/>
            <a:ext cx="8757501" cy="2677656"/>
          </a:xfrm>
          <a:prstGeom prst="rect">
            <a:avLst/>
          </a:prstGeom>
        </p:spPr>
        <p:txBody>
          <a:bodyPr wrap="square">
            <a:spAutoFit/>
          </a:bodyPr>
          <a:lstStyle/>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Có 7 người đến khám răng trong ngày thứ Hai.</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Số người đến khám răng trong ngày thứ Chủ Nhật nhiều hơn trong ngày thứ Hai là 7 người.</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thứ Năm chỉ có 2 người đến khám răng.</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 Số người đến khám răng trong cả tuần là:</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7 + 5 + 3 + 2 + 6 + 8 + 14 = 45 (người)</a:t>
            </a:r>
          </a:p>
        </p:txBody>
      </p:sp>
      <p:pic>
        <p:nvPicPr>
          <p:cNvPr id="5" name="Picture 4"/>
          <p:cNvPicPr>
            <a:picLocks noChangeAspect="1"/>
          </p:cNvPicPr>
          <p:nvPr/>
        </p:nvPicPr>
        <p:blipFill>
          <a:blip r:embed="rId2"/>
          <a:stretch>
            <a:fillRect/>
          </a:stretch>
        </p:blipFill>
        <p:spPr>
          <a:xfrm>
            <a:off x="358217" y="492465"/>
            <a:ext cx="2828925" cy="2609850"/>
          </a:xfrm>
          <a:prstGeom prst="rect">
            <a:avLst/>
          </a:prstGeom>
        </p:spPr>
      </p:pic>
      <p:pic>
        <p:nvPicPr>
          <p:cNvPr id="6" name="Picture 5"/>
          <p:cNvPicPr>
            <a:picLocks noChangeAspect="1"/>
          </p:cNvPicPr>
          <p:nvPr/>
        </p:nvPicPr>
        <p:blipFill>
          <a:blip r:embed="rId3"/>
          <a:stretch>
            <a:fillRect/>
          </a:stretch>
        </p:blipFill>
        <p:spPr>
          <a:xfrm>
            <a:off x="3300264" y="605132"/>
            <a:ext cx="8737765" cy="2384515"/>
          </a:xfrm>
          <a:prstGeom prst="rect">
            <a:avLst/>
          </a:prstGeom>
        </p:spPr>
      </p:pic>
      <p:sp>
        <p:nvSpPr>
          <p:cNvPr id="7" name="Rectangle 6">
            <a:extLst>
              <a:ext uri="{FF2B5EF4-FFF2-40B4-BE49-F238E27FC236}">
                <a16:creationId xmlns:a16="http://schemas.microsoft.com/office/drawing/2014/main" id="{FBAE5288-3FAE-F852-1EAD-31A44016874D}"/>
              </a:ext>
            </a:extLst>
          </p:cNvPr>
          <p:cNvSpPr/>
          <p:nvPr/>
        </p:nvSpPr>
        <p:spPr>
          <a:xfrm>
            <a:off x="5048052" y="1198774"/>
            <a:ext cx="942679" cy="1514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AE5288-3FAE-F852-1EAD-31A44016874D}"/>
              </a:ext>
            </a:extLst>
          </p:cNvPr>
          <p:cNvSpPr/>
          <p:nvPr/>
        </p:nvSpPr>
        <p:spPr>
          <a:xfrm>
            <a:off x="10927238" y="1198775"/>
            <a:ext cx="942679" cy="1514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AE5288-3FAE-F852-1EAD-31A44016874D}"/>
              </a:ext>
            </a:extLst>
          </p:cNvPr>
          <p:cNvSpPr/>
          <p:nvPr/>
        </p:nvSpPr>
        <p:spPr>
          <a:xfrm>
            <a:off x="7968105" y="1198773"/>
            <a:ext cx="942679" cy="1514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AE5288-3FAE-F852-1EAD-31A44016874D}"/>
              </a:ext>
            </a:extLst>
          </p:cNvPr>
          <p:cNvSpPr/>
          <p:nvPr/>
        </p:nvSpPr>
        <p:spPr>
          <a:xfrm>
            <a:off x="5028511" y="2091178"/>
            <a:ext cx="6821865" cy="622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930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6" presetClass="exit" presetSubtype="21" fill="hold" grpId="1" nodeType="withEffect">
                                  <p:stCondLst>
                                    <p:cond delay="0"/>
                                  </p:stCondLst>
                                  <p:childTnLst>
                                    <p:animEffect transition="out" filter="barn(inVertic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barn(inVertical)">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16" presetClass="exit" presetSubtype="21" fill="hold" grpId="1" nodeType="withEffect">
                                  <p:stCondLst>
                                    <p:cond delay="0"/>
                                  </p:stCondLst>
                                  <p:childTnLst>
                                    <p:animEffect transition="out" filter="barn(inVertical)">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Effect transition="in" filter="barn(inVertical)">
                                      <p:cBhvr>
                                        <p:cTn id="53" dur="500"/>
                                        <p:tgtEl>
                                          <p:spTgt spid="4">
                                            <p:txEl>
                                              <p:pRg st="3" end="3"/>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barn(inVertical)">
                                      <p:cBhvr>
                                        <p:cTn id="5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3497" y="1484595"/>
            <a:ext cx="10482999" cy="2977643"/>
          </a:xfrm>
          <a:prstGeom prst="rect">
            <a:avLst/>
          </a:prstGeom>
        </p:spPr>
      </p:pic>
      <p:sp>
        <p:nvSpPr>
          <p:cNvPr id="2" name="TextBox 1"/>
          <p:cNvSpPr txBox="1"/>
          <p:nvPr/>
        </p:nvSpPr>
        <p:spPr>
          <a:xfrm>
            <a:off x="706224" y="99600"/>
            <a:ext cx="11162121" cy="1384995"/>
          </a:xfrm>
          <a:prstGeom prst="rect">
            <a:avLst/>
          </a:prstGeom>
          <a:noFill/>
        </p:spPr>
        <p:txBody>
          <a:bodyPr wrap="square"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Trộn các thẻ sau lại với nhau và rút ra một cách ngẫu nhiên một thẻ. Sử dụng các từ "chắc chắn", "có thể", "không thể" để mô tả khả năng rút ra được chiếc thẻ có hình chú thỏ.</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367064" y="-79509"/>
            <a:ext cx="735669" cy="718017"/>
          </a:xfrm>
          <a:prstGeom prst="ellipse">
            <a:avLst/>
          </a:prstGeom>
          <a:solidFill>
            <a:srgbClr val="F63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4</a:t>
            </a:r>
            <a:endParaRPr lang="en-US" sz="4000" dirty="0">
              <a:latin typeface="Arial Rounded MT Bold" panose="020F0704030504030204" pitchFamily="34" charset="0"/>
            </a:endParaRPr>
          </a:p>
        </p:txBody>
      </p:sp>
      <p:sp>
        <p:nvSpPr>
          <p:cNvPr id="3" name="TextBox 2"/>
          <p:cNvSpPr txBox="1"/>
          <p:nvPr/>
        </p:nvSpPr>
        <p:spPr>
          <a:xfrm>
            <a:off x="1432874" y="4911365"/>
            <a:ext cx="9106293" cy="523220"/>
          </a:xfrm>
          <a:prstGeom prst="rect">
            <a:avLst/>
          </a:prstGeom>
          <a:noFill/>
        </p:spPr>
        <p:txBody>
          <a:bodyPr wrap="square" rtlCol="0">
            <a:spAutoFit/>
          </a:bodyP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Thẻ được rút ra có thể là hình con thỏ hoặc con voi.</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75112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FA3ED8-CDBD-4C06-B7F3-4E257F014943}"/>
              </a:ext>
            </a:extLst>
          </p:cNvPr>
          <p:cNvPicPr>
            <a:picLocks noChangeAspect="1"/>
          </p:cNvPicPr>
          <p:nvPr/>
        </p:nvPicPr>
        <p:blipFill rotWithShape="1">
          <a:blip r:embed="rId3"/>
          <a:srcRect t="36296"/>
          <a:stretch/>
        </p:blipFill>
        <p:spPr>
          <a:xfrm>
            <a:off x="1016000" y="2241378"/>
            <a:ext cx="2965718" cy="2682857"/>
          </a:xfrm>
          <a:prstGeom prst="rect">
            <a:avLst/>
          </a:prstGeom>
        </p:spPr>
      </p:pic>
      <p:sp>
        <p:nvSpPr>
          <p:cNvPr id="5" name="文本框 5">
            <a:extLst>
              <a:ext uri="{FF2B5EF4-FFF2-40B4-BE49-F238E27FC236}">
                <a16:creationId xmlns:a16="http://schemas.microsoft.com/office/drawing/2014/main" id="{2A99F589-E17B-4DA1-BD39-285DC6DE3A95}"/>
              </a:ext>
            </a:extLst>
          </p:cNvPr>
          <p:cNvSpPr txBox="1"/>
          <p:nvPr/>
        </p:nvSpPr>
        <p:spPr>
          <a:xfrm>
            <a:off x="4445000" y="1767180"/>
            <a:ext cx="5175257" cy="3120790"/>
          </a:xfrm>
          <a:prstGeom prst="rect">
            <a:avLst/>
          </a:prstGeom>
          <a:noFill/>
        </p:spPr>
        <p:txBody>
          <a:bodyPr wrap="square" lIns="91373" tIns="45688" rIns="91373" bIns="4568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913717">
              <a:lnSpc>
                <a:spcPct val="123000"/>
              </a:lnSpc>
            </a:pPr>
            <a:r>
              <a:rPr lang="en-US" altLang="zh-CN" sz="8000" dirty="0">
                <a:ln w="19050">
                  <a:solidFill>
                    <a:srgbClr val="FF0000"/>
                  </a:solidFill>
                </a:ln>
                <a:solidFill>
                  <a:srgbClr val="0070C0"/>
                </a:solidFill>
                <a:latin typeface="Coiny" panose="02000903060500060000" pitchFamily="2" charset="0"/>
                <a:ea typeface="字魂59号-创粗黑" panose="00000500000000000000" pitchFamily="2" charset="-122"/>
                <a:sym typeface="字魂59号-创粗黑" panose="00000500000000000000" pitchFamily="2" charset="-122"/>
              </a:rPr>
              <a:t>CỦNG CỐ, DẶN DÒ</a:t>
            </a:r>
            <a:endParaRPr lang="zh-CN" altLang="en-US" sz="8000" dirty="0">
              <a:ln w="19050">
                <a:solidFill>
                  <a:srgbClr val="FF0000"/>
                </a:solidFill>
              </a:ln>
              <a:solidFill>
                <a:srgbClr val="0070C0"/>
              </a:solidFill>
              <a:latin typeface="Coiny" panose="02000903060500060000" pitchFamily="2" charset="0"/>
              <a:ea typeface="字魂59号-创粗黑" panose="00000500000000000000" pitchFamily="2" charset="-122"/>
              <a:sym typeface="字魂59号-创粗黑" panose="00000500000000000000" pitchFamily="2" charset="-122"/>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5257" y="6191257"/>
            <a:ext cx="730251" cy="73025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128000" y="1"/>
            <a:ext cx="4093883" cy="282041"/>
          </a:xfrm>
          <a:prstGeom prst="rect">
            <a:avLst/>
          </a:prstGeom>
          <a:noFill/>
        </p:spPr>
        <p:txBody>
          <a:bodyPr wrap="square" lIns="76179" tIns="38088" rIns="76179" bIns="38088" rtlCol="0">
            <a:spAutoFit/>
          </a:bodyPr>
          <a:lstStyle/>
          <a:p>
            <a:pPr defTabSz="867159"/>
            <a:r>
              <a:rPr lang="en-US" sz="1333" dirty="0">
                <a:solidFill>
                  <a:srgbClr val="D3CDB1"/>
                </a:solidFill>
                <a:ea typeface="Arial-Rounded" pitchFamily="34" charset="0"/>
                <a:cs typeface="Arial-Rounded" pitchFamily="34" charset="0"/>
              </a:rPr>
              <a:t>TK:  </a:t>
            </a:r>
            <a:r>
              <a:rPr lang="en-US" sz="1333" dirty="0" err="1">
                <a:solidFill>
                  <a:srgbClr val="D3CDB1"/>
                </a:solidFill>
                <a:ea typeface="Arial-Rounded" pitchFamily="34" charset="0"/>
                <a:cs typeface="Arial-Rounded" pitchFamily="34" charset="0"/>
              </a:rPr>
              <a:t>Vũ</a:t>
            </a:r>
            <a:r>
              <a:rPr lang="en-US" sz="1333" dirty="0">
                <a:solidFill>
                  <a:srgbClr val="D3CDB1"/>
                </a:solidFill>
                <a:ea typeface="Arial-Rounded" pitchFamily="34" charset="0"/>
                <a:cs typeface="Arial-Rounded" pitchFamily="34" charset="0"/>
              </a:rPr>
              <a:t> </a:t>
            </a:r>
            <a:r>
              <a:rPr lang="en-US" sz="1333" dirty="0" err="1">
                <a:solidFill>
                  <a:srgbClr val="D3CDB1"/>
                </a:solidFill>
                <a:ea typeface="Arial-Rounded" pitchFamily="34" charset="0"/>
                <a:cs typeface="Arial-Rounded" pitchFamily="34" charset="0"/>
              </a:rPr>
              <a:t>Hồng</a:t>
            </a:r>
            <a:r>
              <a:rPr lang="en-US" sz="1333" dirty="0">
                <a:solidFill>
                  <a:srgbClr val="D3CDB1"/>
                </a:solidFill>
                <a:ea typeface="Arial-Rounded" pitchFamily="34" charset="0"/>
                <a:cs typeface="Arial-Rounded" pitchFamily="34" charset="0"/>
              </a:rPr>
              <a:t>: https://www.facebook.com/vuhong1972/ </a:t>
            </a:r>
          </a:p>
        </p:txBody>
      </p:sp>
    </p:spTree>
    <p:extLst>
      <p:ext uri="{BB962C8B-B14F-4D97-AF65-F5344CB8AC3E}">
        <p14:creationId xmlns:p14="http://schemas.microsoft.com/office/powerpoint/2010/main" val="2357472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6"/>
          <a:stretch>
            <a:fillRect/>
          </a:stretch>
        </p:blipFill>
        <p:spPr>
          <a:xfrm>
            <a:off x="-1057" y="7961"/>
            <a:ext cx="12193057" cy="6858594"/>
          </a:xfrm>
          <a:prstGeom prst="rect">
            <a:avLst/>
          </a:prstGeom>
        </p:spPr>
      </p:pic>
      <p:grpSp>
        <p:nvGrpSpPr>
          <p:cNvPr id="2" name="组合 1"/>
          <p:cNvGrpSpPr/>
          <p:nvPr/>
        </p:nvGrpSpPr>
        <p:grpSpPr>
          <a:xfrm>
            <a:off x="7711864" y="1221055"/>
            <a:ext cx="3879056" cy="4371932"/>
            <a:chOff x="7610475" y="2460625"/>
            <a:chExt cx="2311400" cy="2605088"/>
          </a:xfrm>
        </p:grpSpPr>
        <p:sp>
          <p:nvSpPr>
            <p:cNvPr id="2052" name="MH_Other_3"/>
            <p:cNvSpPr/>
            <p:nvPr>
              <p:custDataLst>
                <p:tags r:id="rId15"/>
              </p:custDataLst>
            </p:nvPr>
          </p:nvSpPr>
          <p:spPr bwMode="auto">
            <a:xfrm>
              <a:off x="8434388" y="3278189"/>
              <a:ext cx="449262" cy="352425"/>
            </a:xfrm>
            <a:custGeom>
              <a:avLst/>
              <a:gdLst>
                <a:gd name="T0" fmla="*/ 0 w 223"/>
                <a:gd name="T1" fmla="*/ 2147483646 h 174"/>
                <a:gd name="T2" fmla="*/ 2147483646 w 223"/>
                <a:gd name="T3" fmla="*/ 2147483646 h 174"/>
                <a:gd name="T4" fmla="*/ 2147483646 w 223"/>
                <a:gd name="T5" fmla="*/ 2147483646 h 174"/>
                <a:gd name="T6" fmla="*/ 2147483646 w 223"/>
                <a:gd name="T7" fmla="*/ 2147483646 h 174"/>
                <a:gd name="T8" fmla="*/ 2147483646 w 223"/>
                <a:gd name="T9" fmla="*/ 2147483646 h 174"/>
                <a:gd name="T10" fmla="*/ 0 w 223"/>
                <a:gd name="T11" fmla="*/ 2147483646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3" h="174">
                  <a:moveTo>
                    <a:pt x="0" y="174"/>
                  </a:moveTo>
                  <a:cubicBezTo>
                    <a:pt x="12" y="127"/>
                    <a:pt x="16" y="82"/>
                    <a:pt x="16" y="34"/>
                  </a:cubicBezTo>
                  <a:cubicBezTo>
                    <a:pt x="16" y="19"/>
                    <a:pt x="84" y="31"/>
                    <a:pt x="102" y="16"/>
                  </a:cubicBezTo>
                  <a:cubicBezTo>
                    <a:pt x="120" y="0"/>
                    <a:pt x="157" y="0"/>
                    <a:pt x="162" y="12"/>
                  </a:cubicBezTo>
                  <a:cubicBezTo>
                    <a:pt x="162" y="12"/>
                    <a:pt x="172" y="78"/>
                    <a:pt x="223" y="174"/>
                  </a:cubicBezTo>
                  <a:lnTo>
                    <a:pt x="0" y="174"/>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3" name="MH_Other_4"/>
            <p:cNvSpPr>
              <a:spLocks noEditPoints="1"/>
            </p:cNvSpPr>
            <p:nvPr>
              <p:custDataLst>
                <p:tags r:id="rId16"/>
              </p:custDataLst>
            </p:nvPr>
          </p:nvSpPr>
          <p:spPr bwMode="auto">
            <a:xfrm>
              <a:off x="8420101" y="3270250"/>
              <a:ext cx="485775" cy="361950"/>
            </a:xfrm>
            <a:custGeom>
              <a:avLst/>
              <a:gdLst>
                <a:gd name="T0" fmla="*/ 2147483646 w 241"/>
                <a:gd name="T1" fmla="*/ 2147483646 h 179"/>
                <a:gd name="T2" fmla="*/ 2147483646 w 241"/>
                <a:gd name="T3" fmla="*/ 2147483646 h 179"/>
                <a:gd name="T4" fmla="*/ 2147483646 w 241"/>
                <a:gd name="T5" fmla="*/ 2147483646 h 179"/>
                <a:gd name="T6" fmla="*/ 2147483646 w 241"/>
                <a:gd name="T7" fmla="*/ 2147483646 h 179"/>
                <a:gd name="T8" fmla="*/ 2147483646 w 241"/>
                <a:gd name="T9" fmla="*/ 2147483646 h 179"/>
                <a:gd name="T10" fmla="*/ 2147483646 w 241"/>
                <a:gd name="T11" fmla="*/ 0 h 179"/>
                <a:gd name="T12" fmla="*/ 2147483646 w 241"/>
                <a:gd name="T13" fmla="*/ 0 h 179"/>
                <a:gd name="T14" fmla="*/ 2147483646 w 241"/>
                <a:gd name="T15" fmla="*/ 2147483646 h 179"/>
                <a:gd name="T16" fmla="*/ 2147483646 w 241"/>
                <a:gd name="T17" fmla="*/ 2147483646 h 179"/>
                <a:gd name="T18" fmla="*/ 2147483646 w 241"/>
                <a:gd name="T19" fmla="*/ 2147483646 h 179"/>
                <a:gd name="T20" fmla="*/ 2147483646 w 241"/>
                <a:gd name="T21" fmla="*/ 2147483646 h 179"/>
                <a:gd name="T22" fmla="*/ 2147483646 w 241"/>
                <a:gd name="T23" fmla="*/ 2147483646 h 179"/>
                <a:gd name="T24" fmla="*/ 2147483646 w 241"/>
                <a:gd name="T25" fmla="*/ 2147483646 h 179"/>
                <a:gd name="T26" fmla="*/ 2147483646 w 241"/>
                <a:gd name="T27" fmla="*/ 2147483646 h 179"/>
                <a:gd name="T28" fmla="*/ 2147483646 w 241"/>
                <a:gd name="T29" fmla="*/ 2147483646 h 179"/>
                <a:gd name="T30" fmla="*/ 2147483646 w 241"/>
                <a:gd name="T31" fmla="*/ 2147483646 h 179"/>
                <a:gd name="T32" fmla="*/ 2147483646 w 241"/>
                <a:gd name="T33" fmla="*/ 2147483646 h 179"/>
                <a:gd name="T34" fmla="*/ 2147483646 w 241"/>
                <a:gd name="T35" fmla="*/ 2147483646 h 179"/>
                <a:gd name="T36" fmla="*/ 2147483646 w 241"/>
                <a:gd name="T37" fmla="*/ 2147483646 h 179"/>
                <a:gd name="T38" fmla="*/ 2147483646 w 241"/>
                <a:gd name="T39" fmla="*/ 2147483646 h 179"/>
                <a:gd name="T40" fmla="*/ 0 w 241"/>
                <a:gd name="T41" fmla="*/ 2147483646 h 179"/>
                <a:gd name="T42" fmla="*/ 0 w 241"/>
                <a:gd name="T43" fmla="*/ 2147483646 h 179"/>
                <a:gd name="T44" fmla="*/ 2147483646 w 241"/>
                <a:gd name="T45" fmla="*/ 2147483646 h 179"/>
                <a:gd name="T46" fmla="*/ 2147483646 w 241"/>
                <a:gd name="T47" fmla="*/ 2147483646 h 179"/>
                <a:gd name="T48" fmla="*/ 2147483646 w 241"/>
                <a:gd name="T49" fmla="*/ 2147483646 h 179"/>
                <a:gd name="T50" fmla="*/ 2147483646 w 241"/>
                <a:gd name="T51" fmla="*/ 2147483646 h 179"/>
                <a:gd name="T52" fmla="*/ 2147483646 w 241"/>
                <a:gd name="T53" fmla="*/ 214748364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1" h="179">
                  <a:moveTo>
                    <a:pt x="240" y="177"/>
                  </a:moveTo>
                  <a:cubicBezTo>
                    <a:pt x="236" y="172"/>
                    <a:pt x="233" y="166"/>
                    <a:pt x="230" y="160"/>
                  </a:cubicBezTo>
                  <a:cubicBezTo>
                    <a:pt x="221" y="143"/>
                    <a:pt x="213" y="126"/>
                    <a:pt x="205" y="109"/>
                  </a:cubicBezTo>
                  <a:cubicBezTo>
                    <a:pt x="196" y="89"/>
                    <a:pt x="189" y="72"/>
                    <a:pt x="184" y="56"/>
                  </a:cubicBezTo>
                  <a:cubicBezTo>
                    <a:pt x="178" y="39"/>
                    <a:pt x="172" y="20"/>
                    <a:pt x="168" y="1"/>
                  </a:cubicBezTo>
                  <a:cubicBezTo>
                    <a:pt x="168" y="0"/>
                    <a:pt x="168" y="0"/>
                    <a:pt x="168" y="0"/>
                  </a:cubicBezTo>
                  <a:cubicBezTo>
                    <a:pt x="165" y="0"/>
                    <a:pt x="165" y="0"/>
                    <a:pt x="165" y="0"/>
                  </a:cubicBezTo>
                  <a:cubicBezTo>
                    <a:pt x="165" y="2"/>
                    <a:pt x="165" y="2"/>
                    <a:pt x="165" y="2"/>
                  </a:cubicBezTo>
                  <a:cubicBezTo>
                    <a:pt x="166" y="10"/>
                    <a:pt x="168" y="19"/>
                    <a:pt x="171" y="30"/>
                  </a:cubicBezTo>
                  <a:cubicBezTo>
                    <a:pt x="173" y="39"/>
                    <a:pt x="176" y="49"/>
                    <a:pt x="179" y="58"/>
                  </a:cubicBezTo>
                  <a:cubicBezTo>
                    <a:pt x="185" y="76"/>
                    <a:pt x="191" y="94"/>
                    <a:pt x="199" y="112"/>
                  </a:cubicBezTo>
                  <a:cubicBezTo>
                    <a:pt x="206" y="129"/>
                    <a:pt x="214" y="146"/>
                    <a:pt x="223" y="164"/>
                  </a:cubicBezTo>
                  <a:cubicBezTo>
                    <a:pt x="226" y="169"/>
                    <a:pt x="228" y="174"/>
                    <a:pt x="231" y="178"/>
                  </a:cubicBezTo>
                  <a:cubicBezTo>
                    <a:pt x="231" y="179"/>
                    <a:pt x="231" y="179"/>
                    <a:pt x="231" y="179"/>
                  </a:cubicBezTo>
                  <a:cubicBezTo>
                    <a:pt x="241" y="179"/>
                    <a:pt x="241" y="179"/>
                    <a:pt x="241" y="179"/>
                  </a:cubicBezTo>
                  <a:lnTo>
                    <a:pt x="240" y="177"/>
                  </a:lnTo>
                  <a:close/>
                  <a:moveTo>
                    <a:pt x="23" y="30"/>
                  </a:moveTo>
                  <a:cubicBezTo>
                    <a:pt x="20" y="30"/>
                    <a:pt x="20" y="30"/>
                    <a:pt x="20" y="30"/>
                  </a:cubicBezTo>
                  <a:cubicBezTo>
                    <a:pt x="20" y="31"/>
                    <a:pt x="20" y="31"/>
                    <a:pt x="20" y="31"/>
                  </a:cubicBezTo>
                  <a:cubicBezTo>
                    <a:pt x="19" y="73"/>
                    <a:pt x="15" y="110"/>
                    <a:pt x="8" y="145"/>
                  </a:cubicBezTo>
                  <a:cubicBezTo>
                    <a:pt x="6" y="155"/>
                    <a:pt x="3" y="166"/>
                    <a:pt x="0" y="178"/>
                  </a:cubicBezTo>
                  <a:cubicBezTo>
                    <a:pt x="0" y="179"/>
                    <a:pt x="0" y="179"/>
                    <a:pt x="0" y="179"/>
                  </a:cubicBezTo>
                  <a:cubicBezTo>
                    <a:pt x="7" y="179"/>
                    <a:pt x="7" y="179"/>
                    <a:pt x="7" y="179"/>
                  </a:cubicBezTo>
                  <a:cubicBezTo>
                    <a:pt x="7" y="178"/>
                    <a:pt x="7" y="178"/>
                    <a:pt x="7" y="178"/>
                  </a:cubicBezTo>
                  <a:cubicBezTo>
                    <a:pt x="10" y="167"/>
                    <a:pt x="12" y="156"/>
                    <a:pt x="14" y="146"/>
                  </a:cubicBezTo>
                  <a:cubicBezTo>
                    <a:pt x="21" y="110"/>
                    <a:pt x="24" y="71"/>
                    <a:pt x="23" y="31"/>
                  </a:cubicBezTo>
                  <a:lnTo>
                    <a:pt x="23" y="30"/>
                  </a:ln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4" name="MH_Other_5"/>
            <p:cNvSpPr/>
            <p:nvPr>
              <p:custDataLst>
                <p:tags r:id="rId17"/>
              </p:custDataLst>
            </p:nvPr>
          </p:nvSpPr>
          <p:spPr bwMode="auto">
            <a:xfrm>
              <a:off x="8528051" y="3303589"/>
              <a:ext cx="169863" cy="173037"/>
            </a:xfrm>
            <a:custGeom>
              <a:avLst/>
              <a:gdLst>
                <a:gd name="T0" fmla="*/ 0 w 84"/>
                <a:gd name="T1" fmla="*/ 2147483646 h 86"/>
                <a:gd name="T2" fmla="*/ 2147483646 w 84"/>
                <a:gd name="T3" fmla="*/ 2147483646 h 86"/>
                <a:gd name="T4" fmla="*/ 2147483646 w 84"/>
                <a:gd name="T5" fmla="*/ 2147483646 h 86"/>
                <a:gd name="T6" fmla="*/ 0 w 84"/>
                <a:gd name="T7" fmla="*/ 2147483646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6">
                  <a:moveTo>
                    <a:pt x="0" y="16"/>
                  </a:moveTo>
                  <a:cubicBezTo>
                    <a:pt x="51" y="86"/>
                    <a:pt x="83" y="4"/>
                    <a:pt x="83" y="4"/>
                  </a:cubicBezTo>
                  <a:cubicBezTo>
                    <a:pt x="84" y="0"/>
                    <a:pt x="43" y="15"/>
                    <a:pt x="25" y="15"/>
                  </a:cubicBezTo>
                  <a:cubicBezTo>
                    <a:pt x="7" y="16"/>
                    <a:pt x="0" y="16"/>
                    <a:pt x="0" y="16"/>
                  </a:cubicBezTo>
                  <a:close/>
                </a:path>
              </a:pathLst>
            </a:custGeom>
            <a:solidFill>
              <a:srgbClr val="FDE4C5"/>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5" name="MH_Other_6"/>
            <p:cNvSpPr/>
            <p:nvPr>
              <p:custDataLst>
                <p:tags r:id="rId18"/>
              </p:custDataLst>
            </p:nvPr>
          </p:nvSpPr>
          <p:spPr bwMode="auto">
            <a:xfrm>
              <a:off x="8505826" y="3321051"/>
              <a:ext cx="111125" cy="131763"/>
            </a:xfrm>
            <a:custGeom>
              <a:avLst/>
              <a:gdLst>
                <a:gd name="T0" fmla="*/ 2147483646 w 55"/>
                <a:gd name="T1" fmla="*/ 2147483646 h 65"/>
                <a:gd name="T2" fmla="*/ 2147483646 w 55"/>
                <a:gd name="T3" fmla="*/ 2147483646 h 65"/>
                <a:gd name="T4" fmla="*/ 2147483646 w 55"/>
                <a:gd name="T5" fmla="*/ 2147483646 h 65"/>
                <a:gd name="T6" fmla="*/ 0 w 55"/>
                <a:gd name="T7" fmla="*/ 0 h 65"/>
                <a:gd name="T8" fmla="*/ 2147483646 w 55"/>
                <a:gd name="T9" fmla="*/ 214748364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5">
                  <a:moveTo>
                    <a:pt x="9" y="5"/>
                  </a:moveTo>
                  <a:cubicBezTo>
                    <a:pt x="9" y="5"/>
                    <a:pt x="48" y="28"/>
                    <a:pt x="51" y="34"/>
                  </a:cubicBezTo>
                  <a:cubicBezTo>
                    <a:pt x="55" y="40"/>
                    <a:pt x="27" y="44"/>
                    <a:pt x="30" y="65"/>
                  </a:cubicBezTo>
                  <a:cubicBezTo>
                    <a:pt x="30" y="65"/>
                    <a:pt x="3" y="30"/>
                    <a:pt x="0" y="0"/>
                  </a:cubicBezTo>
                  <a:lnTo>
                    <a:pt x="9" y="5"/>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6" name="MH_Other_7"/>
            <p:cNvSpPr/>
            <p:nvPr>
              <p:custDataLst>
                <p:tags r:id="rId19"/>
              </p:custDataLst>
            </p:nvPr>
          </p:nvSpPr>
          <p:spPr bwMode="auto">
            <a:xfrm>
              <a:off x="8616950" y="3294064"/>
              <a:ext cx="103188" cy="147637"/>
            </a:xfrm>
            <a:custGeom>
              <a:avLst/>
              <a:gdLst>
                <a:gd name="T0" fmla="*/ 2147483646 w 51"/>
                <a:gd name="T1" fmla="*/ 2147483646 h 73"/>
                <a:gd name="T2" fmla="*/ 2147483646 w 51"/>
                <a:gd name="T3" fmla="*/ 2147483646 h 73"/>
                <a:gd name="T4" fmla="*/ 2147483646 w 51"/>
                <a:gd name="T5" fmla="*/ 2147483646 h 73"/>
                <a:gd name="T6" fmla="*/ 2147483646 w 51"/>
                <a:gd name="T7" fmla="*/ 0 h 73"/>
                <a:gd name="T8" fmla="*/ 2147483646 w 51"/>
                <a:gd name="T9" fmla="*/ 2147483646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73">
                  <a:moveTo>
                    <a:pt x="41" y="7"/>
                  </a:moveTo>
                  <a:cubicBezTo>
                    <a:pt x="41" y="7"/>
                    <a:pt x="5" y="38"/>
                    <a:pt x="2" y="44"/>
                  </a:cubicBezTo>
                  <a:cubicBezTo>
                    <a:pt x="0" y="51"/>
                    <a:pt x="25" y="51"/>
                    <a:pt x="26" y="73"/>
                  </a:cubicBezTo>
                  <a:cubicBezTo>
                    <a:pt x="26" y="73"/>
                    <a:pt x="51" y="30"/>
                    <a:pt x="49" y="0"/>
                  </a:cubicBezTo>
                  <a:lnTo>
                    <a:pt x="41" y="7"/>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7" name="MH_Other_8"/>
            <p:cNvSpPr>
              <a:spLocks noEditPoints="1"/>
            </p:cNvSpPr>
            <p:nvPr>
              <p:custDataLst>
                <p:tags r:id="rId20"/>
              </p:custDataLst>
            </p:nvPr>
          </p:nvSpPr>
          <p:spPr bwMode="auto">
            <a:xfrm>
              <a:off x="8499475" y="3286126"/>
              <a:ext cx="222250" cy="188913"/>
            </a:xfrm>
            <a:custGeom>
              <a:avLst/>
              <a:gdLst>
                <a:gd name="T0" fmla="*/ 2147483646 w 110"/>
                <a:gd name="T1" fmla="*/ 2147483646 h 93"/>
                <a:gd name="T2" fmla="*/ 2147483646 w 110"/>
                <a:gd name="T3" fmla="*/ 2147483646 h 93"/>
                <a:gd name="T4" fmla="*/ 2147483646 w 110"/>
                <a:gd name="T5" fmla="*/ 2147483646 h 93"/>
                <a:gd name="T6" fmla="*/ 2147483646 w 110"/>
                <a:gd name="T7" fmla="*/ 2147483646 h 93"/>
                <a:gd name="T8" fmla="*/ 2147483646 w 110"/>
                <a:gd name="T9" fmla="*/ 2147483646 h 93"/>
                <a:gd name="T10" fmla="*/ 2147483646 w 110"/>
                <a:gd name="T11" fmla="*/ 2147483646 h 93"/>
                <a:gd name="T12" fmla="*/ 2147483646 w 110"/>
                <a:gd name="T13" fmla="*/ 2147483646 h 93"/>
                <a:gd name="T14" fmla="*/ 0 w 110"/>
                <a:gd name="T15" fmla="*/ 2147483646 h 93"/>
                <a:gd name="T16" fmla="*/ 2147483646 w 110"/>
                <a:gd name="T17" fmla="*/ 2147483646 h 93"/>
                <a:gd name="T18" fmla="*/ 2147483646 w 110"/>
                <a:gd name="T19" fmla="*/ 2147483646 h 93"/>
                <a:gd name="T20" fmla="*/ 2147483646 w 110"/>
                <a:gd name="T21" fmla="*/ 2147483646 h 93"/>
                <a:gd name="T22" fmla="*/ 2147483646 w 110"/>
                <a:gd name="T23" fmla="*/ 2147483646 h 93"/>
                <a:gd name="T24" fmla="*/ 2147483646 w 110"/>
                <a:gd name="T25" fmla="*/ 2147483646 h 93"/>
                <a:gd name="T26" fmla="*/ 2147483646 w 110"/>
                <a:gd name="T27" fmla="*/ 2147483646 h 93"/>
                <a:gd name="T28" fmla="*/ 2147483646 w 110"/>
                <a:gd name="T29" fmla="*/ 2147483646 h 93"/>
                <a:gd name="T30" fmla="*/ 2147483646 w 110"/>
                <a:gd name="T31" fmla="*/ 2147483646 h 93"/>
                <a:gd name="T32" fmla="*/ 2147483646 w 110"/>
                <a:gd name="T33" fmla="*/ 2147483646 h 93"/>
                <a:gd name="T34" fmla="*/ 2147483646 w 110"/>
                <a:gd name="T35" fmla="*/ 2147483646 h 93"/>
                <a:gd name="T36" fmla="*/ 2147483646 w 110"/>
                <a:gd name="T37" fmla="*/ 2147483646 h 93"/>
                <a:gd name="T38" fmla="*/ 2147483646 w 110"/>
                <a:gd name="T39" fmla="*/ 2147483646 h 93"/>
                <a:gd name="T40" fmla="*/ 2147483646 w 110"/>
                <a:gd name="T41" fmla="*/ 2147483646 h 93"/>
                <a:gd name="T42" fmla="*/ 2147483646 w 110"/>
                <a:gd name="T43" fmla="*/ 2147483646 h 93"/>
                <a:gd name="T44" fmla="*/ 2147483646 w 110"/>
                <a:gd name="T45" fmla="*/ 2147483646 h 93"/>
                <a:gd name="T46" fmla="*/ 2147483646 w 110"/>
                <a:gd name="T47" fmla="*/ 2147483646 h 93"/>
                <a:gd name="T48" fmla="*/ 2147483646 w 110"/>
                <a:gd name="T49" fmla="*/ 0 h 93"/>
                <a:gd name="T50" fmla="*/ 2147483646 w 110"/>
                <a:gd name="T51" fmla="*/ 2147483646 h 93"/>
                <a:gd name="T52" fmla="*/ 2147483646 w 110"/>
                <a:gd name="T53" fmla="*/ 2147483646 h 93"/>
                <a:gd name="T54" fmla="*/ 2147483646 w 110"/>
                <a:gd name="T55" fmla="*/ 2147483646 h 93"/>
                <a:gd name="T56" fmla="*/ 2147483646 w 110"/>
                <a:gd name="T57" fmla="*/ 2147483646 h 93"/>
                <a:gd name="T58" fmla="*/ 2147483646 w 110"/>
                <a:gd name="T59" fmla="*/ 2147483646 h 93"/>
                <a:gd name="T60" fmla="*/ 2147483646 w 110"/>
                <a:gd name="T61" fmla="*/ 2147483646 h 93"/>
                <a:gd name="T62" fmla="*/ 2147483646 w 110"/>
                <a:gd name="T63" fmla="*/ 2147483646 h 93"/>
                <a:gd name="T64" fmla="*/ 2147483646 w 110"/>
                <a:gd name="T65" fmla="*/ 2147483646 h 93"/>
                <a:gd name="T66" fmla="*/ 2147483646 w 110"/>
                <a:gd name="T67" fmla="*/ 2147483646 h 93"/>
                <a:gd name="T68" fmla="*/ 2147483646 w 110"/>
                <a:gd name="T69" fmla="*/ 2147483646 h 93"/>
                <a:gd name="T70" fmla="*/ 2147483646 w 110"/>
                <a:gd name="T71" fmla="*/ 2147483646 h 93"/>
                <a:gd name="T72" fmla="*/ 2147483646 w 110"/>
                <a:gd name="T73" fmla="*/ 2147483646 h 93"/>
                <a:gd name="T74" fmla="*/ 2147483646 w 110"/>
                <a:gd name="T75" fmla="*/ 2147483646 h 93"/>
                <a:gd name="T76" fmla="*/ 2147483646 w 110"/>
                <a:gd name="T77" fmla="*/ 2147483646 h 93"/>
                <a:gd name="T78" fmla="*/ 2147483646 w 110"/>
                <a:gd name="T79" fmla="*/ 2147483646 h 93"/>
                <a:gd name="T80" fmla="*/ 2147483646 w 110"/>
                <a:gd name="T81" fmla="*/ 2147483646 h 93"/>
                <a:gd name="T82" fmla="*/ 2147483646 w 110"/>
                <a:gd name="T83" fmla="*/ 2147483646 h 93"/>
                <a:gd name="T84" fmla="*/ 2147483646 w 110"/>
                <a:gd name="T85" fmla="*/ 2147483646 h 93"/>
                <a:gd name="T86" fmla="*/ 2147483646 w 110"/>
                <a:gd name="T87" fmla="*/ 2147483646 h 93"/>
                <a:gd name="T88" fmla="*/ 2147483646 w 110"/>
                <a:gd name="T89" fmla="*/ 2147483646 h 93"/>
                <a:gd name="T90" fmla="*/ 2147483646 w 110"/>
                <a:gd name="T91" fmla="*/ 2147483646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0" h="93">
                  <a:moveTo>
                    <a:pt x="57" y="51"/>
                  </a:moveTo>
                  <a:cubicBezTo>
                    <a:pt x="57" y="50"/>
                    <a:pt x="57" y="50"/>
                    <a:pt x="57" y="50"/>
                  </a:cubicBezTo>
                  <a:cubicBezTo>
                    <a:pt x="57" y="50"/>
                    <a:pt x="57" y="50"/>
                    <a:pt x="57" y="50"/>
                  </a:cubicBezTo>
                  <a:cubicBezTo>
                    <a:pt x="56" y="48"/>
                    <a:pt x="54" y="47"/>
                    <a:pt x="53" y="46"/>
                  </a:cubicBezTo>
                  <a:cubicBezTo>
                    <a:pt x="52" y="45"/>
                    <a:pt x="52" y="45"/>
                    <a:pt x="52" y="45"/>
                  </a:cubicBezTo>
                  <a:cubicBezTo>
                    <a:pt x="47" y="40"/>
                    <a:pt x="41" y="36"/>
                    <a:pt x="33" y="31"/>
                  </a:cubicBezTo>
                  <a:cubicBezTo>
                    <a:pt x="31" y="30"/>
                    <a:pt x="30" y="29"/>
                    <a:pt x="28" y="29"/>
                  </a:cubicBezTo>
                  <a:cubicBezTo>
                    <a:pt x="23" y="26"/>
                    <a:pt x="18" y="24"/>
                    <a:pt x="13" y="21"/>
                  </a:cubicBezTo>
                  <a:cubicBezTo>
                    <a:pt x="13" y="20"/>
                    <a:pt x="13" y="20"/>
                    <a:pt x="13" y="20"/>
                  </a:cubicBezTo>
                  <a:cubicBezTo>
                    <a:pt x="10" y="19"/>
                    <a:pt x="7" y="17"/>
                    <a:pt x="5" y="16"/>
                  </a:cubicBezTo>
                  <a:cubicBezTo>
                    <a:pt x="5" y="15"/>
                    <a:pt x="5" y="15"/>
                    <a:pt x="5" y="15"/>
                  </a:cubicBezTo>
                  <a:cubicBezTo>
                    <a:pt x="4" y="15"/>
                    <a:pt x="4" y="15"/>
                    <a:pt x="4" y="15"/>
                  </a:cubicBezTo>
                  <a:cubicBezTo>
                    <a:pt x="1" y="13"/>
                    <a:pt x="1" y="13"/>
                    <a:pt x="1" y="13"/>
                  </a:cubicBezTo>
                  <a:cubicBezTo>
                    <a:pt x="1" y="17"/>
                    <a:pt x="1" y="17"/>
                    <a:pt x="1" y="17"/>
                  </a:cubicBezTo>
                  <a:cubicBezTo>
                    <a:pt x="1" y="17"/>
                    <a:pt x="1" y="17"/>
                    <a:pt x="1" y="17"/>
                  </a:cubicBezTo>
                  <a:cubicBezTo>
                    <a:pt x="0" y="18"/>
                    <a:pt x="0" y="18"/>
                    <a:pt x="0" y="18"/>
                  </a:cubicBezTo>
                  <a:cubicBezTo>
                    <a:pt x="1" y="18"/>
                    <a:pt x="1" y="18"/>
                    <a:pt x="1" y="18"/>
                  </a:cubicBezTo>
                  <a:cubicBezTo>
                    <a:pt x="1" y="24"/>
                    <a:pt x="2" y="30"/>
                    <a:pt x="4" y="36"/>
                  </a:cubicBezTo>
                  <a:cubicBezTo>
                    <a:pt x="5" y="41"/>
                    <a:pt x="7" y="47"/>
                    <a:pt x="10" y="53"/>
                  </a:cubicBezTo>
                  <a:cubicBezTo>
                    <a:pt x="13" y="58"/>
                    <a:pt x="16" y="63"/>
                    <a:pt x="20" y="69"/>
                  </a:cubicBezTo>
                  <a:cubicBezTo>
                    <a:pt x="23" y="75"/>
                    <a:pt x="27" y="80"/>
                    <a:pt x="31" y="84"/>
                  </a:cubicBezTo>
                  <a:cubicBezTo>
                    <a:pt x="39" y="93"/>
                    <a:pt x="39" y="93"/>
                    <a:pt x="39" y="93"/>
                  </a:cubicBezTo>
                  <a:cubicBezTo>
                    <a:pt x="36" y="82"/>
                    <a:pt x="36" y="82"/>
                    <a:pt x="36" y="82"/>
                  </a:cubicBezTo>
                  <a:cubicBezTo>
                    <a:pt x="35" y="78"/>
                    <a:pt x="36" y="75"/>
                    <a:pt x="37" y="72"/>
                  </a:cubicBezTo>
                  <a:cubicBezTo>
                    <a:pt x="38" y="69"/>
                    <a:pt x="40" y="66"/>
                    <a:pt x="44" y="64"/>
                  </a:cubicBezTo>
                  <a:cubicBezTo>
                    <a:pt x="46" y="62"/>
                    <a:pt x="48" y="61"/>
                    <a:pt x="51" y="60"/>
                  </a:cubicBezTo>
                  <a:cubicBezTo>
                    <a:pt x="51" y="59"/>
                    <a:pt x="52" y="59"/>
                    <a:pt x="53" y="58"/>
                  </a:cubicBezTo>
                  <a:cubicBezTo>
                    <a:pt x="54" y="57"/>
                    <a:pt x="55" y="57"/>
                    <a:pt x="56" y="56"/>
                  </a:cubicBezTo>
                  <a:cubicBezTo>
                    <a:pt x="57" y="55"/>
                    <a:pt x="57" y="54"/>
                    <a:pt x="57" y="53"/>
                  </a:cubicBezTo>
                  <a:cubicBezTo>
                    <a:pt x="58" y="53"/>
                    <a:pt x="57" y="52"/>
                    <a:pt x="57" y="51"/>
                  </a:cubicBezTo>
                  <a:close/>
                  <a:moveTo>
                    <a:pt x="50" y="54"/>
                  </a:moveTo>
                  <a:cubicBezTo>
                    <a:pt x="49" y="55"/>
                    <a:pt x="47" y="56"/>
                    <a:pt x="45" y="57"/>
                  </a:cubicBezTo>
                  <a:cubicBezTo>
                    <a:pt x="44" y="58"/>
                    <a:pt x="42" y="60"/>
                    <a:pt x="41" y="61"/>
                  </a:cubicBezTo>
                  <a:cubicBezTo>
                    <a:pt x="37" y="64"/>
                    <a:pt x="35" y="67"/>
                    <a:pt x="33" y="70"/>
                  </a:cubicBezTo>
                  <a:cubicBezTo>
                    <a:pt x="32" y="71"/>
                    <a:pt x="32" y="72"/>
                    <a:pt x="31" y="74"/>
                  </a:cubicBezTo>
                  <a:cubicBezTo>
                    <a:pt x="30" y="71"/>
                    <a:pt x="28" y="68"/>
                    <a:pt x="26" y="65"/>
                  </a:cubicBezTo>
                  <a:cubicBezTo>
                    <a:pt x="23" y="60"/>
                    <a:pt x="20" y="54"/>
                    <a:pt x="18" y="49"/>
                  </a:cubicBezTo>
                  <a:cubicBezTo>
                    <a:pt x="15" y="44"/>
                    <a:pt x="12" y="38"/>
                    <a:pt x="10" y="33"/>
                  </a:cubicBezTo>
                  <a:cubicBezTo>
                    <a:pt x="9" y="29"/>
                    <a:pt x="7" y="25"/>
                    <a:pt x="6" y="20"/>
                  </a:cubicBezTo>
                  <a:cubicBezTo>
                    <a:pt x="8" y="21"/>
                    <a:pt x="9" y="22"/>
                    <a:pt x="11" y="23"/>
                  </a:cubicBezTo>
                  <a:cubicBezTo>
                    <a:pt x="17" y="27"/>
                    <a:pt x="23" y="31"/>
                    <a:pt x="29" y="36"/>
                  </a:cubicBezTo>
                  <a:cubicBezTo>
                    <a:pt x="30" y="36"/>
                    <a:pt x="30" y="36"/>
                    <a:pt x="30" y="36"/>
                  </a:cubicBezTo>
                  <a:cubicBezTo>
                    <a:pt x="35" y="41"/>
                    <a:pt x="40" y="45"/>
                    <a:pt x="46" y="48"/>
                  </a:cubicBezTo>
                  <a:cubicBezTo>
                    <a:pt x="48" y="50"/>
                    <a:pt x="48" y="50"/>
                    <a:pt x="48" y="50"/>
                  </a:cubicBezTo>
                  <a:cubicBezTo>
                    <a:pt x="49" y="51"/>
                    <a:pt x="51" y="52"/>
                    <a:pt x="52" y="53"/>
                  </a:cubicBezTo>
                  <a:cubicBezTo>
                    <a:pt x="51" y="53"/>
                    <a:pt x="51" y="53"/>
                    <a:pt x="50" y="54"/>
                  </a:cubicBezTo>
                  <a:close/>
                  <a:moveTo>
                    <a:pt x="110" y="5"/>
                  </a:moveTo>
                  <a:cubicBezTo>
                    <a:pt x="108" y="4"/>
                    <a:pt x="108" y="4"/>
                    <a:pt x="108" y="4"/>
                  </a:cubicBezTo>
                  <a:cubicBezTo>
                    <a:pt x="108" y="4"/>
                    <a:pt x="108" y="4"/>
                    <a:pt x="108" y="4"/>
                  </a:cubicBezTo>
                  <a:cubicBezTo>
                    <a:pt x="108" y="0"/>
                    <a:pt x="108" y="0"/>
                    <a:pt x="108" y="0"/>
                  </a:cubicBezTo>
                  <a:cubicBezTo>
                    <a:pt x="105" y="3"/>
                    <a:pt x="105" y="3"/>
                    <a:pt x="105" y="3"/>
                  </a:cubicBezTo>
                  <a:cubicBezTo>
                    <a:pt x="105" y="3"/>
                    <a:pt x="105" y="3"/>
                    <a:pt x="105" y="3"/>
                  </a:cubicBezTo>
                  <a:cubicBezTo>
                    <a:pt x="105" y="3"/>
                    <a:pt x="105" y="3"/>
                    <a:pt x="105" y="3"/>
                  </a:cubicBezTo>
                  <a:cubicBezTo>
                    <a:pt x="103" y="5"/>
                    <a:pt x="100" y="7"/>
                    <a:pt x="98" y="9"/>
                  </a:cubicBezTo>
                  <a:cubicBezTo>
                    <a:pt x="94" y="13"/>
                    <a:pt x="89" y="16"/>
                    <a:pt x="85" y="19"/>
                  </a:cubicBezTo>
                  <a:cubicBezTo>
                    <a:pt x="83" y="21"/>
                    <a:pt x="81" y="22"/>
                    <a:pt x="79" y="24"/>
                  </a:cubicBezTo>
                  <a:cubicBezTo>
                    <a:pt x="72" y="29"/>
                    <a:pt x="67" y="35"/>
                    <a:pt x="62" y="40"/>
                  </a:cubicBezTo>
                  <a:cubicBezTo>
                    <a:pt x="61" y="42"/>
                    <a:pt x="60" y="44"/>
                    <a:pt x="58" y="46"/>
                  </a:cubicBezTo>
                  <a:cubicBezTo>
                    <a:pt x="58" y="46"/>
                    <a:pt x="58" y="47"/>
                    <a:pt x="58" y="48"/>
                  </a:cubicBezTo>
                  <a:cubicBezTo>
                    <a:pt x="57" y="49"/>
                    <a:pt x="57" y="50"/>
                    <a:pt x="58" y="51"/>
                  </a:cubicBezTo>
                  <a:cubicBezTo>
                    <a:pt x="59" y="53"/>
                    <a:pt x="60" y="53"/>
                    <a:pt x="61" y="54"/>
                  </a:cubicBezTo>
                  <a:cubicBezTo>
                    <a:pt x="61" y="54"/>
                    <a:pt x="61" y="54"/>
                    <a:pt x="61" y="54"/>
                  </a:cubicBezTo>
                  <a:cubicBezTo>
                    <a:pt x="63" y="55"/>
                    <a:pt x="64" y="56"/>
                    <a:pt x="65" y="56"/>
                  </a:cubicBezTo>
                  <a:cubicBezTo>
                    <a:pt x="68" y="57"/>
                    <a:pt x="70" y="58"/>
                    <a:pt x="71" y="60"/>
                  </a:cubicBezTo>
                  <a:cubicBezTo>
                    <a:pt x="75" y="62"/>
                    <a:pt x="77" y="64"/>
                    <a:pt x="79" y="67"/>
                  </a:cubicBezTo>
                  <a:cubicBezTo>
                    <a:pt x="81" y="70"/>
                    <a:pt x="81" y="73"/>
                    <a:pt x="81" y="77"/>
                  </a:cubicBezTo>
                  <a:cubicBezTo>
                    <a:pt x="81" y="87"/>
                    <a:pt x="81" y="87"/>
                    <a:pt x="81" y="87"/>
                  </a:cubicBezTo>
                  <a:cubicBezTo>
                    <a:pt x="87" y="78"/>
                    <a:pt x="87" y="78"/>
                    <a:pt x="87" y="78"/>
                  </a:cubicBezTo>
                  <a:cubicBezTo>
                    <a:pt x="90" y="73"/>
                    <a:pt x="93" y="68"/>
                    <a:pt x="96" y="61"/>
                  </a:cubicBezTo>
                  <a:cubicBezTo>
                    <a:pt x="99" y="55"/>
                    <a:pt x="102" y="50"/>
                    <a:pt x="104" y="43"/>
                  </a:cubicBezTo>
                  <a:cubicBezTo>
                    <a:pt x="106" y="36"/>
                    <a:pt x="108" y="30"/>
                    <a:pt x="109" y="24"/>
                  </a:cubicBezTo>
                  <a:cubicBezTo>
                    <a:pt x="110" y="18"/>
                    <a:pt x="109" y="12"/>
                    <a:pt x="109" y="5"/>
                  </a:cubicBezTo>
                  <a:lnTo>
                    <a:pt x="110" y="5"/>
                  </a:lnTo>
                  <a:close/>
                  <a:moveTo>
                    <a:pt x="102" y="23"/>
                  </a:moveTo>
                  <a:cubicBezTo>
                    <a:pt x="100" y="28"/>
                    <a:pt x="98" y="34"/>
                    <a:pt x="96" y="41"/>
                  </a:cubicBezTo>
                  <a:cubicBezTo>
                    <a:pt x="94" y="46"/>
                    <a:pt x="92" y="52"/>
                    <a:pt x="89" y="58"/>
                  </a:cubicBezTo>
                  <a:cubicBezTo>
                    <a:pt x="88" y="62"/>
                    <a:pt x="88" y="62"/>
                    <a:pt x="88" y="62"/>
                  </a:cubicBezTo>
                  <a:cubicBezTo>
                    <a:pt x="87" y="64"/>
                    <a:pt x="86" y="66"/>
                    <a:pt x="85" y="68"/>
                  </a:cubicBezTo>
                  <a:cubicBezTo>
                    <a:pt x="84" y="67"/>
                    <a:pt x="84" y="66"/>
                    <a:pt x="83" y="65"/>
                  </a:cubicBezTo>
                  <a:cubicBezTo>
                    <a:pt x="81" y="62"/>
                    <a:pt x="78" y="59"/>
                    <a:pt x="74" y="56"/>
                  </a:cubicBezTo>
                  <a:cubicBezTo>
                    <a:pt x="72" y="55"/>
                    <a:pt x="71" y="54"/>
                    <a:pt x="69" y="53"/>
                  </a:cubicBezTo>
                  <a:cubicBezTo>
                    <a:pt x="67" y="52"/>
                    <a:pt x="66" y="51"/>
                    <a:pt x="64" y="50"/>
                  </a:cubicBezTo>
                  <a:cubicBezTo>
                    <a:pt x="64" y="50"/>
                    <a:pt x="63" y="49"/>
                    <a:pt x="63" y="49"/>
                  </a:cubicBezTo>
                  <a:cubicBezTo>
                    <a:pt x="63" y="49"/>
                    <a:pt x="63" y="49"/>
                    <a:pt x="63" y="49"/>
                  </a:cubicBezTo>
                  <a:cubicBezTo>
                    <a:pt x="63" y="49"/>
                    <a:pt x="63" y="49"/>
                    <a:pt x="63" y="49"/>
                  </a:cubicBezTo>
                  <a:cubicBezTo>
                    <a:pt x="64" y="48"/>
                    <a:pt x="65" y="46"/>
                    <a:pt x="67" y="45"/>
                  </a:cubicBezTo>
                  <a:cubicBezTo>
                    <a:pt x="67" y="45"/>
                    <a:pt x="67" y="45"/>
                    <a:pt x="67" y="45"/>
                  </a:cubicBezTo>
                  <a:cubicBezTo>
                    <a:pt x="73" y="39"/>
                    <a:pt x="78" y="34"/>
                    <a:pt x="83" y="28"/>
                  </a:cubicBezTo>
                  <a:cubicBezTo>
                    <a:pt x="85" y="26"/>
                    <a:pt x="85" y="26"/>
                    <a:pt x="85" y="26"/>
                  </a:cubicBezTo>
                  <a:cubicBezTo>
                    <a:pt x="90" y="21"/>
                    <a:pt x="94" y="16"/>
                    <a:pt x="100" y="12"/>
                  </a:cubicBezTo>
                  <a:cubicBezTo>
                    <a:pt x="101" y="10"/>
                    <a:pt x="103" y="9"/>
                    <a:pt x="105" y="8"/>
                  </a:cubicBezTo>
                  <a:cubicBezTo>
                    <a:pt x="104" y="13"/>
                    <a:pt x="103" y="18"/>
                    <a:pt x="102" y="23"/>
                  </a:cubicBez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3082" name="MH_Other_9"/>
            <p:cNvSpPr/>
            <p:nvPr>
              <p:custDataLst>
                <p:tags r:id="rId21"/>
              </p:custDataLst>
            </p:nvPr>
          </p:nvSpPr>
          <p:spPr bwMode="auto">
            <a:xfrm>
              <a:off x="7610475" y="3330575"/>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3"/>
            </a:solidFill>
            <a:ln>
              <a:noFill/>
            </a:ln>
          </p:spPr>
          <p:txBody>
            <a:bodyPr>
              <a:normAutofit/>
            </a:bodyPr>
            <a:lstStyle/>
            <a:p>
              <a:pPr defTabSz="1219078">
                <a:defRPr/>
              </a:pPr>
              <a:endParaRPr lang="zh-CN" altLang="en-US" sz="2400">
                <a:solidFill>
                  <a:srgbClr val="6D6F71"/>
                </a:solidFill>
              </a:endParaRPr>
            </a:p>
          </p:txBody>
        </p:sp>
        <p:sp>
          <p:nvSpPr>
            <p:cNvPr id="2068" name="MH_SubTitle_3"/>
            <p:cNvSpPr/>
            <p:nvPr>
              <p:custDataLst>
                <p:tags r:id="rId22"/>
              </p:custDataLst>
            </p:nvPr>
          </p:nvSpPr>
          <p:spPr bwMode="auto">
            <a:xfrm>
              <a:off x="7716839"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986" rIns="107986"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defTabSz="1219078">
                <a:lnSpc>
                  <a:spcPct val="120000"/>
                </a:lnSpc>
                <a:defRPr/>
              </a:pPr>
              <a:endParaRPr lang="zh-CN" altLang="en-US" sz="2400" dirty="0">
                <a:solidFill>
                  <a:srgbClr val="333333"/>
                </a:solidFill>
                <a:latin typeface="Arial"/>
                <a:ea typeface="宋体" panose="02010600030101010101" pitchFamily="2" charset="-122"/>
              </a:endParaRPr>
            </a:p>
          </p:txBody>
        </p:sp>
        <p:pic>
          <p:nvPicPr>
            <p:cNvPr id="2070" name="MH_Other_17"/>
            <p:cNvPicPr>
              <a:picLocks noChangeAspect="1"/>
            </p:cNvPicPr>
            <p:nvPr>
              <p:custDataLst>
                <p:tags r:id="rId23"/>
              </p:custDataLst>
            </p:nvPr>
          </p:nvPicPr>
          <p:blipFill>
            <a:blip r:embed="rId27">
              <a:extLst>
                <a:ext uri="{28A0092B-C50C-407E-A947-70E740481C1C}">
                  <a14:useLocalDpi xmlns:a14="http://schemas.microsoft.com/office/drawing/2010/main" val="0"/>
                </a:ext>
              </a:extLst>
            </a:blip>
            <a:srcRect/>
            <a:stretch>
              <a:fillRect/>
            </a:stretch>
          </p:blipFill>
          <p:spPr bwMode="auto">
            <a:xfrm>
              <a:off x="8085139" y="2460625"/>
              <a:ext cx="13303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4098409" y="1851926"/>
            <a:ext cx="3457385" cy="3835200"/>
            <a:chOff x="5010151" y="2503489"/>
            <a:chExt cx="2309813" cy="2562224"/>
          </a:xfrm>
        </p:grpSpPr>
        <p:sp>
          <p:nvSpPr>
            <p:cNvPr id="2050" name="MH_Other_1"/>
            <p:cNvSpPr/>
            <p:nvPr>
              <p:custDataLst>
                <p:tags r:id="rId11"/>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1" name="MH_Other_2"/>
            <p:cNvSpPr/>
            <p:nvPr>
              <p:custDataLst>
                <p:tags r:id="rId12"/>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7" name="MH_SubTitle_2"/>
            <p:cNvSpPr/>
            <p:nvPr>
              <p:custDataLst>
                <p:tags r:id="rId13"/>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986" rIns="107986"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defTabSz="1219078">
                <a:lnSpc>
                  <a:spcPct val="120000"/>
                </a:lnSpc>
                <a:defRPr/>
              </a:pPr>
              <a:endParaRPr lang="zh-CN" altLang="en-US" sz="2400" dirty="0">
                <a:solidFill>
                  <a:srgbClr val="333333"/>
                </a:solidFill>
                <a:latin typeface="Arial"/>
                <a:ea typeface="宋体" panose="02010600030101010101" pitchFamily="2" charset="-122"/>
              </a:endParaRPr>
            </a:p>
          </p:txBody>
        </p:sp>
        <p:pic>
          <p:nvPicPr>
            <p:cNvPr id="2071" name="MH_Other_18"/>
            <p:cNvPicPr>
              <a:picLocks noChangeAspect="1"/>
            </p:cNvPicPr>
            <p:nvPr>
              <p:custDataLst>
                <p:tags r:id="rId14"/>
              </p:custDataLst>
            </p:nvPr>
          </p:nvPicPr>
          <p:blipFill>
            <a:blip r:embed="rId28">
              <a:extLst>
                <a:ext uri="{28A0092B-C50C-407E-A947-70E740481C1C}">
                  <a14:useLocalDpi xmlns:a14="http://schemas.microsoft.com/office/drawing/2010/main" val="0"/>
                </a:ext>
              </a:extLst>
            </a:blip>
            <a:srcRect/>
            <a:stretch>
              <a:fillRect/>
            </a:stretch>
          </p:blipFill>
          <p:spPr bwMode="auto">
            <a:xfrm>
              <a:off x="5400676" y="2503489"/>
              <a:ext cx="142716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
          <p:cNvGrpSpPr/>
          <p:nvPr/>
        </p:nvGrpSpPr>
        <p:grpSpPr>
          <a:xfrm>
            <a:off x="801262" y="2307397"/>
            <a:ext cx="3043491" cy="3476482"/>
            <a:chOff x="2409826" y="2427288"/>
            <a:chExt cx="2309813" cy="2638425"/>
          </a:xfrm>
        </p:grpSpPr>
        <p:sp>
          <p:nvSpPr>
            <p:cNvPr id="2059" name="MH_Other_10"/>
            <p:cNvSpPr/>
            <p:nvPr>
              <p:custDataLst>
                <p:tags r:id="rId2"/>
              </p:custDataLst>
            </p:nvPr>
          </p:nvSpPr>
          <p:spPr bwMode="auto">
            <a:xfrm>
              <a:off x="3252789" y="3268664"/>
              <a:ext cx="473075" cy="371475"/>
            </a:xfrm>
            <a:custGeom>
              <a:avLst/>
              <a:gdLst>
                <a:gd name="T0" fmla="*/ 2147483646 w 235"/>
                <a:gd name="T1" fmla="*/ 2147483646 h 184"/>
                <a:gd name="T2" fmla="*/ 2147483646 w 235"/>
                <a:gd name="T3" fmla="*/ 2147483646 h 184"/>
                <a:gd name="T4" fmla="*/ 2147483646 w 235"/>
                <a:gd name="T5" fmla="*/ 2147483646 h 184"/>
                <a:gd name="T6" fmla="*/ 2147483646 w 235"/>
                <a:gd name="T7" fmla="*/ 2147483646 h 184"/>
                <a:gd name="T8" fmla="*/ 0 w 235"/>
                <a:gd name="T9" fmla="*/ 2147483646 h 184"/>
                <a:gd name="T10" fmla="*/ 2147483646 w 235"/>
                <a:gd name="T11" fmla="*/ 2147483646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5" h="184">
                  <a:moveTo>
                    <a:pt x="235" y="184"/>
                  </a:moveTo>
                  <a:cubicBezTo>
                    <a:pt x="223" y="134"/>
                    <a:pt x="219" y="87"/>
                    <a:pt x="219" y="36"/>
                  </a:cubicBezTo>
                  <a:cubicBezTo>
                    <a:pt x="219" y="20"/>
                    <a:pt x="147" y="32"/>
                    <a:pt x="128" y="16"/>
                  </a:cubicBezTo>
                  <a:cubicBezTo>
                    <a:pt x="109" y="0"/>
                    <a:pt x="70" y="0"/>
                    <a:pt x="65" y="12"/>
                  </a:cubicBezTo>
                  <a:cubicBezTo>
                    <a:pt x="65" y="12"/>
                    <a:pt x="54" y="82"/>
                    <a:pt x="0" y="184"/>
                  </a:cubicBezTo>
                  <a:lnTo>
                    <a:pt x="235" y="184"/>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0" name="MH_Other_11"/>
            <p:cNvSpPr>
              <a:spLocks noEditPoints="1"/>
            </p:cNvSpPr>
            <p:nvPr>
              <p:custDataLst>
                <p:tags r:id="rId3"/>
              </p:custDataLst>
            </p:nvPr>
          </p:nvSpPr>
          <p:spPr bwMode="auto">
            <a:xfrm>
              <a:off x="3230564" y="3260725"/>
              <a:ext cx="511175" cy="382588"/>
            </a:xfrm>
            <a:custGeom>
              <a:avLst/>
              <a:gdLst>
                <a:gd name="T0" fmla="*/ 2147483646 w 254"/>
                <a:gd name="T1" fmla="*/ 2147483646 h 189"/>
                <a:gd name="T2" fmla="*/ 2147483646 w 254"/>
                <a:gd name="T3" fmla="*/ 2147483646 h 189"/>
                <a:gd name="T4" fmla="*/ 2147483646 w 254"/>
                <a:gd name="T5" fmla="*/ 2147483646 h 189"/>
                <a:gd name="T6" fmla="*/ 2147483646 w 254"/>
                <a:gd name="T7" fmla="*/ 2147483646 h 189"/>
                <a:gd name="T8" fmla="*/ 2147483646 w 254"/>
                <a:gd name="T9" fmla="*/ 2147483646 h 189"/>
                <a:gd name="T10" fmla="*/ 0 w 254"/>
                <a:gd name="T11" fmla="*/ 2147483646 h 189"/>
                <a:gd name="T12" fmla="*/ 2147483646 w 254"/>
                <a:gd name="T13" fmla="*/ 2147483646 h 189"/>
                <a:gd name="T14" fmla="*/ 2147483646 w 254"/>
                <a:gd name="T15" fmla="*/ 2147483646 h 189"/>
                <a:gd name="T16" fmla="*/ 2147483646 w 254"/>
                <a:gd name="T17" fmla="*/ 2147483646 h 189"/>
                <a:gd name="T18" fmla="*/ 2147483646 w 254"/>
                <a:gd name="T19" fmla="*/ 2147483646 h 189"/>
                <a:gd name="T20" fmla="*/ 2147483646 w 254"/>
                <a:gd name="T21" fmla="*/ 2147483646 h 189"/>
                <a:gd name="T22" fmla="*/ 2147483646 w 254"/>
                <a:gd name="T23" fmla="*/ 2147483646 h 189"/>
                <a:gd name="T24" fmla="*/ 2147483646 w 254"/>
                <a:gd name="T25" fmla="*/ 2147483646 h 189"/>
                <a:gd name="T26" fmla="*/ 2147483646 w 254"/>
                <a:gd name="T27" fmla="*/ 0 h 189"/>
                <a:gd name="T28" fmla="*/ 2147483646 w 254"/>
                <a:gd name="T29" fmla="*/ 0 h 189"/>
                <a:gd name="T30" fmla="*/ 2147483646 w 254"/>
                <a:gd name="T31" fmla="*/ 2147483646 h 189"/>
                <a:gd name="T32" fmla="*/ 2147483646 w 254"/>
                <a:gd name="T33" fmla="*/ 2147483646 h 189"/>
                <a:gd name="T34" fmla="*/ 2147483646 w 254"/>
                <a:gd name="T35" fmla="*/ 2147483646 h 189"/>
                <a:gd name="T36" fmla="*/ 2147483646 w 254"/>
                <a:gd name="T37" fmla="*/ 2147483646 h 189"/>
                <a:gd name="T38" fmla="*/ 2147483646 w 254"/>
                <a:gd name="T39" fmla="*/ 2147483646 h 189"/>
                <a:gd name="T40" fmla="*/ 2147483646 w 254"/>
                <a:gd name="T41" fmla="*/ 2147483646 h 189"/>
                <a:gd name="T42" fmla="*/ 2147483646 w 254"/>
                <a:gd name="T43" fmla="*/ 2147483646 h 189"/>
                <a:gd name="T44" fmla="*/ 2147483646 w 254"/>
                <a:gd name="T45" fmla="*/ 2147483646 h 189"/>
                <a:gd name="T46" fmla="*/ 2147483646 w 254"/>
                <a:gd name="T47" fmla="*/ 2147483646 h 189"/>
                <a:gd name="T48" fmla="*/ 2147483646 w 254"/>
                <a:gd name="T49" fmla="*/ 2147483646 h 189"/>
                <a:gd name="T50" fmla="*/ 2147483646 w 254"/>
                <a:gd name="T51" fmla="*/ 2147483646 h 189"/>
                <a:gd name="T52" fmla="*/ 2147483646 w 254"/>
                <a:gd name="T53" fmla="*/ 2147483646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4" h="189">
                  <a:moveTo>
                    <a:pt x="77" y="1"/>
                  </a:moveTo>
                  <a:cubicBezTo>
                    <a:pt x="73" y="21"/>
                    <a:pt x="66" y="40"/>
                    <a:pt x="60" y="59"/>
                  </a:cubicBezTo>
                  <a:cubicBezTo>
                    <a:pt x="54" y="76"/>
                    <a:pt x="47" y="93"/>
                    <a:pt x="38" y="115"/>
                  </a:cubicBezTo>
                  <a:cubicBezTo>
                    <a:pt x="30" y="133"/>
                    <a:pt x="21" y="151"/>
                    <a:pt x="11" y="169"/>
                  </a:cubicBezTo>
                  <a:cubicBezTo>
                    <a:pt x="8" y="175"/>
                    <a:pt x="5" y="181"/>
                    <a:pt x="1" y="187"/>
                  </a:cubicBezTo>
                  <a:cubicBezTo>
                    <a:pt x="0" y="189"/>
                    <a:pt x="0" y="189"/>
                    <a:pt x="0" y="189"/>
                  </a:cubicBezTo>
                  <a:cubicBezTo>
                    <a:pt x="10" y="189"/>
                    <a:pt x="10" y="189"/>
                    <a:pt x="10" y="189"/>
                  </a:cubicBezTo>
                  <a:cubicBezTo>
                    <a:pt x="10" y="188"/>
                    <a:pt x="10" y="188"/>
                    <a:pt x="10" y="188"/>
                  </a:cubicBezTo>
                  <a:cubicBezTo>
                    <a:pt x="13" y="182"/>
                    <a:pt x="16" y="177"/>
                    <a:pt x="18" y="173"/>
                  </a:cubicBezTo>
                  <a:cubicBezTo>
                    <a:pt x="28" y="154"/>
                    <a:pt x="36" y="136"/>
                    <a:pt x="44" y="117"/>
                  </a:cubicBezTo>
                  <a:cubicBezTo>
                    <a:pt x="52" y="99"/>
                    <a:pt x="59" y="80"/>
                    <a:pt x="65" y="60"/>
                  </a:cubicBezTo>
                  <a:cubicBezTo>
                    <a:pt x="68" y="51"/>
                    <a:pt x="71" y="41"/>
                    <a:pt x="74" y="31"/>
                  </a:cubicBezTo>
                  <a:cubicBezTo>
                    <a:pt x="77" y="19"/>
                    <a:pt x="79" y="10"/>
                    <a:pt x="80" y="1"/>
                  </a:cubicBezTo>
                  <a:cubicBezTo>
                    <a:pt x="80" y="0"/>
                    <a:pt x="80" y="0"/>
                    <a:pt x="80" y="0"/>
                  </a:cubicBezTo>
                  <a:cubicBezTo>
                    <a:pt x="77" y="0"/>
                    <a:pt x="77" y="0"/>
                    <a:pt x="77" y="0"/>
                  </a:cubicBezTo>
                  <a:lnTo>
                    <a:pt x="77" y="1"/>
                  </a:lnTo>
                  <a:close/>
                  <a:moveTo>
                    <a:pt x="254" y="187"/>
                  </a:moveTo>
                  <a:cubicBezTo>
                    <a:pt x="251" y="175"/>
                    <a:pt x="248" y="164"/>
                    <a:pt x="246" y="153"/>
                  </a:cubicBezTo>
                  <a:cubicBezTo>
                    <a:pt x="239" y="116"/>
                    <a:pt x="234" y="77"/>
                    <a:pt x="233" y="33"/>
                  </a:cubicBezTo>
                  <a:cubicBezTo>
                    <a:pt x="233" y="31"/>
                    <a:pt x="233" y="31"/>
                    <a:pt x="233" y="31"/>
                  </a:cubicBezTo>
                  <a:cubicBezTo>
                    <a:pt x="230" y="32"/>
                    <a:pt x="230" y="32"/>
                    <a:pt x="230" y="32"/>
                  </a:cubicBezTo>
                  <a:cubicBezTo>
                    <a:pt x="230" y="33"/>
                    <a:pt x="230" y="33"/>
                    <a:pt x="230" y="33"/>
                  </a:cubicBezTo>
                  <a:cubicBezTo>
                    <a:pt x="229" y="75"/>
                    <a:pt x="232" y="115"/>
                    <a:pt x="239" y="154"/>
                  </a:cubicBezTo>
                  <a:cubicBezTo>
                    <a:pt x="241" y="165"/>
                    <a:pt x="244" y="176"/>
                    <a:pt x="247" y="188"/>
                  </a:cubicBezTo>
                  <a:cubicBezTo>
                    <a:pt x="247" y="189"/>
                    <a:pt x="247" y="189"/>
                    <a:pt x="247" y="189"/>
                  </a:cubicBezTo>
                  <a:cubicBezTo>
                    <a:pt x="254" y="189"/>
                    <a:pt x="254" y="189"/>
                    <a:pt x="254" y="189"/>
                  </a:cubicBezTo>
                  <a:lnTo>
                    <a:pt x="254" y="187"/>
                  </a:ln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1" name="MH_Other_12"/>
            <p:cNvSpPr/>
            <p:nvPr>
              <p:custDataLst>
                <p:tags r:id="rId4"/>
              </p:custDataLst>
            </p:nvPr>
          </p:nvSpPr>
          <p:spPr bwMode="auto">
            <a:xfrm>
              <a:off x="3448050" y="3295651"/>
              <a:ext cx="179388" cy="182563"/>
            </a:xfrm>
            <a:custGeom>
              <a:avLst/>
              <a:gdLst>
                <a:gd name="T0" fmla="*/ 2147483646 w 89"/>
                <a:gd name="T1" fmla="*/ 2147483646 h 91"/>
                <a:gd name="T2" fmla="*/ 2147483646 w 89"/>
                <a:gd name="T3" fmla="*/ 2147483646 h 91"/>
                <a:gd name="T4" fmla="*/ 2147483646 w 89"/>
                <a:gd name="T5" fmla="*/ 2147483646 h 91"/>
                <a:gd name="T6" fmla="*/ 2147483646 w 89"/>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91">
                  <a:moveTo>
                    <a:pt x="89" y="16"/>
                  </a:moveTo>
                  <a:cubicBezTo>
                    <a:pt x="35" y="91"/>
                    <a:pt x="1" y="3"/>
                    <a:pt x="1" y="3"/>
                  </a:cubicBezTo>
                  <a:cubicBezTo>
                    <a:pt x="0" y="0"/>
                    <a:pt x="44" y="16"/>
                    <a:pt x="63" y="16"/>
                  </a:cubicBezTo>
                  <a:cubicBezTo>
                    <a:pt x="82" y="16"/>
                    <a:pt x="89" y="16"/>
                    <a:pt x="89" y="16"/>
                  </a:cubicBezTo>
                  <a:close/>
                </a:path>
              </a:pathLst>
            </a:custGeom>
            <a:solidFill>
              <a:srgbClr val="FDE4C5"/>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2" name="MH_Other_13"/>
            <p:cNvSpPr/>
            <p:nvPr>
              <p:custDataLst>
                <p:tags r:id="rId5"/>
              </p:custDataLst>
            </p:nvPr>
          </p:nvSpPr>
          <p:spPr bwMode="auto">
            <a:xfrm>
              <a:off x="3533776" y="3313113"/>
              <a:ext cx="117475" cy="139700"/>
            </a:xfrm>
            <a:custGeom>
              <a:avLst/>
              <a:gdLst>
                <a:gd name="T0" fmla="*/ 2147483646 w 58"/>
                <a:gd name="T1" fmla="*/ 2147483646 h 69"/>
                <a:gd name="T2" fmla="*/ 2147483646 w 58"/>
                <a:gd name="T3" fmla="*/ 2147483646 h 69"/>
                <a:gd name="T4" fmla="*/ 2147483646 w 58"/>
                <a:gd name="T5" fmla="*/ 2147483646 h 69"/>
                <a:gd name="T6" fmla="*/ 2147483646 w 58"/>
                <a:gd name="T7" fmla="*/ 0 h 69"/>
                <a:gd name="T8" fmla="*/ 2147483646 w 5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69">
                  <a:moveTo>
                    <a:pt x="48" y="5"/>
                  </a:moveTo>
                  <a:cubicBezTo>
                    <a:pt x="48" y="5"/>
                    <a:pt x="7" y="30"/>
                    <a:pt x="4" y="36"/>
                  </a:cubicBezTo>
                  <a:cubicBezTo>
                    <a:pt x="0" y="43"/>
                    <a:pt x="29" y="46"/>
                    <a:pt x="26" y="69"/>
                  </a:cubicBezTo>
                  <a:cubicBezTo>
                    <a:pt x="26" y="69"/>
                    <a:pt x="55" y="31"/>
                    <a:pt x="58" y="0"/>
                  </a:cubicBezTo>
                  <a:lnTo>
                    <a:pt x="48" y="5"/>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3" name="MH_Other_14"/>
            <p:cNvSpPr/>
            <p:nvPr>
              <p:custDataLst>
                <p:tags r:id="rId6"/>
              </p:custDataLst>
            </p:nvPr>
          </p:nvSpPr>
          <p:spPr bwMode="auto">
            <a:xfrm>
              <a:off x="3425826" y="3286125"/>
              <a:ext cx="106363" cy="153988"/>
            </a:xfrm>
            <a:custGeom>
              <a:avLst/>
              <a:gdLst>
                <a:gd name="T0" fmla="*/ 2147483646 w 53"/>
                <a:gd name="T1" fmla="*/ 2147483646 h 76"/>
                <a:gd name="T2" fmla="*/ 2147483646 w 53"/>
                <a:gd name="T3" fmla="*/ 2147483646 h 76"/>
                <a:gd name="T4" fmla="*/ 2147483646 w 53"/>
                <a:gd name="T5" fmla="*/ 2147483646 h 76"/>
                <a:gd name="T6" fmla="*/ 2147483646 w 53"/>
                <a:gd name="T7" fmla="*/ 0 h 76"/>
                <a:gd name="T8" fmla="*/ 2147483646 w 53"/>
                <a:gd name="T9" fmla="*/ 2147483646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76">
                  <a:moveTo>
                    <a:pt x="11" y="6"/>
                  </a:moveTo>
                  <a:cubicBezTo>
                    <a:pt x="11" y="6"/>
                    <a:pt x="49" y="39"/>
                    <a:pt x="51" y="46"/>
                  </a:cubicBezTo>
                  <a:cubicBezTo>
                    <a:pt x="53" y="53"/>
                    <a:pt x="27" y="53"/>
                    <a:pt x="26" y="76"/>
                  </a:cubicBezTo>
                  <a:cubicBezTo>
                    <a:pt x="26" y="76"/>
                    <a:pt x="0" y="31"/>
                    <a:pt x="2" y="0"/>
                  </a:cubicBezTo>
                  <a:lnTo>
                    <a:pt x="11" y="6"/>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4" name="MH_Other_15"/>
            <p:cNvSpPr>
              <a:spLocks noEditPoints="1"/>
            </p:cNvSpPr>
            <p:nvPr>
              <p:custDataLst>
                <p:tags r:id="rId7"/>
              </p:custDataLst>
            </p:nvPr>
          </p:nvSpPr>
          <p:spPr bwMode="auto">
            <a:xfrm>
              <a:off x="3424238" y="3278188"/>
              <a:ext cx="233362" cy="196850"/>
            </a:xfrm>
            <a:custGeom>
              <a:avLst/>
              <a:gdLst>
                <a:gd name="T0" fmla="*/ 2147483646 w 116"/>
                <a:gd name="T1" fmla="*/ 2147483646 h 97"/>
                <a:gd name="T2" fmla="*/ 2147483646 w 116"/>
                <a:gd name="T3" fmla="*/ 2147483646 h 97"/>
                <a:gd name="T4" fmla="*/ 2147483646 w 116"/>
                <a:gd name="T5" fmla="*/ 2147483646 h 97"/>
                <a:gd name="T6" fmla="*/ 2147483646 w 116"/>
                <a:gd name="T7" fmla="*/ 2147483646 h 97"/>
                <a:gd name="T8" fmla="*/ 2147483646 w 116"/>
                <a:gd name="T9" fmla="*/ 2147483646 h 97"/>
                <a:gd name="T10" fmla="*/ 2147483646 w 116"/>
                <a:gd name="T11" fmla="*/ 2147483646 h 97"/>
                <a:gd name="T12" fmla="*/ 2147483646 w 116"/>
                <a:gd name="T13" fmla="*/ 2147483646 h 97"/>
                <a:gd name="T14" fmla="*/ 2147483646 w 116"/>
                <a:gd name="T15" fmla="*/ 2147483646 h 97"/>
                <a:gd name="T16" fmla="*/ 2147483646 w 116"/>
                <a:gd name="T17" fmla="*/ 2147483646 h 97"/>
                <a:gd name="T18" fmla="*/ 2147483646 w 116"/>
                <a:gd name="T19" fmla="*/ 2147483646 h 97"/>
                <a:gd name="T20" fmla="*/ 2147483646 w 116"/>
                <a:gd name="T21" fmla="*/ 2147483646 h 97"/>
                <a:gd name="T22" fmla="*/ 2147483646 w 116"/>
                <a:gd name="T23" fmla="*/ 2147483646 h 97"/>
                <a:gd name="T24" fmla="*/ 2147483646 w 116"/>
                <a:gd name="T25" fmla="*/ 2147483646 h 97"/>
                <a:gd name="T26" fmla="*/ 2147483646 w 116"/>
                <a:gd name="T27" fmla="*/ 2147483646 h 97"/>
                <a:gd name="T28" fmla="*/ 2147483646 w 116"/>
                <a:gd name="T29" fmla="*/ 2147483646 h 97"/>
                <a:gd name="T30" fmla="*/ 2147483646 w 116"/>
                <a:gd name="T31" fmla="*/ 2147483646 h 97"/>
                <a:gd name="T32" fmla="*/ 2147483646 w 116"/>
                <a:gd name="T33" fmla="*/ 2147483646 h 97"/>
                <a:gd name="T34" fmla="*/ 2147483646 w 116"/>
                <a:gd name="T35" fmla="*/ 2147483646 h 97"/>
                <a:gd name="T36" fmla="*/ 2147483646 w 116"/>
                <a:gd name="T37" fmla="*/ 2147483646 h 97"/>
                <a:gd name="T38" fmla="*/ 2147483646 w 116"/>
                <a:gd name="T39" fmla="*/ 2147483646 h 97"/>
                <a:gd name="T40" fmla="*/ 2147483646 w 116"/>
                <a:gd name="T41" fmla="*/ 2147483646 h 97"/>
                <a:gd name="T42" fmla="*/ 2147483646 w 116"/>
                <a:gd name="T43" fmla="*/ 2147483646 h 97"/>
                <a:gd name="T44" fmla="*/ 2147483646 w 116"/>
                <a:gd name="T45" fmla="*/ 2147483646 h 97"/>
                <a:gd name="T46" fmla="*/ 2147483646 w 116"/>
                <a:gd name="T47" fmla="*/ 2147483646 h 97"/>
                <a:gd name="T48" fmla="*/ 2147483646 w 116"/>
                <a:gd name="T49" fmla="*/ 2147483646 h 97"/>
                <a:gd name="T50" fmla="*/ 2147483646 w 116"/>
                <a:gd name="T51" fmla="*/ 2147483646 h 97"/>
                <a:gd name="T52" fmla="*/ 2147483646 w 116"/>
                <a:gd name="T53" fmla="*/ 2147483646 h 97"/>
                <a:gd name="T54" fmla="*/ 2147483646 w 116"/>
                <a:gd name="T55" fmla="*/ 0 h 97"/>
                <a:gd name="T56" fmla="*/ 2147483646 w 116"/>
                <a:gd name="T57" fmla="*/ 2147483646 h 97"/>
                <a:gd name="T58" fmla="*/ 2147483646 w 116"/>
                <a:gd name="T59" fmla="*/ 2147483646 h 97"/>
                <a:gd name="T60" fmla="*/ 2147483646 w 116"/>
                <a:gd name="T61" fmla="*/ 2147483646 h 97"/>
                <a:gd name="T62" fmla="*/ 2147483646 w 116"/>
                <a:gd name="T63" fmla="*/ 2147483646 h 97"/>
                <a:gd name="T64" fmla="*/ 2147483646 w 116"/>
                <a:gd name="T65" fmla="*/ 2147483646 h 97"/>
                <a:gd name="T66" fmla="*/ 2147483646 w 116"/>
                <a:gd name="T67" fmla="*/ 2147483646 h 97"/>
                <a:gd name="T68" fmla="*/ 2147483646 w 116"/>
                <a:gd name="T69" fmla="*/ 2147483646 h 97"/>
                <a:gd name="T70" fmla="*/ 2147483646 w 116"/>
                <a:gd name="T71" fmla="*/ 2147483646 h 97"/>
                <a:gd name="T72" fmla="*/ 2147483646 w 116"/>
                <a:gd name="T73" fmla="*/ 2147483646 h 97"/>
                <a:gd name="T74" fmla="*/ 2147483646 w 116"/>
                <a:gd name="T75" fmla="*/ 2147483646 h 97"/>
                <a:gd name="T76" fmla="*/ 2147483646 w 116"/>
                <a:gd name="T77" fmla="*/ 2147483646 h 97"/>
                <a:gd name="T78" fmla="*/ 2147483646 w 116"/>
                <a:gd name="T79" fmla="*/ 2147483646 h 97"/>
                <a:gd name="T80" fmla="*/ 2147483646 w 116"/>
                <a:gd name="T81" fmla="*/ 2147483646 h 97"/>
                <a:gd name="T82" fmla="*/ 2147483646 w 116"/>
                <a:gd name="T83" fmla="*/ 2147483646 h 97"/>
                <a:gd name="T84" fmla="*/ 2147483646 w 116"/>
                <a:gd name="T85" fmla="*/ 2147483646 h 97"/>
                <a:gd name="T86" fmla="*/ 2147483646 w 116"/>
                <a:gd name="T87" fmla="*/ 2147483646 h 97"/>
                <a:gd name="T88" fmla="*/ 2147483646 w 116"/>
                <a:gd name="T89" fmla="*/ 2147483646 h 97"/>
                <a:gd name="T90" fmla="*/ 2147483646 w 116"/>
                <a:gd name="T91" fmla="*/ 2147483646 h 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 h="97">
                  <a:moveTo>
                    <a:pt x="115" y="17"/>
                  </a:moveTo>
                  <a:cubicBezTo>
                    <a:pt x="115" y="17"/>
                    <a:pt x="115" y="17"/>
                    <a:pt x="115" y="17"/>
                  </a:cubicBezTo>
                  <a:cubicBezTo>
                    <a:pt x="115" y="13"/>
                    <a:pt x="115" y="13"/>
                    <a:pt x="115" y="13"/>
                  </a:cubicBezTo>
                  <a:cubicBezTo>
                    <a:pt x="112" y="15"/>
                    <a:pt x="112" y="15"/>
                    <a:pt x="112" y="15"/>
                  </a:cubicBezTo>
                  <a:cubicBezTo>
                    <a:pt x="111" y="15"/>
                    <a:pt x="111" y="15"/>
                    <a:pt x="111" y="15"/>
                  </a:cubicBezTo>
                  <a:cubicBezTo>
                    <a:pt x="111" y="16"/>
                    <a:pt x="111" y="16"/>
                    <a:pt x="111" y="16"/>
                  </a:cubicBezTo>
                  <a:cubicBezTo>
                    <a:pt x="108" y="17"/>
                    <a:pt x="105" y="19"/>
                    <a:pt x="103" y="20"/>
                  </a:cubicBezTo>
                  <a:cubicBezTo>
                    <a:pt x="102" y="21"/>
                    <a:pt x="102" y="21"/>
                    <a:pt x="102" y="21"/>
                  </a:cubicBezTo>
                  <a:cubicBezTo>
                    <a:pt x="102" y="21"/>
                    <a:pt x="102" y="21"/>
                    <a:pt x="102" y="21"/>
                  </a:cubicBezTo>
                  <a:cubicBezTo>
                    <a:pt x="97" y="24"/>
                    <a:pt x="92" y="27"/>
                    <a:pt x="86" y="29"/>
                  </a:cubicBezTo>
                  <a:cubicBezTo>
                    <a:pt x="85" y="30"/>
                    <a:pt x="83" y="31"/>
                    <a:pt x="81" y="32"/>
                  </a:cubicBezTo>
                  <a:cubicBezTo>
                    <a:pt x="73" y="37"/>
                    <a:pt x="66" y="41"/>
                    <a:pt x="61" y="46"/>
                  </a:cubicBezTo>
                  <a:cubicBezTo>
                    <a:pt x="60" y="47"/>
                    <a:pt x="60" y="47"/>
                    <a:pt x="60" y="47"/>
                  </a:cubicBezTo>
                  <a:cubicBezTo>
                    <a:pt x="58" y="48"/>
                    <a:pt x="57" y="50"/>
                    <a:pt x="56" y="52"/>
                  </a:cubicBezTo>
                  <a:cubicBezTo>
                    <a:pt x="56" y="52"/>
                    <a:pt x="56" y="52"/>
                    <a:pt x="56" y="52"/>
                  </a:cubicBezTo>
                  <a:cubicBezTo>
                    <a:pt x="55" y="53"/>
                    <a:pt x="55" y="53"/>
                    <a:pt x="55" y="53"/>
                  </a:cubicBezTo>
                  <a:cubicBezTo>
                    <a:pt x="55" y="54"/>
                    <a:pt x="55" y="55"/>
                    <a:pt x="55" y="55"/>
                  </a:cubicBezTo>
                  <a:cubicBezTo>
                    <a:pt x="56" y="56"/>
                    <a:pt x="56" y="57"/>
                    <a:pt x="57" y="58"/>
                  </a:cubicBezTo>
                  <a:cubicBezTo>
                    <a:pt x="58" y="59"/>
                    <a:pt x="59" y="60"/>
                    <a:pt x="60" y="60"/>
                  </a:cubicBezTo>
                  <a:cubicBezTo>
                    <a:pt x="61" y="61"/>
                    <a:pt x="62" y="61"/>
                    <a:pt x="63" y="62"/>
                  </a:cubicBezTo>
                  <a:cubicBezTo>
                    <a:pt x="65" y="63"/>
                    <a:pt x="68" y="65"/>
                    <a:pt x="70" y="67"/>
                  </a:cubicBezTo>
                  <a:cubicBezTo>
                    <a:pt x="73" y="69"/>
                    <a:pt x="76" y="72"/>
                    <a:pt x="77" y="75"/>
                  </a:cubicBezTo>
                  <a:cubicBezTo>
                    <a:pt x="78" y="78"/>
                    <a:pt x="79" y="82"/>
                    <a:pt x="78" y="85"/>
                  </a:cubicBezTo>
                  <a:cubicBezTo>
                    <a:pt x="75" y="97"/>
                    <a:pt x="75" y="97"/>
                    <a:pt x="75" y="97"/>
                  </a:cubicBezTo>
                  <a:cubicBezTo>
                    <a:pt x="83" y="88"/>
                    <a:pt x="83" y="88"/>
                    <a:pt x="83" y="88"/>
                  </a:cubicBezTo>
                  <a:cubicBezTo>
                    <a:pt x="87" y="83"/>
                    <a:pt x="91" y="78"/>
                    <a:pt x="95" y="72"/>
                  </a:cubicBezTo>
                  <a:cubicBezTo>
                    <a:pt x="99" y="66"/>
                    <a:pt x="102" y="60"/>
                    <a:pt x="105" y="55"/>
                  </a:cubicBezTo>
                  <a:cubicBezTo>
                    <a:pt x="108" y="48"/>
                    <a:pt x="111" y="42"/>
                    <a:pt x="112" y="37"/>
                  </a:cubicBezTo>
                  <a:cubicBezTo>
                    <a:pt x="114" y="31"/>
                    <a:pt x="114" y="25"/>
                    <a:pt x="115" y="18"/>
                  </a:cubicBezTo>
                  <a:cubicBezTo>
                    <a:pt x="116" y="18"/>
                    <a:pt x="116" y="18"/>
                    <a:pt x="116" y="18"/>
                  </a:cubicBezTo>
                  <a:lnTo>
                    <a:pt x="115" y="17"/>
                  </a:lnTo>
                  <a:close/>
                  <a:moveTo>
                    <a:pt x="105" y="34"/>
                  </a:moveTo>
                  <a:cubicBezTo>
                    <a:pt x="103" y="39"/>
                    <a:pt x="100" y="45"/>
                    <a:pt x="97" y="51"/>
                  </a:cubicBezTo>
                  <a:cubicBezTo>
                    <a:pt x="95" y="56"/>
                    <a:pt x="92" y="62"/>
                    <a:pt x="88" y="68"/>
                  </a:cubicBezTo>
                  <a:cubicBezTo>
                    <a:pt x="86" y="71"/>
                    <a:pt x="85" y="74"/>
                    <a:pt x="83" y="77"/>
                  </a:cubicBezTo>
                  <a:cubicBezTo>
                    <a:pt x="83" y="76"/>
                    <a:pt x="82" y="74"/>
                    <a:pt x="81" y="73"/>
                  </a:cubicBezTo>
                  <a:cubicBezTo>
                    <a:pt x="79" y="69"/>
                    <a:pt x="77" y="66"/>
                    <a:pt x="73" y="63"/>
                  </a:cubicBezTo>
                  <a:cubicBezTo>
                    <a:pt x="71" y="62"/>
                    <a:pt x="70" y="61"/>
                    <a:pt x="68" y="60"/>
                  </a:cubicBezTo>
                  <a:cubicBezTo>
                    <a:pt x="66" y="59"/>
                    <a:pt x="64" y="57"/>
                    <a:pt x="63" y="56"/>
                  </a:cubicBezTo>
                  <a:cubicBezTo>
                    <a:pt x="62" y="56"/>
                    <a:pt x="62" y="55"/>
                    <a:pt x="61" y="55"/>
                  </a:cubicBezTo>
                  <a:cubicBezTo>
                    <a:pt x="62" y="54"/>
                    <a:pt x="64" y="53"/>
                    <a:pt x="65" y="52"/>
                  </a:cubicBezTo>
                  <a:cubicBezTo>
                    <a:pt x="68" y="50"/>
                    <a:pt x="68" y="50"/>
                    <a:pt x="68" y="50"/>
                  </a:cubicBezTo>
                  <a:cubicBezTo>
                    <a:pt x="73" y="46"/>
                    <a:pt x="79" y="42"/>
                    <a:pt x="85" y="37"/>
                  </a:cubicBezTo>
                  <a:cubicBezTo>
                    <a:pt x="86" y="37"/>
                    <a:pt x="86" y="37"/>
                    <a:pt x="86" y="37"/>
                  </a:cubicBezTo>
                  <a:cubicBezTo>
                    <a:pt x="92" y="32"/>
                    <a:pt x="98" y="27"/>
                    <a:pt x="104" y="23"/>
                  </a:cubicBezTo>
                  <a:cubicBezTo>
                    <a:pt x="106" y="22"/>
                    <a:pt x="108" y="21"/>
                    <a:pt x="110" y="20"/>
                  </a:cubicBezTo>
                  <a:cubicBezTo>
                    <a:pt x="109" y="25"/>
                    <a:pt x="107" y="30"/>
                    <a:pt x="105" y="34"/>
                  </a:cubicBezTo>
                  <a:close/>
                  <a:moveTo>
                    <a:pt x="54" y="47"/>
                  </a:moveTo>
                  <a:cubicBezTo>
                    <a:pt x="53" y="45"/>
                    <a:pt x="52" y="43"/>
                    <a:pt x="50" y="42"/>
                  </a:cubicBezTo>
                  <a:cubicBezTo>
                    <a:pt x="46" y="36"/>
                    <a:pt x="40" y="30"/>
                    <a:pt x="32" y="24"/>
                  </a:cubicBezTo>
                  <a:cubicBezTo>
                    <a:pt x="30" y="23"/>
                    <a:pt x="28" y="21"/>
                    <a:pt x="26" y="20"/>
                  </a:cubicBezTo>
                  <a:cubicBezTo>
                    <a:pt x="22" y="16"/>
                    <a:pt x="17" y="13"/>
                    <a:pt x="13" y="9"/>
                  </a:cubicBezTo>
                  <a:cubicBezTo>
                    <a:pt x="10" y="7"/>
                    <a:pt x="7" y="5"/>
                    <a:pt x="5" y="3"/>
                  </a:cubicBezTo>
                  <a:cubicBezTo>
                    <a:pt x="5" y="2"/>
                    <a:pt x="5" y="2"/>
                    <a:pt x="5" y="2"/>
                  </a:cubicBezTo>
                  <a:cubicBezTo>
                    <a:pt x="5" y="2"/>
                    <a:pt x="5" y="2"/>
                    <a:pt x="5" y="2"/>
                  </a:cubicBezTo>
                  <a:cubicBezTo>
                    <a:pt x="2" y="0"/>
                    <a:pt x="2" y="0"/>
                    <a:pt x="2" y="0"/>
                  </a:cubicBezTo>
                  <a:cubicBezTo>
                    <a:pt x="1" y="3"/>
                    <a:pt x="1" y="3"/>
                    <a:pt x="1" y="3"/>
                  </a:cubicBezTo>
                  <a:cubicBezTo>
                    <a:pt x="1" y="3"/>
                    <a:pt x="1" y="3"/>
                    <a:pt x="1" y="3"/>
                  </a:cubicBezTo>
                  <a:cubicBezTo>
                    <a:pt x="0" y="4"/>
                    <a:pt x="0" y="4"/>
                    <a:pt x="0" y="4"/>
                  </a:cubicBezTo>
                  <a:cubicBezTo>
                    <a:pt x="1" y="4"/>
                    <a:pt x="1" y="4"/>
                    <a:pt x="1" y="4"/>
                  </a:cubicBezTo>
                  <a:cubicBezTo>
                    <a:pt x="0" y="11"/>
                    <a:pt x="0" y="18"/>
                    <a:pt x="1" y="24"/>
                  </a:cubicBezTo>
                  <a:cubicBezTo>
                    <a:pt x="2" y="31"/>
                    <a:pt x="4" y="37"/>
                    <a:pt x="6" y="45"/>
                  </a:cubicBezTo>
                  <a:cubicBezTo>
                    <a:pt x="8" y="51"/>
                    <a:pt x="11" y="58"/>
                    <a:pt x="14" y="64"/>
                  </a:cubicBezTo>
                  <a:cubicBezTo>
                    <a:pt x="17" y="70"/>
                    <a:pt x="21" y="76"/>
                    <a:pt x="24" y="82"/>
                  </a:cubicBezTo>
                  <a:cubicBezTo>
                    <a:pt x="30" y="91"/>
                    <a:pt x="30" y="91"/>
                    <a:pt x="30" y="91"/>
                  </a:cubicBezTo>
                  <a:cubicBezTo>
                    <a:pt x="30" y="80"/>
                    <a:pt x="30" y="80"/>
                    <a:pt x="30" y="80"/>
                  </a:cubicBezTo>
                  <a:cubicBezTo>
                    <a:pt x="30" y="77"/>
                    <a:pt x="31" y="73"/>
                    <a:pt x="32" y="70"/>
                  </a:cubicBezTo>
                  <a:cubicBezTo>
                    <a:pt x="34" y="67"/>
                    <a:pt x="37" y="64"/>
                    <a:pt x="40" y="62"/>
                  </a:cubicBezTo>
                  <a:cubicBezTo>
                    <a:pt x="42" y="61"/>
                    <a:pt x="45" y="60"/>
                    <a:pt x="47" y="59"/>
                  </a:cubicBezTo>
                  <a:cubicBezTo>
                    <a:pt x="48" y="58"/>
                    <a:pt x="50" y="57"/>
                    <a:pt x="51" y="56"/>
                  </a:cubicBezTo>
                  <a:cubicBezTo>
                    <a:pt x="52" y="56"/>
                    <a:pt x="52" y="56"/>
                    <a:pt x="52" y="56"/>
                  </a:cubicBezTo>
                  <a:cubicBezTo>
                    <a:pt x="53" y="55"/>
                    <a:pt x="54" y="55"/>
                    <a:pt x="55" y="53"/>
                  </a:cubicBezTo>
                  <a:cubicBezTo>
                    <a:pt x="55" y="52"/>
                    <a:pt x="55" y="51"/>
                    <a:pt x="55" y="50"/>
                  </a:cubicBezTo>
                  <a:cubicBezTo>
                    <a:pt x="55" y="49"/>
                    <a:pt x="55" y="48"/>
                    <a:pt x="54" y="47"/>
                  </a:cubicBezTo>
                  <a:close/>
                  <a:moveTo>
                    <a:pt x="48" y="52"/>
                  </a:moveTo>
                  <a:cubicBezTo>
                    <a:pt x="47" y="53"/>
                    <a:pt x="45" y="54"/>
                    <a:pt x="43" y="55"/>
                  </a:cubicBezTo>
                  <a:cubicBezTo>
                    <a:pt x="41" y="56"/>
                    <a:pt x="40" y="57"/>
                    <a:pt x="38" y="58"/>
                  </a:cubicBezTo>
                  <a:cubicBezTo>
                    <a:pt x="34" y="61"/>
                    <a:pt x="31" y="64"/>
                    <a:pt x="29" y="67"/>
                  </a:cubicBezTo>
                  <a:cubicBezTo>
                    <a:pt x="28" y="69"/>
                    <a:pt x="27" y="70"/>
                    <a:pt x="26" y="72"/>
                  </a:cubicBezTo>
                  <a:cubicBezTo>
                    <a:pt x="25" y="69"/>
                    <a:pt x="24" y="67"/>
                    <a:pt x="23" y="65"/>
                  </a:cubicBezTo>
                  <a:cubicBezTo>
                    <a:pt x="21" y="61"/>
                    <a:pt x="21" y="61"/>
                    <a:pt x="21" y="61"/>
                  </a:cubicBezTo>
                  <a:cubicBezTo>
                    <a:pt x="19" y="54"/>
                    <a:pt x="16" y="48"/>
                    <a:pt x="14" y="42"/>
                  </a:cubicBezTo>
                  <a:cubicBezTo>
                    <a:pt x="12" y="35"/>
                    <a:pt x="10" y="29"/>
                    <a:pt x="9" y="23"/>
                  </a:cubicBezTo>
                  <a:cubicBezTo>
                    <a:pt x="7" y="18"/>
                    <a:pt x="6" y="13"/>
                    <a:pt x="5" y="7"/>
                  </a:cubicBezTo>
                  <a:cubicBezTo>
                    <a:pt x="7" y="9"/>
                    <a:pt x="9" y="10"/>
                    <a:pt x="11" y="11"/>
                  </a:cubicBezTo>
                  <a:cubicBezTo>
                    <a:pt x="16" y="16"/>
                    <a:pt x="21" y="22"/>
                    <a:pt x="26" y="27"/>
                  </a:cubicBezTo>
                  <a:cubicBezTo>
                    <a:pt x="28" y="29"/>
                    <a:pt x="28" y="29"/>
                    <a:pt x="28" y="29"/>
                  </a:cubicBezTo>
                  <a:cubicBezTo>
                    <a:pt x="33" y="35"/>
                    <a:pt x="39" y="41"/>
                    <a:pt x="45" y="46"/>
                  </a:cubicBezTo>
                  <a:cubicBezTo>
                    <a:pt x="45" y="46"/>
                    <a:pt x="45" y="46"/>
                    <a:pt x="45" y="46"/>
                  </a:cubicBezTo>
                  <a:cubicBezTo>
                    <a:pt x="47" y="48"/>
                    <a:pt x="48" y="49"/>
                    <a:pt x="49" y="50"/>
                  </a:cubicBezTo>
                  <a:cubicBezTo>
                    <a:pt x="49" y="51"/>
                    <a:pt x="49" y="51"/>
                    <a:pt x="49" y="51"/>
                  </a:cubicBezTo>
                  <a:cubicBezTo>
                    <a:pt x="49" y="51"/>
                    <a:pt x="49" y="51"/>
                    <a:pt x="49" y="51"/>
                  </a:cubicBezTo>
                  <a:cubicBezTo>
                    <a:pt x="49" y="51"/>
                    <a:pt x="49" y="51"/>
                    <a:pt x="48" y="52"/>
                  </a:cubicBez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5" name="MH_Other_16"/>
            <p:cNvSpPr/>
            <p:nvPr>
              <p:custDataLst>
                <p:tags r:id="rId8"/>
              </p:custDataLst>
            </p:nvPr>
          </p:nvSpPr>
          <p:spPr bwMode="auto">
            <a:xfrm>
              <a:off x="2409826"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6" name="MH_SubTitle_1"/>
            <p:cNvSpPr/>
            <p:nvPr>
              <p:custDataLst>
                <p:tags r:id="rId9"/>
              </p:custDataLst>
            </p:nvPr>
          </p:nvSpPr>
          <p:spPr bwMode="auto">
            <a:xfrm>
              <a:off x="2516189"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986" rIns="107986"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defTabSz="1219078">
                <a:lnSpc>
                  <a:spcPct val="120000"/>
                </a:lnSpc>
                <a:defRPr/>
              </a:pPr>
              <a:endParaRPr lang="zh-CN" altLang="en-US" sz="2400">
                <a:solidFill>
                  <a:srgbClr val="333333"/>
                </a:solidFill>
                <a:latin typeface="Arial"/>
                <a:ea typeface="宋体" panose="02010600030101010101" pitchFamily="2" charset="-122"/>
              </a:endParaRPr>
            </a:p>
          </p:txBody>
        </p:sp>
        <p:pic>
          <p:nvPicPr>
            <p:cNvPr id="2072" name="MH_Other_19"/>
            <p:cNvPicPr>
              <a:picLocks noChangeAspect="1"/>
            </p:cNvPicPr>
            <p:nvPr>
              <p:custDataLst>
                <p:tags r:id="rId10"/>
              </p:custDataLst>
            </p:nvPr>
          </p:nvPicPr>
          <p:blipFill>
            <a:blip r:embed="rId29">
              <a:extLst>
                <a:ext uri="{28A0092B-C50C-407E-A947-70E740481C1C}">
                  <a14:useLocalDpi xmlns:a14="http://schemas.microsoft.com/office/drawing/2010/main" val="0"/>
                </a:ext>
              </a:extLst>
            </a:blip>
            <a:srcRect/>
            <a:stretch>
              <a:fillRect/>
            </a:stretch>
          </p:blipFill>
          <p:spPr bwMode="auto">
            <a:xfrm>
              <a:off x="2682875" y="2427288"/>
              <a:ext cx="147478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4EC31AD0-385F-46AC-9F99-D01480EC2DD8}"/>
              </a:ext>
            </a:extLst>
          </p:cNvPr>
          <p:cNvSpPr txBox="1"/>
          <p:nvPr/>
        </p:nvSpPr>
        <p:spPr>
          <a:xfrm>
            <a:off x="819304" y="3831725"/>
            <a:ext cx="2637166" cy="1200329"/>
          </a:xfrm>
          <a:prstGeom prst="rect">
            <a:avLst/>
          </a:prstGeom>
          <a:noFill/>
        </p:spPr>
        <p:txBody>
          <a:bodyPr wrap="square">
            <a:spAutoFit/>
          </a:bodyPr>
          <a:lstStyle/>
          <a:p>
            <a:pPr marL="228577" lvl="1" algn="ctr" defTabSz="1219078"/>
            <a:r>
              <a:rPr lang="vi-VN" sz="3600" b="1">
                <a:solidFill>
                  <a:srgbClr val="00B0F0"/>
                </a:solidFill>
                <a:latin typeface="Arial-Rounded" panose="020B0500000000000000" pitchFamily="34" charset="0"/>
                <a:ea typeface="Arial-Rounded" panose="020B0500000000000000" pitchFamily="34" charset="0"/>
                <a:cs typeface="Arial-Rounded" panose="020B0500000000000000" pitchFamily="34" charset="0"/>
              </a:rPr>
              <a:t>Ôn tập lại</a:t>
            </a:r>
            <a:r>
              <a:rPr lang="en-US" sz="3600" b="1">
                <a:solidFill>
                  <a:srgbClr val="00B0F0"/>
                </a:solidFill>
                <a:latin typeface="Arial-Rounded" panose="020B0500000000000000" pitchFamily="34" charset="0"/>
                <a:ea typeface="Arial-Rounded" panose="020B0500000000000000" pitchFamily="34" charset="0"/>
                <a:cs typeface="Arial-Rounded" panose="020B0500000000000000" pitchFamily="34" charset="0"/>
              </a:rPr>
              <a:t> bài đã học</a:t>
            </a:r>
            <a:endParaRPr lang="vi-VN"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256F9C0-A68A-4BA9-9C89-C46502A9A159}"/>
              </a:ext>
            </a:extLst>
          </p:cNvPr>
          <p:cNvSpPr txBox="1"/>
          <p:nvPr/>
        </p:nvSpPr>
        <p:spPr>
          <a:xfrm>
            <a:off x="4476430" y="3711206"/>
            <a:ext cx="3015417" cy="1200329"/>
          </a:xfrm>
          <a:prstGeom prst="rect">
            <a:avLst/>
          </a:prstGeom>
          <a:noFill/>
        </p:spPr>
        <p:txBody>
          <a:bodyPr wrap="square">
            <a:spAutoFit/>
          </a:bodyPr>
          <a:lstStyle/>
          <a:p>
            <a:pPr marL="228577" lvl="1" defTabSz="1219078"/>
            <a:r>
              <a:rPr lang="en-US" sz="3600" b="1">
                <a:solidFill>
                  <a:srgbClr val="00B0F0"/>
                </a:solidFill>
                <a:latin typeface="Arial-Rounded" panose="020B0500000000000000" pitchFamily="34" charset="0"/>
                <a:ea typeface="Arial-Rounded" panose="020B0500000000000000" pitchFamily="34" charset="0"/>
                <a:cs typeface="Arial-Rounded" panose="020B0500000000000000" pitchFamily="34" charset="0"/>
              </a:rPr>
              <a:t>Làm bài tập trong SBT</a:t>
            </a:r>
            <a:endParaRPr lang="vi-VN"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FA3E55C2-2D1A-4158-8FED-2BAE592A90F6}"/>
              </a:ext>
            </a:extLst>
          </p:cNvPr>
          <p:cNvSpPr txBox="1"/>
          <p:nvPr/>
        </p:nvSpPr>
        <p:spPr>
          <a:xfrm>
            <a:off x="7270410" y="3618148"/>
            <a:ext cx="4708683" cy="1200329"/>
          </a:xfrm>
          <a:prstGeom prst="rect">
            <a:avLst/>
          </a:prstGeom>
          <a:noFill/>
        </p:spPr>
        <p:txBody>
          <a:bodyPr wrap="square">
            <a:spAutoFit/>
          </a:bodyPr>
          <a:lstStyle/>
          <a:p>
            <a:pPr marL="228577" lvl="1" algn="ctr" defTabSz="1219078"/>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Chuẩn</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p>
          <a:p>
            <a:pPr marL="228577" lvl="1" algn="ctr" defTabSz="1219078"/>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mới</a:t>
            </a:r>
            <a:endParaRPr lang="vi-VN"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30"/>
          <a:stretch>
            <a:fillRect/>
          </a:stretch>
        </p:blipFill>
        <p:spPr>
          <a:xfrm>
            <a:off x="2323007" y="1016678"/>
            <a:ext cx="5992887" cy="725487"/>
          </a:xfrm>
          <a:prstGeom prst="rect">
            <a:avLst/>
          </a:prstGeom>
        </p:spPr>
      </p:pic>
    </p:spTree>
    <p:custDataLst>
      <p:tags r:id="rId1"/>
    </p:custDataLst>
    <p:extLst>
      <p:ext uri="{BB962C8B-B14F-4D97-AF65-F5344CB8AC3E}">
        <p14:creationId xmlns:p14="http://schemas.microsoft.com/office/powerpoint/2010/main" val="117656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80">
                                          <p:stCondLst>
                                            <p:cond delay="0"/>
                                          </p:stCondLst>
                                        </p:cTn>
                                        <p:tgtEl>
                                          <p:spTgt spid="31"/>
                                        </p:tgtEl>
                                      </p:cBhvr>
                                    </p:animEffect>
                                    <p:anim calcmode="lin" valueType="num">
                                      <p:cBhvr>
                                        <p:cTn id="2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1" dur="26">
                                          <p:stCondLst>
                                            <p:cond delay="650"/>
                                          </p:stCondLst>
                                        </p:cTn>
                                        <p:tgtEl>
                                          <p:spTgt spid="31"/>
                                        </p:tgtEl>
                                      </p:cBhvr>
                                      <p:to x="100000" y="60000"/>
                                    </p:animScale>
                                    <p:animScale>
                                      <p:cBhvr>
                                        <p:cTn id="32" dur="166" decel="50000">
                                          <p:stCondLst>
                                            <p:cond delay="676"/>
                                          </p:stCondLst>
                                        </p:cTn>
                                        <p:tgtEl>
                                          <p:spTgt spid="31"/>
                                        </p:tgtEl>
                                      </p:cBhvr>
                                      <p:to x="100000" y="100000"/>
                                    </p:animScale>
                                    <p:animScale>
                                      <p:cBhvr>
                                        <p:cTn id="33" dur="26">
                                          <p:stCondLst>
                                            <p:cond delay="1312"/>
                                          </p:stCondLst>
                                        </p:cTn>
                                        <p:tgtEl>
                                          <p:spTgt spid="31"/>
                                        </p:tgtEl>
                                      </p:cBhvr>
                                      <p:to x="100000" y="80000"/>
                                    </p:animScale>
                                    <p:animScale>
                                      <p:cBhvr>
                                        <p:cTn id="34" dur="166" decel="50000">
                                          <p:stCondLst>
                                            <p:cond delay="1338"/>
                                          </p:stCondLst>
                                        </p:cTn>
                                        <p:tgtEl>
                                          <p:spTgt spid="31"/>
                                        </p:tgtEl>
                                      </p:cBhvr>
                                      <p:to x="100000" y="100000"/>
                                    </p:animScale>
                                    <p:animScale>
                                      <p:cBhvr>
                                        <p:cTn id="35" dur="26">
                                          <p:stCondLst>
                                            <p:cond delay="1642"/>
                                          </p:stCondLst>
                                        </p:cTn>
                                        <p:tgtEl>
                                          <p:spTgt spid="31"/>
                                        </p:tgtEl>
                                      </p:cBhvr>
                                      <p:to x="100000" y="90000"/>
                                    </p:animScale>
                                    <p:animScale>
                                      <p:cBhvr>
                                        <p:cTn id="36" dur="166" decel="50000">
                                          <p:stCondLst>
                                            <p:cond delay="1668"/>
                                          </p:stCondLst>
                                        </p:cTn>
                                        <p:tgtEl>
                                          <p:spTgt spid="31"/>
                                        </p:tgtEl>
                                      </p:cBhvr>
                                      <p:to x="100000" y="100000"/>
                                    </p:animScale>
                                    <p:animScale>
                                      <p:cBhvr>
                                        <p:cTn id="37" dur="26">
                                          <p:stCondLst>
                                            <p:cond delay="1808"/>
                                          </p:stCondLst>
                                        </p:cTn>
                                        <p:tgtEl>
                                          <p:spTgt spid="31"/>
                                        </p:tgtEl>
                                      </p:cBhvr>
                                      <p:to x="100000" y="95000"/>
                                    </p:animScale>
                                    <p:animScale>
                                      <p:cBhvr>
                                        <p:cTn id="38" dur="166" decel="50000">
                                          <p:stCondLst>
                                            <p:cond delay="1834"/>
                                          </p:stCondLst>
                                        </p:cTn>
                                        <p:tgtEl>
                                          <p:spTgt spid="3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80">
                                          <p:stCondLst>
                                            <p:cond delay="0"/>
                                          </p:stCondLst>
                                        </p:cTn>
                                        <p:tgtEl>
                                          <p:spTgt spid="32"/>
                                        </p:tgtEl>
                                      </p:cBhvr>
                                    </p:animEffect>
                                    <p:anim calcmode="lin" valueType="num">
                                      <p:cBhvr>
                                        <p:cTn id="4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9" dur="26">
                                          <p:stCondLst>
                                            <p:cond delay="650"/>
                                          </p:stCondLst>
                                        </p:cTn>
                                        <p:tgtEl>
                                          <p:spTgt spid="32"/>
                                        </p:tgtEl>
                                      </p:cBhvr>
                                      <p:to x="100000" y="60000"/>
                                    </p:animScale>
                                    <p:animScale>
                                      <p:cBhvr>
                                        <p:cTn id="50" dur="166" decel="50000">
                                          <p:stCondLst>
                                            <p:cond delay="676"/>
                                          </p:stCondLst>
                                        </p:cTn>
                                        <p:tgtEl>
                                          <p:spTgt spid="32"/>
                                        </p:tgtEl>
                                      </p:cBhvr>
                                      <p:to x="100000" y="100000"/>
                                    </p:animScale>
                                    <p:animScale>
                                      <p:cBhvr>
                                        <p:cTn id="51" dur="26">
                                          <p:stCondLst>
                                            <p:cond delay="1312"/>
                                          </p:stCondLst>
                                        </p:cTn>
                                        <p:tgtEl>
                                          <p:spTgt spid="32"/>
                                        </p:tgtEl>
                                      </p:cBhvr>
                                      <p:to x="100000" y="80000"/>
                                    </p:animScale>
                                    <p:animScale>
                                      <p:cBhvr>
                                        <p:cTn id="52" dur="166" decel="50000">
                                          <p:stCondLst>
                                            <p:cond delay="1338"/>
                                          </p:stCondLst>
                                        </p:cTn>
                                        <p:tgtEl>
                                          <p:spTgt spid="32"/>
                                        </p:tgtEl>
                                      </p:cBhvr>
                                      <p:to x="100000" y="100000"/>
                                    </p:animScale>
                                    <p:animScale>
                                      <p:cBhvr>
                                        <p:cTn id="53" dur="26">
                                          <p:stCondLst>
                                            <p:cond delay="1642"/>
                                          </p:stCondLst>
                                        </p:cTn>
                                        <p:tgtEl>
                                          <p:spTgt spid="32"/>
                                        </p:tgtEl>
                                      </p:cBhvr>
                                      <p:to x="100000" y="90000"/>
                                    </p:animScale>
                                    <p:animScale>
                                      <p:cBhvr>
                                        <p:cTn id="54" dur="166" decel="50000">
                                          <p:stCondLst>
                                            <p:cond delay="1668"/>
                                          </p:stCondLst>
                                        </p:cTn>
                                        <p:tgtEl>
                                          <p:spTgt spid="32"/>
                                        </p:tgtEl>
                                      </p:cBhvr>
                                      <p:to x="100000" y="100000"/>
                                    </p:animScale>
                                    <p:animScale>
                                      <p:cBhvr>
                                        <p:cTn id="55" dur="26">
                                          <p:stCondLst>
                                            <p:cond delay="1808"/>
                                          </p:stCondLst>
                                        </p:cTn>
                                        <p:tgtEl>
                                          <p:spTgt spid="32"/>
                                        </p:tgtEl>
                                      </p:cBhvr>
                                      <p:to x="100000" y="95000"/>
                                    </p:animScale>
                                    <p:animScale>
                                      <p:cBhvr>
                                        <p:cTn id="56" dur="166" decel="50000">
                                          <p:stCondLst>
                                            <p:cond delay="1834"/>
                                          </p:stCondLst>
                                        </p:cTn>
                                        <p:tgtEl>
                                          <p:spTgt spid="3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80">
                                          <p:stCondLst>
                                            <p:cond delay="0"/>
                                          </p:stCondLst>
                                        </p:cTn>
                                        <p:tgtEl>
                                          <p:spTgt spid="33"/>
                                        </p:tgtEl>
                                      </p:cBhvr>
                                    </p:animEffect>
                                    <p:anim calcmode="lin" valueType="num">
                                      <p:cBhvr>
                                        <p:cTn id="6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7" dur="26">
                                          <p:stCondLst>
                                            <p:cond delay="650"/>
                                          </p:stCondLst>
                                        </p:cTn>
                                        <p:tgtEl>
                                          <p:spTgt spid="33"/>
                                        </p:tgtEl>
                                      </p:cBhvr>
                                      <p:to x="100000" y="60000"/>
                                    </p:animScale>
                                    <p:animScale>
                                      <p:cBhvr>
                                        <p:cTn id="68" dur="166" decel="50000">
                                          <p:stCondLst>
                                            <p:cond delay="676"/>
                                          </p:stCondLst>
                                        </p:cTn>
                                        <p:tgtEl>
                                          <p:spTgt spid="33"/>
                                        </p:tgtEl>
                                      </p:cBhvr>
                                      <p:to x="100000" y="100000"/>
                                    </p:animScale>
                                    <p:animScale>
                                      <p:cBhvr>
                                        <p:cTn id="69" dur="26">
                                          <p:stCondLst>
                                            <p:cond delay="1312"/>
                                          </p:stCondLst>
                                        </p:cTn>
                                        <p:tgtEl>
                                          <p:spTgt spid="33"/>
                                        </p:tgtEl>
                                      </p:cBhvr>
                                      <p:to x="100000" y="80000"/>
                                    </p:animScale>
                                    <p:animScale>
                                      <p:cBhvr>
                                        <p:cTn id="70" dur="166" decel="50000">
                                          <p:stCondLst>
                                            <p:cond delay="1338"/>
                                          </p:stCondLst>
                                        </p:cTn>
                                        <p:tgtEl>
                                          <p:spTgt spid="33"/>
                                        </p:tgtEl>
                                      </p:cBhvr>
                                      <p:to x="100000" y="100000"/>
                                    </p:animScale>
                                    <p:animScale>
                                      <p:cBhvr>
                                        <p:cTn id="71" dur="26">
                                          <p:stCondLst>
                                            <p:cond delay="1642"/>
                                          </p:stCondLst>
                                        </p:cTn>
                                        <p:tgtEl>
                                          <p:spTgt spid="33"/>
                                        </p:tgtEl>
                                      </p:cBhvr>
                                      <p:to x="100000" y="90000"/>
                                    </p:animScale>
                                    <p:animScale>
                                      <p:cBhvr>
                                        <p:cTn id="72" dur="166" decel="50000">
                                          <p:stCondLst>
                                            <p:cond delay="1668"/>
                                          </p:stCondLst>
                                        </p:cTn>
                                        <p:tgtEl>
                                          <p:spTgt spid="33"/>
                                        </p:tgtEl>
                                      </p:cBhvr>
                                      <p:to x="100000" y="100000"/>
                                    </p:animScale>
                                    <p:animScale>
                                      <p:cBhvr>
                                        <p:cTn id="73" dur="26">
                                          <p:stCondLst>
                                            <p:cond delay="1808"/>
                                          </p:stCondLst>
                                        </p:cTn>
                                        <p:tgtEl>
                                          <p:spTgt spid="33"/>
                                        </p:tgtEl>
                                      </p:cBhvr>
                                      <p:to x="100000" y="95000"/>
                                    </p:animScale>
                                    <p:animScale>
                                      <p:cBhvr>
                                        <p:cTn id="74"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1009192814"/>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9"/>
</p:tagLst>
</file>

<file path=ppt/tags/tag1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8"/>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6"/>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7"/>
</p:tagLst>
</file>

<file path=ppt/tags/tag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0"/>
</p:tagLst>
</file>

<file path=ppt/tags/tag2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8"/>
</p:tagLst>
</file>

<file path=ppt/tags/tag2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2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7"/>
</p:tagLst>
</file>

<file path=ppt/tags/tag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1"/>
</p:tagLst>
</file>

<file path=ppt/tags/tag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2"/>
</p:tagLst>
</file>

<file path=ppt/tags/tag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3"/>
</p:tagLst>
</file>

<file path=ppt/tags/tag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4"/>
</p:tagLst>
</file>

<file path=ppt/tags/tag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5"/>
</p:tagLst>
</file>

<file path=ppt/tags/tag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1435</TotalTime>
  <Words>372</Words>
  <Application>Microsoft Office PowerPoint</Application>
  <PresentationFormat>Widescreen</PresentationFormat>
  <Paragraphs>32</Paragraphs>
  <Slides>10</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Arial</vt:lpstr>
      <vt:lpstr>Arial Rounded MT Bold</vt:lpstr>
      <vt:lpstr>Arial-Rounded</vt:lpstr>
      <vt:lpstr>Calibri</vt:lpstr>
      <vt:lpstr>Calibri Light</vt:lpstr>
      <vt:lpstr>Coiny</vt:lpstr>
      <vt:lpstr>字魂70号-灵悦黑体</vt:lpstr>
      <vt:lpstr>思源黑体 CN Regular</vt:lpstr>
      <vt:lpstr>Office Theme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 vũ hồng</dc:creator>
  <cp:lastModifiedBy>Đào Thị Minh Phượng</cp:lastModifiedBy>
  <cp:revision>530</cp:revision>
  <dcterms:created xsi:type="dcterms:W3CDTF">2022-06-24T03:14:59Z</dcterms:created>
  <dcterms:modified xsi:type="dcterms:W3CDTF">2023-05-14T08:39:50Z</dcterms:modified>
</cp:coreProperties>
</file>