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9" r:id="rId2"/>
    <p:sldMasterId id="2147483689" r:id="rId3"/>
    <p:sldMasterId id="2147483703" r:id="rId4"/>
  </p:sldMasterIdLst>
  <p:notesMasterIdLst>
    <p:notesMasterId r:id="rId21"/>
  </p:notesMasterIdLst>
  <p:sldIdLst>
    <p:sldId id="308" r:id="rId5"/>
    <p:sldId id="529" r:id="rId6"/>
    <p:sldId id="528" r:id="rId7"/>
    <p:sldId id="313" r:id="rId8"/>
    <p:sldId id="347" r:id="rId9"/>
    <p:sldId id="352" r:id="rId10"/>
    <p:sldId id="363" r:id="rId11"/>
    <p:sldId id="527" r:id="rId12"/>
    <p:sldId id="370" r:id="rId13"/>
    <p:sldId id="371" r:id="rId14"/>
    <p:sldId id="372" r:id="rId15"/>
    <p:sldId id="373" r:id="rId16"/>
    <p:sldId id="374" r:id="rId17"/>
    <p:sldId id="525" r:id="rId18"/>
    <p:sldId id="507" r:id="rId19"/>
    <p:sldId id="311" r:id="rId20"/>
  </p:sldIdLst>
  <p:sldSz cx="12161838" cy="6858000"/>
  <p:notesSz cx="6858000" cy="9144000"/>
  <p:embeddedFontLst>
    <p:embeddedFont>
      <p:font typeface="FS Core Magic Rough" panose="02060703030302020204" charset="0"/>
      <p:regular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Quicksand" panose="020B0604020202020204" charset="0"/>
      <p:regular r:id="rId29"/>
      <p:bold r:id="rId30"/>
    </p:embeddedFont>
    <p:embeddedFont>
      <p:font typeface="Arial-Rounded" panose="020B0500000000000000" charset="0"/>
      <p:regular r:id="rId31"/>
    </p:embeddedFont>
    <p:embeddedFont>
      <p:font typeface="Handlee" panose="020B0604020202020204" charset="0"/>
      <p:regular r:id="rId32"/>
    </p:embeddedFont>
    <p:embeddedFont>
      <p:font typeface="HP001 4 hàng" panose="020B0603050302020204" pitchFamily="34" charset="0"/>
      <p:regular r:id="rId33"/>
      <p:bold r:id="rId34"/>
    </p:embeddedFont>
    <p:embeddedFont>
      <p:font typeface="Montserrat ExtraBold" panose="020B0604020202020204" charset="0"/>
      <p:bold r:id="rId35"/>
      <p:boldItalic r:id="rId36"/>
    </p:embeddedFont>
    <p:embeddedFont>
      <p:font typeface="Roboto" panose="020B0604020202020204" charset="0"/>
      <p:regular r:id="rId37"/>
      <p:bold r:id="rId38"/>
      <p:italic r:id="rId39"/>
      <p:boldItalic r:id="rId40"/>
    </p:embeddedFont>
    <p:embeddedFont>
      <p:font typeface="HP001 5 hàng" panose="020B0603050302020204" pitchFamily="34" charset="0"/>
      <p:regular r:id="rId41"/>
      <p:bold r:id="rId42"/>
    </p:embeddedFont>
    <p:embeddedFont>
      <p:font typeface="宋体" panose="02010600030101010101" pitchFamily="2" charset="-122"/>
      <p:regular r:id="rId43"/>
    </p:embeddedFont>
    <p:embeddedFont>
      <p:font typeface="Signika" panose="020B0604020202020204" charset="0"/>
      <p:regular r:id="rId44"/>
      <p:bold r:id="rId45"/>
    </p:embeddedFont>
    <p:embeddedFont>
      <p:font typeface="Montserrat" panose="020B0604020202020204" charset="0"/>
      <p:regular r:id="rId46"/>
      <p:bold r:id="rId47"/>
      <p:italic r:id="rId48"/>
      <p:boldItalic r:id="rId49"/>
    </p:embeddedFont>
    <p:embeddedFont>
      <p:font typeface="Montserrat Medium"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962125-0747-4648-8E2A-9DB4760A975E}">
  <a:tblStyle styleId="{3A962125-0747-4648-8E2A-9DB4760A97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0" autoAdjust="0"/>
  </p:normalViewPr>
  <p:slideViewPr>
    <p:cSldViewPr snapToGrid="0">
      <p:cViewPr varScale="1">
        <p:scale>
          <a:sx n="63" d="100"/>
          <a:sy n="63" d="100"/>
        </p:scale>
        <p:origin x="9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font" Target="fonts/font2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font" Target="fonts/font3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33503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045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04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290763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458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1115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xfrm>
            <a:off x="3884613" y="0"/>
            <a:ext cx="2971800" cy="458788"/>
          </a:xfrm>
          <a:prstGeom prst="rect">
            <a:avLst/>
          </a:prstGeom>
        </p:spPr>
        <p:txBody>
          <a:bodyPr/>
          <a:lstStyle/>
          <a:p>
            <a:pPr>
              <a:defRPr/>
            </a:pPr>
            <a:r>
              <a:rPr lang="zh-CN" altLang="en-US">
                <a:solidFill>
                  <a:prstClr val="black"/>
                </a:solidFill>
                <a:latin typeface="Calibri" panose="020F0502020204030204"/>
              </a:rPr>
              <a:t>2016/4/15 Friday</a:t>
            </a:r>
          </a:p>
        </p:txBody>
      </p:sp>
      <p:sp>
        <p:nvSpPr>
          <p:cNvPr id="9" name="Rectangle 7"/>
          <p:cNvSpPr>
            <a:spLocks noGrp="1"/>
          </p:cNvSpPr>
          <p:nvPr>
            <p:ph type="sldNum" sz="quarter" idx="5"/>
          </p:nvPr>
        </p:nvSpPr>
        <p:spPr>
          <a:xfrm>
            <a:off x="3884613" y="8685213"/>
            <a:ext cx="2971800" cy="458787"/>
          </a:xfrm>
          <a:prstGeom prst="rect">
            <a:avLst/>
          </a:prstGeom>
        </p:spPr>
        <p:txBody>
          <a:bodyPr/>
          <a:lstStyle/>
          <a:p>
            <a:pPr>
              <a:defRPr/>
            </a:pPr>
            <a:r>
              <a:rPr lang="zh-CN" altLang="en-US">
                <a:solidFill>
                  <a:prstClr val="black"/>
                </a:solidFill>
                <a:latin typeface="Calibri" panose="020F0502020204030204"/>
              </a:rPr>
              <a:t>‹#›</a:t>
            </a:r>
          </a:p>
        </p:txBody>
      </p:sp>
      <p:sp>
        <p:nvSpPr>
          <p:cNvPr id="4" name="Rectangle 2"/>
          <p:cNvSpPr>
            <a:spLocks noGrp="1" noRot="1" noChangeAspect="1" noTextEdit="1"/>
          </p:cNvSpPr>
          <p:nvPr>
            <p:ph type="sldImg"/>
          </p:nvPr>
        </p:nvSpPr>
        <p:spPr>
          <a:xfrm>
            <a:off x="692150" y="1143000"/>
            <a:ext cx="5473700" cy="3086100"/>
          </a:xfrm>
          <a:ln/>
        </p:spPr>
      </p:sp>
      <p:sp>
        <p:nvSpPr>
          <p:cNvPr id="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a:p>
        </p:txBody>
      </p:sp>
      <p:sp>
        <p:nvSpPr>
          <p:cNvPr id="37891" name="Text Box 4"/>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buClrTx/>
              <a:buFontTx/>
              <a:buNone/>
              <a:defRPr/>
            </a:pPr>
            <a:r>
              <a:rPr lang="en-US" altLang="zh-CN" sz="1200" kern="1200">
                <a:solidFill>
                  <a:prstClr val="black"/>
                </a:solidFill>
                <a:latin typeface="Calibri" panose="020F0502020204030204"/>
                <a:ea typeface="宋体"/>
              </a:rPr>
              <a:t>12</a:t>
            </a:r>
          </a:p>
        </p:txBody>
      </p:sp>
    </p:spTree>
    <p:extLst>
      <p:ext uri="{BB962C8B-B14F-4D97-AF65-F5344CB8AC3E}">
        <p14:creationId xmlns:p14="http://schemas.microsoft.com/office/powerpoint/2010/main" val="191648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994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4677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3302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76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59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47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37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960784" y="593367"/>
            <a:ext cx="10240204"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27" name="Google Shape;127;p5"/>
          <p:cNvSpPr txBox="1">
            <a:spLocks noGrp="1"/>
          </p:cNvSpPr>
          <p:nvPr>
            <p:ph type="subTitle" idx="1"/>
          </p:nvPr>
        </p:nvSpPr>
        <p:spPr>
          <a:xfrm>
            <a:off x="3061809" y="2447333"/>
            <a:ext cx="2700902"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94" b="1">
                <a:solidFill>
                  <a:schemeClr val="dk2"/>
                </a:solidFill>
              </a:defRPr>
            </a:lvl1pPr>
            <a:lvl2pPr lvl="1" algn="ctr" rtl="0">
              <a:spcBef>
                <a:spcPts val="2128"/>
              </a:spcBef>
              <a:spcAft>
                <a:spcPts val="0"/>
              </a:spcAft>
              <a:buNone/>
              <a:defRPr sz="2394">
                <a:solidFill>
                  <a:schemeClr val="dk2"/>
                </a:solidFill>
              </a:defRPr>
            </a:lvl2pPr>
            <a:lvl3pPr lvl="2" algn="ctr" rtl="0">
              <a:spcBef>
                <a:spcPts val="2128"/>
              </a:spcBef>
              <a:spcAft>
                <a:spcPts val="0"/>
              </a:spcAft>
              <a:buNone/>
              <a:defRPr sz="2394">
                <a:solidFill>
                  <a:schemeClr val="dk2"/>
                </a:solidFill>
              </a:defRPr>
            </a:lvl3pPr>
            <a:lvl4pPr lvl="3" algn="ctr" rtl="0">
              <a:spcBef>
                <a:spcPts val="2128"/>
              </a:spcBef>
              <a:spcAft>
                <a:spcPts val="0"/>
              </a:spcAft>
              <a:buNone/>
              <a:defRPr sz="2394">
                <a:solidFill>
                  <a:schemeClr val="dk2"/>
                </a:solidFill>
              </a:defRPr>
            </a:lvl4pPr>
            <a:lvl5pPr lvl="4" algn="ctr" rtl="0">
              <a:spcBef>
                <a:spcPts val="2128"/>
              </a:spcBef>
              <a:spcAft>
                <a:spcPts val="0"/>
              </a:spcAft>
              <a:buNone/>
              <a:defRPr sz="2394">
                <a:solidFill>
                  <a:schemeClr val="dk2"/>
                </a:solidFill>
              </a:defRPr>
            </a:lvl5pPr>
            <a:lvl6pPr lvl="5" algn="ctr" rtl="0">
              <a:spcBef>
                <a:spcPts val="2128"/>
              </a:spcBef>
              <a:spcAft>
                <a:spcPts val="0"/>
              </a:spcAft>
              <a:buNone/>
              <a:defRPr sz="2394">
                <a:solidFill>
                  <a:schemeClr val="dk2"/>
                </a:solidFill>
              </a:defRPr>
            </a:lvl6pPr>
            <a:lvl7pPr lvl="6" algn="ctr" rtl="0">
              <a:spcBef>
                <a:spcPts val="2128"/>
              </a:spcBef>
              <a:spcAft>
                <a:spcPts val="0"/>
              </a:spcAft>
              <a:buNone/>
              <a:defRPr sz="2394">
                <a:solidFill>
                  <a:schemeClr val="dk2"/>
                </a:solidFill>
              </a:defRPr>
            </a:lvl7pPr>
            <a:lvl8pPr lvl="7" algn="ctr" rtl="0">
              <a:spcBef>
                <a:spcPts val="2128"/>
              </a:spcBef>
              <a:spcAft>
                <a:spcPts val="0"/>
              </a:spcAft>
              <a:buNone/>
              <a:defRPr sz="2394">
                <a:solidFill>
                  <a:schemeClr val="dk2"/>
                </a:solidFill>
              </a:defRPr>
            </a:lvl8pPr>
            <a:lvl9pPr lvl="8" algn="ctr" rtl="0">
              <a:spcBef>
                <a:spcPts val="2128"/>
              </a:spcBef>
              <a:spcAft>
                <a:spcPts val="2128"/>
              </a:spcAft>
              <a:buNone/>
              <a:defRPr sz="2394">
                <a:solidFill>
                  <a:schemeClr val="dk2"/>
                </a:solidFill>
              </a:defRPr>
            </a:lvl9pPr>
          </a:lstStyle>
          <a:p>
            <a:endParaRPr/>
          </a:p>
        </p:txBody>
      </p:sp>
      <p:sp>
        <p:nvSpPr>
          <p:cNvPr id="128" name="Google Shape;128;p5"/>
          <p:cNvSpPr txBox="1">
            <a:spLocks noGrp="1"/>
          </p:cNvSpPr>
          <p:nvPr>
            <p:ph type="subTitle" idx="2"/>
          </p:nvPr>
        </p:nvSpPr>
        <p:spPr>
          <a:xfrm>
            <a:off x="3061804" y="2846883"/>
            <a:ext cx="2700902" cy="156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2128"/>
              </a:spcBef>
              <a:spcAft>
                <a:spcPts val="0"/>
              </a:spcAft>
              <a:buNone/>
              <a:defRPr sz="2128"/>
            </a:lvl2pPr>
            <a:lvl3pPr lvl="2" algn="ctr" rtl="0">
              <a:spcBef>
                <a:spcPts val="2128"/>
              </a:spcBef>
              <a:spcAft>
                <a:spcPts val="0"/>
              </a:spcAft>
              <a:buNone/>
              <a:defRPr sz="2128"/>
            </a:lvl3pPr>
            <a:lvl4pPr lvl="3" algn="ctr" rtl="0">
              <a:spcBef>
                <a:spcPts val="2128"/>
              </a:spcBef>
              <a:spcAft>
                <a:spcPts val="0"/>
              </a:spcAft>
              <a:buNone/>
              <a:defRPr sz="2128"/>
            </a:lvl4pPr>
            <a:lvl5pPr lvl="4" algn="ctr" rtl="0">
              <a:spcBef>
                <a:spcPts val="2128"/>
              </a:spcBef>
              <a:spcAft>
                <a:spcPts val="0"/>
              </a:spcAft>
              <a:buNone/>
              <a:defRPr sz="2128"/>
            </a:lvl5pPr>
            <a:lvl6pPr lvl="5" algn="ctr" rtl="0">
              <a:spcBef>
                <a:spcPts val="2128"/>
              </a:spcBef>
              <a:spcAft>
                <a:spcPts val="0"/>
              </a:spcAft>
              <a:buNone/>
              <a:defRPr sz="2128"/>
            </a:lvl6pPr>
            <a:lvl7pPr lvl="6" algn="ctr" rtl="0">
              <a:spcBef>
                <a:spcPts val="2128"/>
              </a:spcBef>
              <a:spcAft>
                <a:spcPts val="0"/>
              </a:spcAft>
              <a:buNone/>
              <a:defRPr sz="2128"/>
            </a:lvl7pPr>
            <a:lvl8pPr lvl="7" algn="ctr" rtl="0">
              <a:spcBef>
                <a:spcPts val="2128"/>
              </a:spcBef>
              <a:spcAft>
                <a:spcPts val="0"/>
              </a:spcAft>
              <a:buNone/>
              <a:defRPr sz="2128"/>
            </a:lvl8pPr>
            <a:lvl9pPr lvl="8" algn="ctr" rtl="0">
              <a:spcBef>
                <a:spcPts val="2128"/>
              </a:spcBef>
              <a:spcAft>
                <a:spcPts val="2128"/>
              </a:spcAft>
              <a:buNone/>
              <a:defRPr sz="2128"/>
            </a:lvl9pPr>
          </a:lstStyle>
          <a:p>
            <a:endParaRPr/>
          </a:p>
        </p:txBody>
      </p:sp>
      <p:sp>
        <p:nvSpPr>
          <p:cNvPr id="129" name="Google Shape;129;p5"/>
          <p:cNvSpPr txBox="1">
            <a:spLocks noGrp="1"/>
          </p:cNvSpPr>
          <p:nvPr>
            <p:ph type="subTitle" idx="3"/>
          </p:nvPr>
        </p:nvSpPr>
        <p:spPr>
          <a:xfrm>
            <a:off x="6399132" y="2447333"/>
            <a:ext cx="2700902"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94" b="1">
                <a:solidFill>
                  <a:schemeClr val="dk2"/>
                </a:solidFill>
              </a:defRPr>
            </a:lvl1pPr>
            <a:lvl2pPr lvl="1" algn="ctr" rtl="0">
              <a:spcBef>
                <a:spcPts val="2128"/>
              </a:spcBef>
              <a:spcAft>
                <a:spcPts val="0"/>
              </a:spcAft>
              <a:buNone/>
              <a:defRPr sz="2394">
                <a:solidFill>
                  <a:schemeClr val="dk2"/>
                </a:solidFill>
              </a:defRPr>
            </a:lvl2pPr>
            <a:lvl3pPr lvl="2" algn="ctr" rtl="0">
              <a:spcBef>
                <a:spcPts val="2128"/>
              </a:spcBef>
              <a:spcAft>
                <a:spcPts val="0"/>
              </a:spcAft>
              <a:buNone/>
              <a:defRPr sz="2394">
                <a:solidFill>
                  <a:schemeClr val="dk2"/>
                </a:solidFill>
              </a:defRPr>
            </a:lvl3pPr>
            <a:lvl4pPr lvl="3" algn="ctr" rtl="0">
              <a:spcBef>
                <a:spcPts val="2128"/>
              </a:spcBef>
              <a:spcAft>
                <a:spcPts val="0"/>
              </a:spcAft>
              <a:buNone/>
              <a:defRPr sz="2394">
                <a:solidFill>
                  <a:schemeClr val="dk2"/>
                </a:solidFill>
              </a:defRPr>
            </a:lvl4pPr>
            <a:lvl5pPr lvl="4" algn="ctr" rtl="0">
              <a:spcBef>
                <a:spcPts val="2128"/>
              </a:spcBef>
              <a:spcAft>
                <a:spcPts val="0"/>
              </a:spcAft>
              <a:buNone/>
              <a:defRPr sz="2394">
                <a:solidFill>
                  <a:schemeClr val="dk2"/>
                </a:solidFill>
              </a:defRPr>
            </a:lvl5pPr>
            <a:lvl6pPr lvl="5" algn="ctr" rtl="0">
              <a:spcBef>
                <a:spcPts val="2128"/>
              </a:spcBef>
              <a:spcAft>
                <a:spcPts val="0"/>
              </a:spcAft>
              <a:buNone/>
              <a:defRPr sz="2394">
                <a:solidFill>
                  <a:schemeClr val="dk2"/>
                </a:solidFill>
              </a:defRPr>
            </a:lvl6pPr>
            <a:lvl7pPr lvl="6" algn="ctr" rtl="0">
              <a:spcBef>
                <a:spcPts val="2128"/>
              </a:spcBef>
              <a:spcAft>
                <a:spcPts val="0"/>
              </a:spcAft>
              <a:buNone/>
              <a:defRPr sz="2394">
                <a:solidFill>
                  <a:schemeClr val="dk2"/>
                </a:solidFill>
              </a:defRPr>
            </a:lvl7pPr>
            <a:lvl8pPr lvl="7" algn="ctr" rtl="0">
              <a:spcBef>
                <a:spcPts val="2128"/>
              </a:spcBef>
              <a:spcAft>
                <a:spcPts val="0"/>
              </a:spcAft>
              <a:buNone/>
              <a:defRPr sz="2394">
                <a:solidFill>
                  <a:schemeClr val="dk2"/>
                </a:solidFill>
              </a:defRPr>
            </a:lvl8pPr>
            <a:lvl9pPr lvl="8" algn="ctr" rtl="0">
              <a:spcBef>
                <a:spcPts val="2128"/>
              </a:spcBef>
              <a:spcAft>
                <a:spcPts val="2128"/>
              </a:spcAft>
              <a:buNone/>
              <a:defRPr sz="2394">
                <a:solidFill>
                  <a:schemeClr val="dk2"/>
                </a:solidFill>
              </a:defRPr>
            </a:lvl9pPr>
          </a:lstStyle>
          <a:p>
            <a:endParaRPr/>
          </a:p>
        </p:txBody>
      </p:sp>
      <p:sp>
        <p:nvSpPr>
          <p:cNvPr id="130" name="Google Shape;130;p5"/>
          <p:cNvSpPr txBox="1">
            <a:spLocks noGrp="1"/>
          </p:cNvSpPr>
          <p:nvPr>
            <p:ph type="subTitle" idx="4"/>
          </p:nvPr>
        </p:nvSpPr>
        <p:spPr>
          <a:xfrm>
            <a:off x="6399127" y="2846883"/>
            <a:ext cx="2700902" cy="156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28"/>
            </a:lvl1pPr>
            <a:lvl2pPr lvl="1" algn="ctr" rtl="0">
              <a:spcBef>
                <a:spcPts val="2128"/>
              </a:spcBef>
              <a:spcAft>
                <a:spcPts val="0"/>
              </a:spcAft>
              <a:buNone/>
              <a:defRPr sz="2128"/>
            </a:lvl2pPr>
            <a:lvl3pPr lvl="2" algn="ctr" rtl="0">
              <a:spcBef>
                <a:spcPts val="2128"/>
              </a:spcBef>
              <a:spcAft>
                <a:spcPts val="0"/>
              </a:spcAft>
              <a:buNone/>
              <a:defRPr sz="2128"/>
            </a:lvl3pPr>
            <a:lvl4pPr lvl="3" algn="ctr" rtl="0">
              <a:spcBef>
                <a:spcPts val="2128"/>
              </a:spcBef>
              <a:spcAft>
                <a:spcPts val="0"/>
              </a:spcAft>
              <a:buNone/>
              <a:defRPr sz="2128"/>
            </a:lvl4pPr>
            <a:lvl5pPr lvl="4" algn="ctr" rtl="0">
              <a:spcBef>
                <a:spcPts val="2128"/>
              </a:spcBef>
              <a:spcAft>
                <a:spcPts val="0"/>
              </a:spcAft>
              <a:buNone/>
              <a:defRPr sz="2128"/>
            </a:lvl5pPr>
            <a:lvl6pPr lvl="5" algn="ctr" rtl="0">
              <a:spcBef>
                <a:spcPts val="2128"/>
              </a:spcBef>
              <a:spcAft>
                <a:spcPts val="0"/>
              </a:spcAft>
              <a:buNone/>
              <a:defRPr sz="2128"/>
            </a:lvl6pPr>
            <a:lvl7pPr lvl="6" algn="ctr" rtl="0">
              <a:spcBef>
                <a:spcPts val="2128"/>
              </a:spcBef>
              <a:spcAft>
                <a:spcPts val="0"/>
              </a:spcAft>
              <a:buNone/>
              <a:defRPr sz="2128"/>
            </a:lvl7pPr>
            <a:lvl8pPr lvl="7" algn="ctr" rtl="0">
              <a:spcBef>
                <a:spcPts val="2128"/>
              </a:spcBef>
              <a:spcAft>
                <a:spcPts val="0"/>
              </a:spcAft>
              <a:buNone/>
              <a:defRPr sz="2128"/>
            </a:lvl8pPr>
            <a:lvl9pPr lvl="8" algn="ctr" rtl="0">
              <a:spcBef>
                <a:spcPts val="2128"/>
              </a:spcBef>
              <a:spcAft>
                <a:spcPts val="2128"/>
              </a:spcAft>
              <a:buNone/>
              <a:defRPr sz="2128"/>
            </a:lvl9pPr>
          </a:lstStyle>
          <a:p>
            <a:endParaRPr/>
          </a:p>
        </p:txBody>
      </p:sp>
      <p:grpSp>
        <p:nvGrpSpPr>
          <p:cNvPr id="131" name="Google Shape;131;p5"/>
          <p:cNvGrpSpPr/>
          <p:nvPr/>
        </p:nvGrpSpPr>
        <p:grpSpPr>
          <a:xfrm>
            <a:off x="2" y="2337636"/>
            <a:ext cx="3583179" cy="4520365"/>
            <a:chOff x="1" y="1753227"/>
            <a:chExt cx="2694049" cy="3390274"/>
          </a:xfrm>
        </p:grpSpPr>
        <p:sp>
          <p:nvSpPr>
            <p:cNvPr id="132" name="Google Shape;132;p5"/>
            <p:cNvSpPr/>
            <p:nvPr/>
          </p:nvSpPr>
          <p:spPr>
            <a:xfrm rot="10800000" flipH="1">
              <a:off x="1" y="1753227"/>
              <a:ext cx="977128" cy="1790348"/>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5"/>
            <p:cNvSpPr/>
            <p:nvPr/>
          </p:nvSpPr>
          <p:spPr>
            <a:xfrm rot="10800000" flipH="1">
              <a:off x="1" y="4372336"/>
              <a:ext cx="2067955" cy="447181"/>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5"/>
            <p:cNvSpPr/>
            <p:nvPr/>
          </p:nvSpPr>
          <p:spPr>
            <a:xfrm rot="10800000" flipH="1">
              <a:off x="2240083" y="4651634"/>
              <a:ext cx="453967" cy="491867"/>
            </a:xfrm>
            <a:custGeom>
              <a:avLst/>
              <a:gdLst/>
              <a:ahLst/>
              <a:cxnLst/>
              <a:rect l="l" t="t" r="r" b="b"/>
              <a:pathLst>
                <a:path w="12577" h="13627" extrusionOk="0">
                  <a:moveTo>
                    <a:pt x="11983" y="0"/>
                  </a:moveTo>
                  <a:cubicBezTo>
                    <a:pt x="8468" y="7053"/>
                    <a:pt x="228" y="13056"/>
                    <a:pt x="137" y="13125"/>
                  </a:cubicBezTo>
                  <a:cubicBezTo>
                    <a:pt x="23" y="13216"/>
                    <a:pt x="0" y="13376"/>
                    <a:pt x="69" y="13513"/>
                  </a:cubicBezTo>
                  <a:cubicBezTo>
                    <a:pt x="137" y="13581"/>
                    <a:pt x="205" y="13627"/>
                    <a:pt x="297" y="13627"/>
                  </a:cubicBezTo>
                  <a:cubicBezTo>
                    <a:pt x="342" y="13627"/>
                    <a:pt x="388" y="13604"/>
                    <a:pt x="457" y="13558"/>
                  </a:cubicBezTo>
                  <a:cubicBezTo>
                    <a:pt x="479" y="13536"/>
                    <a:pt x="3469" y="11390"/>
                    <a:pt x="6597" y="8172"/>
                  </a:cubicBezTo>
                  <a:cubicBezTo>
                    <a:pt x="8651" y="6049"/>
                    <a:pt x="11070" y="3173"/>
                    <a:pt x="12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35" name="Google Shape;135;p5"/>
            <p:cNvGrpSpPr/>
            <p:nvPr/>
          </p:nvGrpSpPr>
          <p:grpSpPr>
            <a:xfrm rot="-1704725">
              <a:off x="1235502" y="4276409"/>
              <a:ext cx="534968" cy="533841"/>
              <a:chOff x="4695223" y="3382572"/>
              <a:chExt cx="935820" cy="984650"/>
            </a:xfrm>
          </p:grpSpPr>
          <p:sp>
            <p:nvSpPr>
              <p:cNvPr id="136" name="Google Shape;136;p5"/>
              <p:cNvSpPr/>
              <p:nvPr/>
            </p:nvSpPr>
            <p:spPr>
              <a:xfrm>
                <a:off x="4947328" y="3450551"/>
                <a:ext cx="222663" cy="327316"/>
              </a:xfrm>
              <a:custGeom>
                <a:avLst/>
                <a:gdLst/>
                <a:ahLst/>
                <a:cxnLst/>
                <a:rect l="l" t="t" r="r" b="b"/>
                <a:pathLst>
                  <a:path w="7419" h="10906" extrusionOk="0">
                    <a:moveTo>
                      <a:pt x="842" y="1"/>
                    </a:moveTo>
                    <a:cubicBezTo>
                      <a:pt x="534" y="1"/>
                      <a:pt x="252" y="209"/>
                      <a:pt x="160" y="520"/>
                    </a:cubicBezTo>
                    <a:lnTo>
                      <a:pt x="92" y="817"/>
                    </a:lnTo>
                    <a:cubicBezTo>
                      <a:pt x="1" y="1159"/>
                      <a:pt x="183" y="1524"/>
                      <a:pt x="548" y="1661"/>
                    </a:cubicBezTo>
                    <a:cubicBezTo>
                      <a:pt x="2169" y="2232"/>
                      <a:pt x="3219" y="3259"/>
                      <a:pt x="4109" y="4423"/>
                    </a:cubicBezTo>
                    <a:cubicBezTo>
                      <a:pt x="6163" y="7071"/>
                      <a:pt x="5410" y="10609"/>
                      <a:pt x="5410" y="10654"/>
                    </a:cubicBezTo>
                    <a:lnTo>
                      <a:pt x="6209" y="10906"/>
                    </a:lnTo>
                    <a:cubicBezTo>
                      <a:pt x="6278" y="10746"/>
                      <a:pt x="7419" y="6865"/>
                      <a:pt x="5616" y="3601"/>
                    </a:cubicBezTo>
                    <a:cubicBezTo>
                      <a:pt x="4680" y="1935"/>
                      <a:pt x="3151" y="725"/>
                      <a:pt x="1073" y="41"/>
                    </a:cubicBezTo>
                    <a:cubicBezTo>
                      <a:pt x="996" y="14"/>
                      <a:pt x="918" y="1"/>
                      <a:pt x="842" y="1"/>
                    </a:cubicBezTo>
                    <a:close/>
                  </a:path>
                </a:pathLst>
              </a:custGeom>
              <a:solidFill>
                <a:srgbClr val="123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5"/>
              <p:cNvSpPr/>
              <p:nvPr/>
            </p:nvSpPr>
            <p:spPr>
              <a:xfrm>
                <a:off x="5132295" y="3382572"/>
                <a:ext cx="387761" cy="239110"/>
              </a:xfrm>
              <a:custGeom>
                <a:avLst/>
                <a:gdLst/>
                <a:ahLst/>
                <a:cxnLst/>
                <a:rect l="l" t="t" r="r" b="b"/>
                <a:pathLst>
                  <a:path w="12920" h="7967" extrusionOk="0">
                    <a:moveTo>
                      <a:pt x="12920" y="0"/>
                    </a:moveTo>
                    <a:cubicBezTo>
                      <a:pt x="1735" y="0"/>
                      <a:pt x="0" y="7966"/>
                      <a:pt x="0" y="7966"/>
                    </a:cubicBezTo>
                    <a:cubicBezTo>
                      <a:pt x="12235" y="7966"/>
                      <a:pt x="12920" y="0"/>
                      <a:pt x="12920" y="0"/>
                    </a:cubicBezTo>
                    <a:close/>
                  </a:path>
                </a:pathLst>
              </a:custGeom>
              <a:solidFill>
                <a:srgbClr val="577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5"/>
              <p:cNvSpPr/>
              <p:nvPr/>
            </p:nvSpPr>
            <p:spPr>
              <a:xfrm>
                <a:off x="4695223" y="3615289"/>
                <a:ext cx="935820" cy="751933"/>
              </a:xfrm>
              <a:custGeom>
                <a:avLst/>
                <a:gdLst/>
                <a:ahLst/>
                <a:cxnLst/>
                <a:rect l="l" t="t" r="r" b="b"/>
                <a:pathLst>
                  <a:path w="31181" h="25054" extrusionOk="0">
                    <a:moveTo>
                      <a:pt x="7795" y="0"/>
                    </a:moveTo>
                    <a:cubicBezTo>
                      <a:pt x="5847" y="0"/>
                      <a:pt x="3816" y="731"/>
                      <a:pt x="2238" y="3020"/>
                    </a:cubicBezTo>
                    <a:cubicBezTo>
                      <a:pt x="1" y="6284"/>
                      <a:pt x="1279" y="13109"/>
                      <a:pt x="3105" y="17354"/>
                    </a:cubicBezTo>
                    <a:cubicBezTo>
                      <a:pt x="3448" y="18176"/>
                      <a:pt x="3858" y="18975"/>
                      <a:pt x="4315" y="19705"/>
                    </a:cubicBezTo>
                    <a:cubicBezTo>
                      <a:pt x="6072" y="22513"/>
                      <a:pt x="8560" y="24498"/>
                      <a:pt x="11368" y="24498"/>
                    </a:cubicBezTo>
                    <a:cubicBezTo>
                      <a:pt x="15231" y="24498"/>
                      <a:pt x="16993" y="25054"/>
                      <a:pt x="18334" y="25054"/>
                    </a:cubicBezTo>
                    <a:cubicBezTo>
                      <a:pt x="19527" y="25054"/>
                      <a:pt x="20386" y="24613"/>
                      <a:pt x="22096" y="22946"/>
                    </a:cubicBezTo>
                    <a:cubicBezTo>
                      <a:pt x="27254" y="17925"/>
                      <a:pt x="31180" y="6010"/>
                      <a:pt x="25953" y="1901"/>
                    </a:cubicBezTo>
                    <a:cubicBezTo>
                      <a:pt x="25474" y="1536"/>
                      <a:pt x="24903" y="1217"/>
                      <a:pt x="24264" y="988"/>
                    </a:cubicBezTo>
                    <a:cubicBezTo>
                      <a:pt x="23417" y="680"/>
                      <a:pt x="22383" y="437"/>
                      <a:pt x="21111" y="437"/>
                    </a:cubicBezTo>
                    <a:cubicBezTo>
                      <a:pt x="19367" y="437"/>
                      <a:pt x="17175" y="894"/>
                      <a:pt x="14404" y="2267"/>
                    </a:cubicBezTo>
                    <a:cubicBezTo>
                      <a:pt x="14404" y="2267"/>
                      <a:pt x="11227" y="0"/>
                      <a:pt x="7795" y="0"/>
                    </a:cubicBezTo>
                    <a:close/>
                  </a:path>
                </a:pathLst>
              </a:custGeom>
              <a:solidFill>
                <a:srgbClr val="FF7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5"/>
              <p:cNvSpPr/>
              <p:nvPr/>
            </p:nvSpPr>
            <p:spPr>
              <a:xfrm>
                <a:off x="4695223" y="3615289"/>
                <a:ext cx="781676" cy="603791"/>
              </a:xfrm>
              <a:custGeom>
                <a:avLst/>
                <a:gdLst/>
                <a:ahLst/>
                <a:cxnLst/>
                <a:rect l="l" t="t" r="r" b="b"/>
                <a:pathLst>
                  <a:path w="26045" h="20118" extrusionOk="0">
                    <a:moveTo>
                      <a:pt x="7795" y="0"/>
                    </a:moveTo>
                    <a:cubicBezTo>
                      <a:pt x="5847" y="0"/>
                      <a:pt x="3816" y="731"/>
                      <a:pt x="2238" y="3020"/>
                    </a:cubicBezTo>
                    <a:cubicBezTo>
                      <a:pt x="1" y="6284"/>
                      <a:pt x="1279" y="13109"/>
                      <a:pt x="3105" y="17354"/>
                    </a:cubicBezTo>
                    <a:cubicBezTo>
                      <a:pt x="3448" y="18176"/>
                      <a:pt x="3858" y="18975"/>
                      <a:pt x="4315" y="19728"/>
                    </a:cubicBezTo>
                    <a:cubicBezTo>
                      <a:pt x="5807" y="19954"/>
                      <a:pt x="7487" y="20118"/>
                      <a:pt x="9230" y="20118"/>
                    </a:cubicBezTo>
                    <a:cubicBezTo>
                      <a:pt x="14181" y="20118"/>
                      <a:pt x="19647" y="18796"/>
                      <a:pt x="22803" y="13816"/>
                    </a:cubicBezTo>
                    <a:cubicBezTo>
                      <a:pt x="25337" y="9822"/>
                      <a:pt x="26045" y="5622"/>
                      <a:pt x="25953" y="1901"/>
                    </a:cubicBezTo>
                    <a:cubicBezTo>
                      <a:pt x="25474" y="1536"/>
                      <a:pt x="24903" y="1217"/>
                      <a:pt x="24264" y="988"/>
                    </a:cubicBezTo>
                    <a:cubicBezTo>
                      <a:pt x="23417" y="680"/>
                      <a:pt x="22387" y="437"/>
                      <a:pt x="21118" y="437"/>
                    </a:cubicBezTo>
                    <a:cubicBezTo>
                      <a:pt x="19378" y="437"/>
                      <a:pt x="17188" y="894"/>
                      <a:pt x="14404" y="2267"/>
                    </a:cubicBezTo>
                    <a:cubicBezTo>
                      <a:pt x="14404" y="2267"/>
                      <a:pt x="11227" y="0"/>
                      <a:pt x="7795" y="0"/>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5"/>
              <p:cNvSpPr/>
              <p:nvPr/>
            </p:nvSpPr>
            <p:spPr>
              <a:xfrm>
                <a:off x="4808731" y="3712740"/>
                <a:ext cx="169150" cy="102883"/>
              </a:xfrm>
              <a:custGeom>
                <a:avLst/>
                <a:gdLst/>
                <a:ahLst/>
                <a:cxnLst/>
                <a:rect l="l" t="t" r="r" b="b"/>
                <a:pathLst>
                  <a:path w="5636" h="3428" extrusionOk="0">
                    <a:moveTo>
                      <a:pt x="3488" y="0"/>
                    </a:moveTo>
                    <a:cubicBezTo>
                      <a:pt x="2607" y="0"/>
                      <a:pt x="0" y="1641"/>
                      <a:pt x="1104" y="3037"/>
                    </a:cubicBezTo>
                    <a:cubicBezTo>
                      <a:pt x="1317" y="3312"/>
                      <a:pt x="1587" y="3428"/>
                      <a:pt x="1879" y="3428"/>
                    </a:cubicBezTo>
                    <a:cubicBezTo>
                      <a:pt x="3433" y="3428"/>
                      <a:pt x="5636" y="155"/>
                      <a:pt x="3523" y="1"/>
                    </a:cubicBezTo>
                    <a:cubicBezTo>
                      <a:pt x="3512" y="1"/>
                      <a:pt x="3500" y="0"/>
                      <a:pt x="3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1" name="Google Shape;141;p5"/>
            <p:cNvSpPr/>
            <p:nvPr/>
          </p:nvSpPr>
          <p:spPr>
            <a:xfrm>
              <a:off x="261574" y="2194875"/>
              <a:ext cx="453975" cy="459719"/>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extLst>
      <p:ext uri="{BB962C8B-B14F-4D97-AF65-F5344CB8AC3E}">
        <p14:creationId xmlns:p14="http://schemas.microsoft.com/office/powerpoint/2010/main" val="23646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86543" y="-108067"/>
            <a:ext cx="12493409" cy="7074112"/>
            <a:chOff x="-56357" y="-49562"/>
            <a:chExt cx="9393295" cy="5305584"/>
          </a:xfrm>
        </p:grpSpPr>
        <p:sp>
          <p:nvSpPr>
            <p:cNvPr id="10" name="Google Shape;10;p2"/>
            <p:cNvSpPr/>
            <p:nvPr/>
          </p:nvSpPr>
          <p:spPr>
            <a:xfrm>
              <a:off x="-56349" y="-49550"/>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3613363" y="337454"/>
              <a:ext cx="5723576" cy="49185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56357" y="-49562"/>
              <a:ext cx="3919586" cy="3264482"/>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 name="Google Shape;13;p2"/>
          <p:cNvSpPr txBox="1">
            <a:spLocks noGrp="1"/>
          </p:cNvSpPr>
          <p:nvPr>
            <p:ph type="title"/>
          </p:nvPr>
        </p:nvSpPr>
        <p:spPr>
          <a:xfrm>
            <a:off x="3586339" y="2431300"/>
            <a:ext cx="5674327" cy="1784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4921">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600"/>
              <a:buNone/>
              <a:defRPr>
                <a:latin typeface="Roboto"/>
                <a:ea typeface="Roboto"/>
                <a:cs typeface="Roboto"/>
                <a:sym typeface="Roboto"/>
              </a:defRPr>
            </a:lvl2pPr>
            <a:lvl3pPr lvl="2">
              <a:spcBef>
                <a:spcPts val="0"/>
              </a:spcBef>
              <a:spcAft>
                <a:spcPts val="0"/>
              </a:spcAft>
              <a:buSzPts val="2600"/>
              <a:buNone/>
              <a:defRPr>
                <a:latin typeface="Roboto"/>
                <a:ea typeface="Roboto"/>
                <a:cs typeface="Roboto"/>
                <a:sym typeface="Roboto"/>
              </a:defRPr>
            </a:lvl3pPr>
            <a:lvl4pPr lvl="3">
              <a:spcBef>
                <a:spcPts val="0"/>
              </a:spcBef>
              <a:spcAft>
                <a:spcPts val="0"/>
              </a:spcAft>
              <a:buSzPts val="2600"/>
              <a:buNone/>
              <a:defRPr>
                <a:latin typeface="Roboto"/>
                <a:ea typeface="Roboto"/>
                <a:cs typeface="Roboto"/>
                <a:sym typeface="Roboto"/>
              </a:defRPr>
            </a:lvl4pPr>
            <a:lvl5pPr lvl="4">
              <a:spcBef>
                <a:spcPts val="0"/>
              </a:spcBef>
              <a:spcAft>
                <a:spcPts val="0"/>
              </a:spcAft>
              <a:buSzPts val="2600"/>
              <a:buNone/>
              <a:defRPr>
                <a:latin typeface="Roboto"/>
                <a:ea typeface="Roboto"/>
                <a:cs typeface="Roboto"/>
                <a:sym typeface="Roboto"/>
              </a:defRPr>
            </a:lvl5pPr>
            <a:lvl6pPr lvl="5">
              <a:spcBef>
                <a:spcPts val="0"/>
              </a:spcBef>
              <a:spcAft>
                <a:spcPts val="0"/>
              </a:spcAft>
              <a:buSzPts val="2600"/>
              <a:buNone/>
              <a:defRPr>
                <a:latin typeface="Roboto"/>
                <a:ea typeface="Roboto"/>
                <a:cs typeface="Roboto"/>
                <a:sym typeface="Roboto"/>
              </a:defRPr>
            </a:lvl6pPr>
            <a:lvl7pPr lvl="6">
              <a:spcBef>
                <a:spcPts val="0"/>
              </a:spcBef>
              <a:spcAft>
                <a:spcPts val="0"/>
              </a:spcAft>
              <a:buSzPts val="2600"/>
              <a:buNone/>
              <a:defRPr>
                <a:latin typeface="Roboto"/>
                <a:ea typeface="Roboto"/>
                <a:cs typeface="Roboto"/>
                <a:sym typeface="Roboto"/>
              </a:defRPr>
            </a:lvl7pPr>
            <a:lvl8pPr lvl="7">
              <a:spcBef>
                <a:spcPts val="0"/>
              </a:spcBef>
              <a:spcAft>
                <a:spcPts val="0"/>
              </a:spcAft>
              <a:buSzPts val="2600"/>
              <a:buNone/>
              <a:defRPr>
                <a:latin typeface="Roboto"/>
                <a:ea typeface="Roboto"/>
                <a:cs typeface="Roboto"/>
                <a:sym typeface="Roboto"/>
              </a:defRPr>
            </a:lvl8pPr>
            <a:lvl9pPr lvl="8">
              <a:spcBef>
                <a:spcPts val="0"/>
              </a:spcBef>
              <a:spcAft>
                <a:spcPts val="0"/>
              </a:spcAft>
              <a:buSzPts val="2600"/>
              <a:buNone/>
              <a:defRPr>
                <a:latin typeface="Roboto"/>
                <a:ea typeface="Roboto"/>
                <a:cs typeface="Roboto"/>
                <a:sym typeface="Roboto"/>
              </a:defRPr>
            </a:lvl9pPr>
          </a:lstStyle>
          <a:p>
            <a:endParaRPr/>
          </a:p>
        </p:txBody>
      </p:sp>
      <p:sp>
        <p:nvSpPr>
          <p:cNvPr id="14" name="Google Shape;14;p2"/>
          <p:cNvSpPr txBox="1">
            <a:spLocks noGrp="1"/>
          </p:cNvSpPr>
          <p:nvPr>
            <p:ph type="subTitle" idx="1"/>
          </p:nvPr>
        </p:nvSpPr>
        <p:spPr>
          <a:xfrm>
            <a:off x="3878033" y="4151717"/>
            <a:ext cx="5026334"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862">
                <a:solidFill>
                  <a:schemeClr val="lt2"/>
                </a:solidFill>
                <a:latin typeface="Montserrat Medium"/>
                <a:ea typeface="Montserrat Medium"/>
                <a:cs typeface="Montserrat Medium"/>
                <a:sym typeface="Montserrat Medium"/>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70713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3"/>
          <p:cNvSpPr/>
          <p:nvPr/>
        </p:nvSpPr>
        <p:spPr>
          <a:xfrm>
            <a:off x="5813353" y="1719365"/>
            <a:ext cx="6546044" cy="52532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3"/>
          <p:cNvSpPr/>
          <p:nvPr/>
        </p:nvSpPr>
        <p:spPr>
          <a:xfrm>
            <a:off x="-86550"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3"/>
          <p:cNvSpPr txBox="1">
            <a:spLocks noGrp="1"/>
          </p:cNvSpPr>
          <p:nvPr>
            <p:ph type="title"/>
          </p:nvPr>
        </p:nvSpPr>
        <p:spPr>
          <a:xfrm>
            <a:off x="2868686" y="3766467"/>
            <a:ext cx="6424467" cy="8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5586">
                <a:solidFill>
                  <a:schemeClr val="lt1"/>
                </a:solidFill>
              </a:defRPr>
            </a:lvl2pPr>
            <a:lvl3pPr lvl="2" rtl="0">
              <a:spcBef>
                <a:spcPts val="0"/>
              </a:spcBef>
              <a:spcAft>
                <a:spcPts val="0"/>
              </a:spcAft>
              <a:buClr>
                <a:schemeClr val="lt1"/>
              </a:buClr>
              <a:buSzPts val="4200"/>
              <a:buNone/>
              <a:defRPr sz="5586">
                <a:solidFill>
                  <a:schemeClr val="lt1"/>
                </a:solidFill>
              </a:defRPr>
            </a:lvl3pPr>
            <a:lvl4pPr lvl="3" rtl="0">
              <a:spcBef>
                <a:spcPts val="0"/>
              </a:spcBef>
              <a:spcAft>
                <a:spcPts val="0"/>
              </a:spcAft>
              <a:buClr>
                <a:schemeClr val="lt1"/>
              </a:buClr>
              <a:buSzPts val="4200"/>
              <a:buNone/>
              <a:defRPr sz="5586">
                <a:solidFill>
                  <a:schemeClr val="lt1"/>
                </a:solidFill>
              </a:defRPr>
            </a:lvl4pPr>
            <a:lvl5pPr lvl="4" rtl="0">
              <a:spcBef>
                <a:spcPts val="0"/>
              </a:spcBef>
              <a:spcAft>
                <a:spcPts val="0"/>
              </a:spcAft>
              <a:buClr>
                <a:schemeClr val="lt1"/>
              </a:buClr>
              <a:buSzPts val="4200"/>
              <a:buNone/>
              <a:defRPr sz="5586">
                <a:solidFill>
                  <a:schemeClr val="lt1"/>
                </a:solidFill>
              </a:defRPr>
            </a:lvl5pPr>
            <a:lvl6pPr lvl="5" rtl="0">
              <a:spcBef>
                <a:spcPts val="0"/>
              </a:spcBef>
              <a:spcAft>
                <a:spcPts val="0"/>
              </a:spcAft>
              <a:buClr>
                <a:schemeClr val="lt1"/>
              </a:buClr>
              <a:buSzPts val="4200"/>
              <a:buNone/>
              <a:defRPr sz="5586">
                <a:solidFill>
                  <a:schemeClr val="lt1"/>
                </a:solidFill>
              </a:defRPr>
            </a:lvl6pPr>
            <a:lvl7pPr lvl="6" rtl="0">
              <a:spcBef>
                <a:spcPts val="0"/>
              </a:spcBef>
              <a:spcAft>
                <a:spcPts val="0"/>
              </a:spcAft>
              <a:buClr>
                <a:schemeClr val="lt1"/>
              </a:buClr>
              <a:buSzPts val="4200"/>
              <a:buNone/>
              <a:defRPr sz="5586">
                <a:solidFill>
                  <a:schemeClr val="lt1"/>
                </a:solidFill>
              </a:defRPr>
            </a:lvl7pPr>
            <a:lvl8pPr lvl="7" rtl="0">
              <a:spcBef>
                <a:spcPts val="0"/>
              </a:spcBef>
              <a:spcAft>
                <a:spcPts val="0"/>
              </a:spcAft>
              <a:buClr>
                <a:schemeClr val="lt1"/>
              </a:buClr>
              <a:buSzPts val="4200"/>
              <a:buNone/>
              <a:defRPr sz="5586">
                <a:solidFill>
                  <a:schemeClr val="lt1"/>
                </a:solidFill>
              </a:defRPr>
            </a:lvl8pPr>
            <a:lvl9pPr lvl="8" rtl="0">
              <a:spcBef>
                <a:spcPts val="0"/>
              </a:spcBef>
              <a:spcAft>
                <a:spcPts val="0"/>
              </a:spcAft>
              <a:buClr>
                <a:schemeClr val="lt1"/>
              </a:buClr>
              <a:buSzPts val="4200"/>
              <a:buNone/>
              <a:defRPr sz="5586">
                <a:solidFill>
                  <a:schemeClr val="lt1"/>
                </a:solidFill>
              </a:defRPr>
            </a:lvl9pPr>
          </a:lstStyle>
          <a:p>
            <a:endParaRPr/>
          </a:p>
        </p:txBody>
      </p:sp>
      <p:sp>
        <p:nvSpPr>
          <p:cNvPr id="20" name="Google Shape;20;p3"/>
          <p:cNvSpPr txBox="1">
            <a:spLocks noGrp="1"/>
          </p:cNvSpPr>
          <p:nvPr>
            <p:ph type="subTitle" idx="1"/>
          </p:nvPr>
        </p:nvSpPr>
        <p:spPr>
          <a:xfrm>
            <a:off x="4310310" y="4658867"/>
            <a:ext cx="3541218"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862">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100"/>
              <a:buNone/>
              <a:defRPr sz="2793">
                <a:solidFill>
                  <a:schemeClr val="lt1"/>
                </a:solidFill>
              </a:defRPr>
            </a:lvl2pPr>
            <a:lvl3pPr lvl="2" rtl="0">
              <a:lnSpc>
                <a:spcPct val="100000"/>
              </a:lnSpc>
              <a:spcBef>
                <a:spcPts val="0"/>
              </a:spcBef>
              <a:spcAft>
                <a:spcPts val="0"/>
              </a:spcAft>
              <a:buClr>
                <a:schemeClr val="lt1"/>
              </a:buClr>
              <a:buSzPts val="2100"/>
              <a:buNone/>
              <a:defRPr sz="2793">
                <a:solidFill>
                  <a:schemeClr val="lt1"/>
                </a:solidFill>
              </a:defRPr>
            </a:lvl3pPr>
            <a:lvl4pPr lvl="3" rtl="0">
              <a:lnSpc>
                <a:spcPct val="100000"/>
              </a:lnSpc>
              <a:spcBef>
                <a:spcPts val="0"/>
              </a:spcBef>
              <a:spcAft>
                <a:spcPts val="0"/>
              </a:spcAft>
              <a:buClr>
                <a:schemeClr val="lt1"/>
              </a:buClr>
              <a:buSzPts val="2100"/>
              <a:buNone/>
              <a:defRPr sz="2793">
                <a:solidFill>
                  <a:schemeClr val="lt1"/>
                </a:solidFill>
              </a:defRPr>
            </a:lvl4pPr>
            <a:lvl5pPr lvl="4" rtl="0">
              <a:lnSpc>
                <a:spcPct val="100000"/>
              </a:lnSpc>
              <a:spcBef>
                <a:spcPts val="0"/>
              </a:spcBef>
              <a:spcAft>
                <a:spcPts val="0"/>
              </a:spcAft>
              <a:buClr>
                <a:schemeClr val="lt1"/>
              </a:buClr>
              <a:buSzPts val="2100"/>
              <a:buNone/>
              <a:defRPr sz="2793">
                <a:solidFill>
                  <a:schemeClr val="lt1"/>
                </a:solidFill>
              </a:defRPr>
            </a:lvl5pPr>
            <a:lvl6pPr lvl="5" rtl="0">
              <a:lnSpc>
                <a:spcPct val="100000"/>
              </a:lnSpc>
              <a:spcBef>
                <a:spcPts val="0"/>
              </a:spcBef>
              <a:spcAft>
                <a:spcPts val="0"/>
              </a:spcAft>
              <a:buClr>
                <a:schemeClr val="lt1"/>
              </a:buClr>
              <a:buSzPts val="2100"/>
              <a:buNone/>
              <a:defRPr sz="2793">
                <a:solidFill>
                  <a:schemeClr val="lt1"/>
                </a:solidFill>
              </a:defRPr>
            </a:lvl6pPr>
            <a:lvl7pPr lvl="6" rtl="0">
              <a:lnSpc>
                <a:spcPct val="100000"/>
              </a:lnSpc>
              <a:spcBef>
                <a:spcPts val="0"/>
              </a:spcBef>
              <a:spcAft>
                <a:spcPts val="0"/>
              </a:spcAft>
              <a:buClr>
                <a:schemeClr val="lt1"/>
              </a:buClr>
              <a:buSzPts val="2100"/>
              <a:buNone/>
              <a:defRPr sz="2793">
                <a:solidFill>
                  <a:schemeClr val="lt1"/>
                </a:solidFill>
              </a:defRPr>
            </a:lvl7pPr>
            <a:lvl8pPr lvl="7" rtl="0">
              <a:lnSpc>
                <a:spcPct val="100000"/>
              </a:lnSpc>
              <a:spcBef>
                <a:spcPts val="0"/>
              </a:spcBef>
              <a:spcAft>
                <a:spcPts val="0"/>
              </a:spcAft>
              <a:buClr>
                <a:schemeClr val="lt1"/>
              </a:buClr>
              <a:buSzPts val="2100"/>
              <a:buNone/>
              <a:defRPr sz="2793">
                <a:solidFill>
                  <a:schemeClr val="lt1"/>
                </a:solidFill>
              </a:defRPr>
            </a:lvl8pPr>
            <a:lvl9pPr lvl="8" rtl="0">
              <a:lnSpc>
                <a:spcPct val="100000"/>
              </a:lnSpc>
              <a:spcBef>
                <a:spcPts val="0"/>
              </a:spcBef>
              <a:spcAft>
                <a:spcPts val="0"/>
              </a:spcAft>
              <a:buClr>
                <a:schemeClr val="lt1"/>
              </a:buClr>
              <a:buSzPts val="2100"/>
              <a:buNone/>
              <a:defRPr sz="2793">
                <a:solidFill>
                  <a:schemeClr val="lt1"/>
                </a:solidFill>
              </a:defRPr>
            </a:lvl9pPr>
          </a:lstStyle>
          <a:p>
            <a:endParaRPr/>
          </a:p>
        </p:txBody>
      </p:sp>
      <p:sp>
        <p:nvSpPr>
          <p:cNvPr id="21" name="Google Shape;21;p3"/>
          <p:cNvSpPr txBox="1">
            <a:spLocks noGrp="1"/>
          </p:cNvSpPr>
          <p:nvPr>
            <p:ph type="title" idx="2" hasCustomPrompt="1"/>
          </p:nvPr>
        </p:nvSpPr>
        <p:spPr>
          <a:xfrm>
            <a:off x="4889674" y="1714017"/>
            <a:ext cx="2382491"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0507">
                <a:solidFill>
                  <a:schemeClr val="lt1"/>
                </a:solidFill>
              </a:defRPr>
            </a:lvl1pPr>
            <a:lvl2pPr lvl="1" rtl="0">
              <a:spcBef>
                <a:spcPts val="0"/>
              </a:spcBef>
              <a:spcAft>
                <a:spcPts val="0"/>
              </a:spcAft>
              <a:buClr>
                <a:schemeClr val="lt1"/>
              </a:buClr>
              <a:buSzPts val="12000"/>
              <a:buNone/>
              <a:defRPr sz="15960">
                <a:solidFill>
                  <a:schemeClr val="lt1"/>
                </a:solidFill>
              </a:defRPr>
            </a:lvl2pPr>
            <a:lvl3pPr lvl="2" rtl="0">
              <a:spcBef>
                <a:spcPts val="0"/>
              </a:spcBef>
              <a:spcAft>
                <a:spcPts val="0"/>
              </a:spcAft>
              <a:buClr>
                <a:schemeClr val="lt1"/>
              </a:buClr>
              <a:buSzPts val="12000"/>
              <a:buNone/>
              <a:defRPr sz="15960">
                <a:solidFill>
                  <a:schemeClr val="lt1"/>
                </a:solidFill>
              </a:defRPr>
            </a:lvl3pPr>
            <a:lvl4pPr lvl="3" rtl="0">
              <a:spcBef>
                <a:spcPts val="0"/>
              </a:spcBef>
              <a:spcAft>
                <a:spcPts val="0"/>
              </a:spcAft>
              <a:buClr>
                <a:schemeClr val="lt1"/>
              </a:buClr>
              <a:buSzPts val="12000"/>
              <a:buNone/>
              <a:defRPr sz="15960">
                <a:solidFill>
                  <a:schemeClr val="lt1"/>
                </a:solidFill>
              </a:defRPr>
            </a:lvl4pPr>
            <a:lvl5pPr lvl="4" rtl="0">
              <a:spcBef>
                <a:spcPts val="0"/>
              </a:spcBef>
              <a:spcAft>
                <a:spcPts val="0"/>
              </a:spcAft>
              <a:buClr>
                <a:schemeClr val="lt1"/>
              </a:buClr>
              <a:buSzPts val="12000"/>
              <a:buNone/>
              <a:defRPr sz="15960">
                <a:solidFill>
                  <a:schemeClr val="lt1"/>
                </a:solidFill>
              </a:defRPr>
            </a:lvl5pPr>
            <a:lvl6pPr lvl="5" rtl="0">
              <a:spcBef>
                <a:spcPts val="0"/>
              </a:spcBef>
              <a:spcAft>
                <a:spcPts val="0"/>
              </a:spcAft>
              <a:buClr>
                <a:schemeClr val="lt1"/>
              </a:buClr>
              <a:buSzPts val="12000"/>
              <a:buNone/>
              <a:defRPr sz="15960">
                <a:solidFill>
                  <a:schemeClr val="lt1"/>
                </a:solidFill>
              </a:defRPr>
            </a:lvl6pPr>
            <a:lvl7pPr lvl="6" rtl="0">
              <a:spcBef>
                <a:spcPts val="0"/>
              </a:spcBef>
              <a:spcAft>
                <a:spcPts val="0"/>
              </a:spcAft>
              <a:buClr>
                <a:schemeClr val="lt1"/>
              </a:buClr>
              <a:buSzPts val="12000"/>
              <a:buNone/>
              <a:defRPr sz="15960">
                <a:solidFill>
                  <a:schemeClr val="lt1"/>
                </a:solidFill>
              </a:defRPr>
            </a:lvl7pPr>
            <a:lvl8pPr lvl="7" rtl="0">
              <a:spcBef>
                <a:spcPts val="0"/>
              </a:spcBef>
              <a:spcAft>
                <a:spcPts val="0"/>
              </a:spcAft>
              <a:buClr>
                <a:schemeClr val="lt1"/>
              </a:buClr>
              <a:buSzPts val="12000"/>
              <a:buNone/>
              <a:defRPr sz="15960">
                <a:solidFill>
                  <a:schemeClr val="lt1"/>
                </a:solidFill>
              </a:defRPr>
            </a:lvl8pPr>
            <a:lvl9pPr lvl="8" rtl="0">
              <a:spcBef>
                <a:spcPts val="0"/>
              </a:spcBef>
              <a:spcAft>
                <a:spcPts val="0"/>
              </a:spcAft>
              <a:buClr>
                <a:schemeClr val="lt1"/>
              </a:buClr>
              <a:buSzPts val="12000"/>
              <a:buNone/>
              <a:defRPr sz="15960">
                <a:solidFill>
                  <a:schemeClr val="lt1"/>
                </a:solidFill>
              </a:defRPr>
            </a:lvl9pPr>
          </a:lstStyle>
          <a:p>
            <a:r>
              <a:t>xx%</a:t>
            </a:r>
          </a:p>
        </p:txBody>
      </p:sp>
      <p:sp>
        <p:nvSpPr>
          <p:cNvPr id="22" name="Google Shape;22;p3"/>
          <p:cNvSpPr/>
          <p:nvPr/>
        </p:nvSpPr>
        <p:spPr>
          <a:xfrm>
            <a:off x="11082270" y="17193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3"/>
          <p:cNvSpPr/>
          <p:nvPr/>
        </p:nvSpPr>
        <p:spPr>
          <a:xfrm>
            <a:off x="3555410" y="382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3"/>
          <p:cNvSpPr/>
          <p:nvPr/>
        </p:nvSpPr>
        <p:spPr>
          <a:xfrm>
            <a:off x="1907667" y="23737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1985564" y="63814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10400543" y="64361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3"/>
          <p:cNvSpPr/>
          <p:nvPr/>
        </p:nvSpPr>
        <p:spPr>
          <a:xfrm>
            <a:off x="5335755" y="59734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3"/>
          <p:cNvSpPr/>
          <p:nvPr/>
        </p:nvSpPr>
        <p:spPr>
          <a:xfrm>
            <a:off x="200019" y="44297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3"/>
          <p:cNvSpPr/>
          <p:nvPr/>
        </p:nvSpPr>
        <p:spPr>
          <a:xfrm>
            <a:off x="9305160" y="1570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3"/>
          <p:cNvGrpSpPr/>
          <p:nvPr/>
        </p:nvGrpSpPr>
        <p:grpSpPr>
          <a:xfrm rot="851508">
            <a:off x="30187" y="5120103"/>
            <a:ext cx="1462155" cy="169875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 name="Google Shape;42;p3"/>
          <p:cNvGrpSpPr/>
          <p:nvPr/>
        </p:nvGrpSpPr>
        <p:grpSpPr>
          <a:xfrm rot="10312242">
            <a:off x="10566516" y="-157788"/>
            <a:ext cx="1243523" cy="1148864"/>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3"/>
          <p:cNvGrpSpPr/>
          <p:nvPr/>
        </p:nvGrpSpPr>
        <p:grpSpPr>
          <a:xfrm>
            <a:off x="322765" y="68255"/>
            <a:ext cx="1007221" cy="1152733"/>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 name="Google Shape;76;p3"/>
          <p:cNvGrpSpPr/>
          <p:nvPr/>
        </p:nvGrpSpPr>
        <p:grpSpPr>
          <a:xfrm>
            <a:off x="10546517" y="5106879"/>
            <a:ext cx="2204324" cy="1077991"/>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2862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5"/>
        <p:cNvGrpSpPr/>
        <p:nvPr/>
      </p:nvGrpSpPr>
      <p:grpSpPr>
        <a:xfrm>
          <a:off x="0" y="0"/>
          <a:ext cx="0" cy="0"/>
          <a:chOff x="0" y="0"/>
          <a:chExt cx="0" cy="0"/>
        </a:xfrm>
      </p:grpSpPr>
      <p:sp>
        <p:nvSpPr>
          <p:cNvPr id="186" name="Google Shape;186;p6"/>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 name="Google Shape;187;p6"/>
          <p:cNvSpPr/>
          <p:nvPr/>
        </p:nvSpPr>
        <p:spPr>
          <a:xfrm flipH="1">
            <a:off x="-86541" y="3898303"/>
            <a:ext cx="3822110" cy="306723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 name="Google Shape;188;p6"/>
          <p:cNvSpPr/>
          <p:nvPr/>
        </p:nvSpPr>
        <p:spPr>
          <a:xfrm flipH="1">
            <a:off x="8969357"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 name="Google Shape;189;p6"/>
          <p:cNvSpPr txBox="1">
            <a:spLocks noGrp="1"/>
          </p:cNvSpPr>
          <p:nvPr>
            <p:ph type="title"/>
          </p:nvPr>
        </p:nvSpPr>
        <p:spPr>
          <a:xfrm>
            <a:off x="760115" y="525567"/>
            <a:ext cx="9338839"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90" name="Google Shape;190;p6"/>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1" name="Google Shape;191;p6"/>
          <p:cNvSpPr/>
          <p:nvPr/>
        </p:nvSpPr>
        <p:spPr>
          <a:xfrm>
            <a:off x="4055497" y="6539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 name="Google Shape;192;p6"/>
          <p:cNvSpPr/>
          <p:nvPr/>
        </p:nvSpPr>
        <p:spPr>
          <a:xfrm>
            <a:off x="10464185"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6"/>
          <p:cNvSpPr/>
          <p:nvPr/>
        </p:nvSpPr>
        <p:spPr>
          <a:xfrm>
            <a:off x="11401678" y="40890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4" name="Google Shape;194;p6"/>
          <p:cNvSpPr/>
          <p:nvPr/>
        </p:nvSpPr>
        <p:spPr>
          <a:xfrm>
            <a:off x="166322" y="48270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 name="Google Shape;195;p6"/>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 name="Google Shape;196;p6"/>
          <p:cNvSpPr/>
          <p:nvPr/>
        </p:nvSpPr>
        <p:spPr>
          <a:xfrm>
            <a:off x="11657166"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7" name="Google Shape;197;p6"/>
          <p:cNvSpPr/>
          <p:nvPr/>
        </p:nvSpPr>
        <p:spPr>
          <a:xfrm>
            <a:off x="77928" y="7342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8" name="Google Shape;198;p6"/>
          <p:cNvGrpSpPr/>
          <p:nvPr/>
        </p:nvGrpSpPr>
        <p:grpSpPr>
          <a:xfrm>
            <a:off x="11156948" y="5771201"/>
            <a:ext cx="701460" cy="980100"/>
            <a:chOff x="3553100" y="1256250"/>
            <a:chExt cx="527400" cy="735075"/>
          </a:xfrm>
        </p:grpSpPr>
        <p:sp>
          <p:nvSpPr>
            <p:cNvPr id="199" name="Google Shape;199;p6"/>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6"/>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6"/>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6"/>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6"/>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6"/>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 name="Google Shape;205;p6"/>
          <p:cNvGrpSpPr/>
          <p:nvPr/>
        </p:nvGrpSpPr>
        <p:grpSpPr>
          <a:xfrm rot="10386826">
            <a:off x="-786347" y="6366972"/>
            <a:ext cx="2204354" cy="1078005"/>
            <a:chOff x="6016754" y="2989146"/>
            <a:chExt cx="1657343" cy="808493"/>
          </a:xfrm>
        </p:grpSpPr>
        <p:sp>
          <p:nvSpPr>
            <p:cNvPr id="206" name="Google Shape;206;p6"/>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6"/>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6"/>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6"/>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6"/>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 name="Google Shape;211;p6"/>
          <p:cNvGrpSpPr/>
          <p:nvPr/>
        </p:nvGrpSpPr>
        <p:grpSpPr>
          <a:xfrm rot="9321727">
            <a:off x="-755758" y="5709992"/>
            <a:ext cx="1456258" cy="2006433"/>
            <a:chOff x="6143348" y="1855432"/>
            <a:chExt cx="1094855" cy="1504759"/>
          </a:xfrm>
        </p:grpSpPr>
        <p:sp>
          <p:nvSpPr>
            <p:cNvPr id="212" name="Google Shape;212;p6"/>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6"/>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6"/>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6"/>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6"/>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 name="Google Shape;217;p6"/>
          <p:cNvGrpSpPr/>
          <p:nvPr/>
        </p:nvGrpSpPr>
        <p:grpSpPr>
          <a:xfrm rot="1186768">
            <a:off x="11014161" y="19185"/>
            <a:ext cx="1371610" cy="1217664"/>
            <a:chOff x="1343200" y="1432100"/>
            <a:chExt cx="1031261" cy="913250"/>
          </a:xfrm>
        </p:grpSpPr>
        <p:sp>
          <p:nvSpPr>
            <p:cNvPr id="218" name="Google Shape;218;p6"/>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219" name="Google Shape;219;p6"/>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220" name="Google Shape;220;p6"/>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6"/>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413861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0"/>
        <p:cNvGrpSpPr/>
        <p:nvPr/>
      </p:nvGrpSpPr>
      <p:grpSpPr>
        <a:xfrm>
          <a:off x="0" y="0"/>
          <a:ext cx="0" cy="0"/>
          <a:chOff x="0" y="0"/>
          <a:chExt cx="0" cy="0"/>
        </a:xfrm>
      </p:grpSpPr>
      <p:sp>
        <p:nvSpPr>
          <p:cNvPr id="301" name="Google Shape;301;p9"/>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2" name="Google Shape;302;p9"/>
          <p:cNvSpPr/>
          <p:nvPr/>
        </p:nvSpPr>
        <p:spPr>
          <a:xfrm>
            <a:off x="5246652" y="1219268"/>
            <a:ext cx="7160258" cy="574637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9"/>
          <p:cNvSpPr txBox="1">
            <a:spLocks noGrp="1"/>
          </p:cNvSpPr>
          <p:nvPr>
            <p:ph type="title"/>
          </p:nvPr>
        </p:nvSpPr>
        <p:spPr>
          <a:xfrm>
            <a:off x="3119464" y="2097933"/>
            <a:ext cx="5922911" cy="152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31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304" name="Google Shape;304;p9"/>
          <p:cNvSpPr txBox="1">
            <a:spLocks noGrp="1"/>
          </p:cNvSpPr>
          <p:nvPr>
            <p:ph type="subTitle" idx="1"/>
          </p:nvPr>
        </p:nvSpPr>
        <p:spPr>
          <a:xfrm>
            <a:off x="3545208" y="3539833"/>
            <a:ext cx="5071423" cy="130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2">
                <a:latin typeface="Montserrat"/>
                <a:ea typeface="Montserrat"/>
                <a:cs typeface="Montserrat"/>
                <a:sym typeface="Montserrat"/>
              </a:defRPr>
            </a:lvl1pPr>
            <a:lvl2pPr lvl="1" rtl="0">
              <a:spcBef>
                <a:spcPts val="0"/>
              </a:spcBef>
              <a:spcAft>
                <a:spcPts val="0"/>
              </a:spcAft>
              <a:buNone/>
              <a:defRPr sz="1862">
                <a:latin typeface="Montserrat"/>
                <a:ea typeface="Montserrat"/>
                <a:cs typeface="Montserrat"/>
                <a:sym typeface="Montserrat"/>
              </a:defRPr>
            </a:lvl2pPr>
            <a:lvl3pPr lvl="2" rtl="0">
              <a:spcBef>
                <a:spcPts val="0"/>
              </a:spcBef>
              <a:spcAft>
                <a:spcPts val="0"/>
              </a:spcAft>
              <a:buNone/>
              <a:defRPr sz="1862">
                <a:latin typeface="Montserrat"/>
                <a:ea typeface="Montserrat"/>
                <a:cs typeface="Montserrat"/>
                <a:sym typeface="Montserrat"/>
              </a:defRPr>
            </a:lvl3pPr>
            <a:lvl4pPr lvl="3" rtl="0">
              <a:spcBef>
                <a:spcPts val="0"/>
              </a:spcBef>
              <a:spcAft>
                <a:spcPts val="0"/>
              </a:spcAft>
              <a:buNone/>
              <a:defRPr sz="1862">
                <a:latin typeface="Montserrat"/>
                <a:ea typeface="Montserrat"/>
                <a:cs typeface="Montserrat"/>
                <a:sym typeface="Montserrat"/>
              </a:defRPr>
            </a:lvl4pPr>
            <a:lvl5pPr lvl="4" rtl="0">
              <a:spcBef>
                <a:spcPts val="0"/>
              </a:spcBef>
              <a:spcAft>
                <a:spcPts val="0"/>
              </a:spcAft>
              <a:buNone/>
              <a:defRPr sz="1862">
                <a:latin typeface="Montserrat"/>
                <a:ea typeface="Montserrat"/>
                <a:cs typeface="Montserrat"/>
                <a:sym typeface="Montserrat"/>
              </a:defRPr>
            </a:lvl5pPr>
            <a:lvl6pPr lvl="5" rtl="0">
              <a:spcBef>
                <a:spcPts val="0"/>
              </a:spcBef>
              <a:spcAft>
                <a:spcPts val="0"/>
              </a:spcAft>
              <a:buNone/>
              <a:defRPr sz="1862">
                <a:latin typeface="Montserrat"/>
                <a:ea typeface="Montserrat"/>
                <a:cs typeface="Montserrat"/>
                <a:sym typeface="Montserrat"/>
              </a:defRPr>
            </a:lvl6pPr>
            <a:lvl7pPr lvl="6" rtl="0">
              <a:spcBef>
                <a:spcPts val="0"/>
              </a:spcBef>
              <a:spcAft>
                <a:spcPts val="0"/>
              </a:spcAft>
              <a:buNone/>
              <a:defRPr sz="1862">
                <a:latin typeface="Montserrat"/>
                <a:ea typeface="Montserrat"/>
                <a:cs typeface="Montserrat"/>
                <a:sym typeface="Montserrat"/>
              </a:defRPr>
            </a:lvl7pPr>
            <a:lvl8pPr lvl="7" rtl="0">
              <a:spcBef>
                <a:spcPts val="0"/>
              </a:spcBef>
              <a:spcAft>
                <a:spcPts val="0"/>
              </a:spcAft>
              <a:buNone/>
              <a:defRPr sz="1862">
                <a:latin typeface="Montserrat"/>
                <a:ea typeface="Montserrat"/>
                <a:cs typeface="Montserrat"/>
                <a:sym typeface="Montserrat"/>
              </a:defRPr>
            </a:lvl8pPr>
            <a:lvl9pPr lvl="8" rtl="0">
              <a:spcBef>
                <a:spcPts val="0"/>
              </a:spcBef>
              <a:spcAft>
                <a:spcPts val="0"/>
              </a:spcAft>
              <a:buNone/>
              <a:defRPr sz="1862">
                <a:latin typeface="Montserrat"/>
                <a:ea typeface="Montserrat"/>
                <a:cs typeface="Montserrat"/>
                <a:sym typeface="Montserrat"/>
              </a:defRPr>
            </a:lvl9pPr>
          </a:lstStyle>
          <a:p>
            <a:endParaRPr/>
          </a:p>
        </p:txBody>
      </p:sp>
      <p:sp>
        <p:nvSpPr>
          <p:cNvPr id="305" name="Google Shape;305;p9"/>
          <p:cNvSpPr/>
          <p:nvPr/>
        </p:nvSpPr>
        <p:spPr>
          <a:xfrm>
            <a:off x="-795261" y="-676498"/>
            <a:ext cx="6110690" cy="6075687"/>
          </a:xfrm>
          <a:custGeom>
            <a:avLst/>
            <a:gdLst/>
            <a:ahLst/>
            <a:cxnLst/>
            <a:rect l="l" t="t" r="r" b="b"/>
            <a:pathLst>
              <a:path w="216410" h="214638" extrusionOk="0">
                <a:moveTo>
                  <a:pt x="4967" y="202992"/>
                </a:moveTo>
                <a:cubicBezTo>
                  <a:pt x="8695" y="216965"/>
                  <a:pt x="18051" y="215037"/>
                  <a:pt x="24303" y="213745"/>
                </a:cubicBezTo>
                <a:cubicBezTo>
                  <a:pt x="30555" y="212453"/>
                  <a:pt x="37361" y="205677"/>
                  <a:pt x="42480" y="195242"/>
                </a:cubicBezTo>
                <a:cubicBezTo>
                  <a:pt x="47599" y="184807"/>
                  <a:pt x="50196" y="161160"/>
                  <a:pt x="55016" y="151134"/>
                </a:cubicBezTo>
                <a:cubicBezTo>
                  <a:pt x="59836" y="141108"/>
                  <a:pt x="62886" y="138312"/>
                  <a:pt x="71400" y="135087"/>
                </a:cubicBezTo>
                <a:cubicBezTo>
                  <a:pt x="79915" y="131862"/>
                  <a:pt x="98891" y="135405"/>
                  <a:pt x="106103" y="131782"/>
                </a:cubicBezTo>
                <a:cubicBezTo>
                  <a:pt x="113315" y="128159"/>
                  <a:pt x="117373" y="120579"/>
                  <a:pt x="114672" y="113349"/>
                </a:cubicBezTo>
                <a:cubicBezTo>
                  <a:pt x="111971" y="106119"/>
                  <a:pt x="95966" y="95474"/>
                  <a:pt x="89899" y="88400"/>
                </a:cubicBezTo>
                <a:cubicBezTo>
                  <a:pt x="83832" y="81326"/>
                  <a:pt x="78693" y="75718"/>
                  <a:pt x="78272" y="70904"/>
                </a:cubicBezTo>
                <a:cubicBezTo>
                  <a:pt x="77851" y="66090"/>
                  <a:pt x="81425" y="59630"/>
                  <a:pt x="87372" y="59517"/>
                </a:cubicBezTo>
                <a:cubicBezTo>
                  <a:pt x="93319" y="59404"/>
                  <a:pt x="105253" y="66650"/>
                  <a:pt x="113952" y="70225"/>
                </a:cubicBezTo>
                <a:cubicBezTo>
                  <a:pt x="122651" y="73800"/>
                  <a:pt x="131786" y="79934"/>
                  <a:pt x="139567" y="80967"/>
                </a:cubicBezTo>
                <a:cubicBezTo>
                  <a:pt x="147348" y="82000"/>
                  <a:pt x="155264" y="80101"/>
                  <a:pt x="160636" y="76422"/>
                </a:cubicBezTo>
                <a:cubicBezTo>
                  <a:pt x="166008" y="72743"/>
                  <a:pt x="166147" y="62506"/>
                  <a:pt x="171799" y="58895"/>
                </a:cubicBezTo>
                <a:cubicBezTo>
                  <a:pt x="177451" y="55284"/>
                  <a:pt x="188314" y="57169"/>
                  <a:pt x="194549" y="54754"/>
                </a:cubicBezTo>
                <a:cubicBezTo>
                  <a:pt x="200784" y="52339"/>
                  <a:pt x="205587" y="48544"/>
                  <a:pt x="209210" y="44403"/>
                </a:cubicBezTo>
                <a:cubicBezTo>
                  <a:pt x="212833" y="40262"/>
                  <a:pt x="215783" y="35344"/>
                  <a:pt x="216288" y="29909"/>
                </a:cubicBezTo>
                <a:cubicBezTo>
                  <a:pt x="216793" y="24474"/>
                  <a:pt x="215781" y="16607"/>
                  <a:pt x="212242" y="11792"/>
                </a:cubicBezTo>
                <a:cubicBezTo>
                  <a:pt x="208703" y="6977"/>
                  <a:pt x="200446" y="1350"/>
                  <a:pt x="195054" y="1021"/>
                </a:cubicBezTo>
                <a:cubicBezTo>
                  <a:pt x="189662" y="692"/>
                  <a:pt x="209294" y="8612"/>
                  <a:pt x="179888" y="9820"/>
                </a:cubicBezTo>
                <a:cubicBezTo>
                  <a:pt x="150482" y="11028"/>
                  <a:pt x="48277" y="-11747"/>
                  <a:pt x="18618" y="8267"/>
                </a:cubicBezTo>
                <a:cubicBezTo>
                  <a:pt x="-11041" y="28282"/>
                  <a:pt x="4209" y="97453"/>
                  <a:pt x="1934" y="129907"/>
                </a:cubicBezTo>
                <a:cubicBezTo>
                  <a:pt x="-341" y="162361"/>
                  <a:pt x="1239" y="189019"/>
                  <a:pt x="4967" y="202992"/>
                </a:cubicBezTo>
                <a:close/>
              </a:path>
            </a:pathLst>
          </a:custGeom>
          <a:solidFill>
            <a:schemeClr val="accent2"/>
          </a:solidFill>
          <a:ln>
            <a:noFill/>
          </a:ln>
        </p:spPr>
      </p:sp>
      <p:sp>
        <p:nvSpPr>
          <p:cNvPr id="306" name="Google Shape;306;p9"/>
          <p:cNvSpPr/>
          <p:nvPr/>
        </p:nvSpPr>
        <p:spPr>
          <a:xfrm>
            <a:off x="5615967" y="-3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9"/>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9"/>
          <p:cNvSpPr/>
          <p:nvPr/>
        </p:nvSpPr>
        <p:spPr>
          <a:xfrm>
            <a:off x="2741090" y="6492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9"/>
          <p:cNvSpPr/>
          <p:nvPr/>
        </p:nvSpPr>
        <p:spPr>
          <a:xfrm>
            <a:off x="10689028" y="63445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9"/>
          <p:cNvSpPr/>
          <p:nvPr/>
        </p:nvSpPr>
        <p:spPr>
          <a:xfrm>
            <a:off x="10542110" y="4307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1" name="Google Shape;311;p9"/>
          <p:cNvSpPr/>
          <p:nvPr/>
        </p:nvSpPr>
        <p:spPr>
          <a:xfrm>
            <a:off x="449068" y="67043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2" name="Google Shape;312;p9"/>
          <p:cNvSpPr/>
          <p:nvPr/>
        </p:nvSpPr>
        <p:spPr>
          <a:xfrm>
            <a:off x="9099104" y="594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3" name="Google Shape;313;p9"/>
          <p:cNvSpPr/>
          <p:nvPr/>
        </p:nvSpPr>
        <p:spPr>
          <a:xfrm>
            <a:off x="11662087" y="21779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4" name="Google Shape;314;p9"/>
          <p:cNvSpPr/>
          <p:nvPr/>
        </p:nvSpPr>
        <p:spPr>
          <a:xfrm>
            <a:off x="1909153" y="13136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15" name="Google Shape;315;p9"/>
          <p:cNvGrpSpPr/>
          <p:nvPr/>
        </p:nvGrpSpPr>
        <p:grpSpPr>
          <a:xfrm>
            <a:off x="339158" y="160939"/>
            <a:ext cx="1007221" cy="1152733"/>
            <a:chOff x="5585712" y="137416"/>
            <a:chExt cx="757289" cy="864550"/>
          </a:xfrm>
        </p:grpSpPr>
        <p:sp>
          <p:nvSpPr>
            <p:cNvPr id="316" name="Google Shape;316;p9"/>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9"/>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9"/>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9"/>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9"/>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9"/>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9"/>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9"/>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9"/>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9"/>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9"/>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9"/>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9"/>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9"/>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9"/>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9"/>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9"/>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9"/>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9"/>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9"/>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9"/>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9"/>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9"/>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9"/>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9"/>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9"/>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9"/>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3" name="Google Shape;343;p9"/>
          <p:cNvGrpSpPr/>
          <p:nvPr/>
        </p:nvGrpSpPr>
        <p:grpSpPr>
          <a:xfrm>
            <a:off x="11388190" y="5649667"/>
            <a:ext cx="701460" cy="980100"/>
            <a:chOff x="3553100" y="1256250"/>
            <a:chExt cx="527400" cy="735075"/>
          </a:xfrm>
        </p:grpSpPr>
        <p:sp>
          <p:nvSpPr>
            <p:cNvPr id="344" name="Google Shape;344;p9"/>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9"/>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9"/>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9"/>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9"/>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9"/>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0" name="Google Shape;350;p9"/>
          <p:cNvGrpSpPr/>
          <p:nvPr/>
        </p:nvGrpSpPr>
        <p:grpSpPr>
          <a:xfrm rot="10312242">
            <a:off x="10168936" y="162879"/>
            <a:ext cx="1243523" cy="1148864"/>
            <a:chOff x="6708722" y="1052986"/>
            <a:chExt cx="935003" cy="861693"/>
          </a:xfrm>
        </p:grpSpPr>
        <p:sp>
          <p:nvSpPr>
            <p:cNvPr id="351" name="Google Shape;351;p9"/>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9"/>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9"/>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9"/>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9"/>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6" name="Google Shape;356;p9"/>
          <p:cNvGrpSpPr/>
          <p:nvPr/>
        </p:nvGrpSpPr>
        <p:grpSpPr>
          <a:xfrm rot="615892">
            <a:off x="97249" y="5373846"/>
            <a:ext cx="1371621" cy="1217673"/>
            <a:chOff x="1343200" y="1432100"/>
            <a:chExt cx="1031261" cy="913250"/>
          </a:xfrm>
        </p:grpSpPr>
        <p:sp>
          <p:nvSpPr>
            <p:cNvPr id="357" name="Google Shape;357;p9"/>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358" name="Google Shape;358;p9"/>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359" name="Google Shape;359;p9"/>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9"/>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9"/>
          <p:cNvGrpSpPr/>
          <p:nvPr/>
        </p:nvGrpSpPr>
        <p:grpSpPr>
          <a:xfrm rot="615892">
            <a:off x="686149" y="4726483"/>
            <a:ext cx="1478307" cy="1659309"/>
            <a:chOff x="1338201" y="32850"/>
            <a:chExt cx="1111474" cy="1244475"/>
          </a:xfrm>
        </p:grpSpPr>
        <p:sp>
          <p:nvSpPr>
            <p:cNvPr id="362" name="Google Shape;362;p9"/>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363" name="Google Shape;363;p9"/>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364" name="Google Shape;364;p9"/>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365" name="Google Shape;365;p9"/>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9"/>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3625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6"/>
        <p:cNvGrpSpPr/>
        <p:nvPr/>
      </p:nvGrpSpPr>
      <p:grpSpPr>
        <a:xfrm>
          <a:off x="0" y="0"/>
          <a:ext cx="0" cy="0"/>
          <a:chOff x="0" y="0"/>
          <a:chExt cx="0" cy="0"/>
        </a:xfrm>
      </p:grpSpPr>
      <p:sp>
        <p:nvSpPr>
          <p:cNvPr id="507" name="Google Shape;507;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753439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508"/>
        <p:cNvGrpSpPr/>
        <p:nvPr/>
      </p:nvGrpSpPr>
      <p:grpSpPr>
        <a:xfrm>
          <a:off x="0" y="0"/>
          <a:ext cx="0" cy="0"/>
          <a:chOff x="0" y="0"/>
          <a:chExt cx="0" cy="0"/>
        </a:xfrm>
      </p:grpSpPr>
      <p:sp>
        <p:nvSpPr>
          <p:cNvPr id="509" name="Google Shape;509;p1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13"/>
          <p:cNvSpPr/>
          <p:nvPr/>
        </p:nvSpPr>
        <p:spPr>
          <a:xfrm rot="-5400000">
            <a:off x="8339377" y="259569"/>
            <a:ext cx="4561731" cy="3642928"/>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13"/>
          <p:cNvSpPr/>
          <p:nvPr/>
        </p:nvSpPr>
        <p:spPr>
          <a:xfrm rot="-5400000">
            <a:off x="707483" y="3303371"/>
            <a:ext cx="2768733" cy="446905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13"/>
          <p:cNvSpPr txBox="1">
            <a:spLocks noGrp="1"/>
          </p:cNvSpPr>
          <p:nvPr>
            <p:ph type="title" hasCustomPrompt="1"/>
          </p:nvPr>
        </p:nvSpPr>
        <p:spPr>
          <a:xfrm>
            <a:off x="1659584" y="215238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3" name="Google Shape;513;p13"/>
          <p:cNvSpPr txBox="1">
            <a:spLocks noGrp="1"/>
          </p:cNvSpPr>
          <p:nvPr>
            <p:ph type="title" idx="2" hasCustomPrompt="1"/>
          </p:nvPr>
        </p:nvSpPr>
        <p:spPr>
          <a:xfrm>
            <a:off x="1659584" y="438373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4" name="Google Shape;514;p13"/>
          <p:cNvSpPr txBox="1">
            <a:spLocks noGrp="1"/>
          </p:cNvSpPr>
          <p:nvPr>
            <p:ph type="title" idx="3" hasCustomPrompt="1"/>
          </p:nvPr>
        </p:nvSpPr>
        <p:spPr>
          <a:xfrm>
            <a:off x="6151477" y="217919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5" name="Google Shape;515;p13"/>
          <p:cNvSpPr txBox="1">
            <a:spLocks noGrp="1"/>
          </p:cNvSpPr>
          <p:nvPr>
            <p:ph type="title" idx="4" hasCustomPrompt="1"/>
          </p:nvPr>
        </p:nvSpPr>
        <p:spPr>
          <a:xfrm>
            <a:off x="6151477" y="441998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6" name="Google Shape;516;p13"/>
          <p:cNvSpPr txBox="1">
            <a:spLocks noGrp="1"/>
          </p:cNvSpPr>
          <p:nvPr>
            <p:ph type="subTitle" idx="1"/>
          </p:nvPr>
        </p:nvSpPr>
        <p:spPr>
          <a:xfrm>
            <a:off x="3318237" y="2501417"/>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3318237" y="1745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3318237" y="4764892"/>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3318237" y="4010552"/>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7810130" y="2501417"/>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7810130" y="1781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7810130" y="4764892"/>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7810130" y="4043575"/>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254949" y="19753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5" name="Google Shape;525;p13"/>
          <p:cNvSpPr/>
          <p:nvPr/>
        </p:nvSpPr>
        <p:spPr>
          <a:xfrm flipH="1">
            <a:off x="3100816" y="6097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6" name="Google Shape;526;p13"/>
          <p:cNvSpPr/>
          <p:nvPr/>
        </p:nvSpPr>
        <p:spPr>
          <a:xfrm flipH="1">
            <a:off x="9655476" y="-265033"/>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7" name="Google Shape;527;p13"/>
          <p:cNvSpPr/>
          <p:nvPr/>
        </p:nvSpPr>
        <p:spPr>
          <a:xfrm flipH="1">
            <a:off x="11755627" y="12777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8" name="Google Shape;528;p13"/>
          <p:cNvSpPr/>
          <p:nvPr/>
        </p:nvSpPr>
        <p:spPr>
          <a:xfrm flipH="1">
            <a:off x="405869" y="4767971"/>
            <a:ext cx="212001"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9" name="Google Shape;529;p13"/>
          <p:cNvSpPr/>
          <p:nvPr/>
        </p:nvSpPr>
        <p:spPr>
          <a:xfrm flipH="1">
            <a:off x="2690808" y="-108039"/>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0" name="Google Shape;530;p13"/>
          <p:cNvSpPr/>
          <p:nvPr/>
        </p:nvSpPr>
        <p:spPr>
          <a:xfrm flipH="1">
            <a:off x="11746537" y="50359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1" name="Google Shape;531;p13"/>
          <p:cNvSpPr/>
          <p:nvPr/>
        </p:nvSpPr>
        <p:spPr>
          <a:xfrm flipH="1">
            <a:off x="4158030" y="6572917"/>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2" name="Google Shape;532;p13"/>
          <p:cNvGrpSpPr/>
          <p:nvPr/>
        </p:nvGrpSpPr>
        <p:grpSpPr>
          <a:xfrm rot="-7200044">
            <a:off x="11383870" y="-555226"/>
            <a:ext cx="689285" cy="1696489"/>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43" name="Google Shape;543;p13"/>
          <p:cNvGrpSpPr/>
          <p:nvPr/>
        </p:nvGrpSpPr>
        <p:grpSpPr>
          <a:xfrm>
            <a:off x="11154602" y="5705422"/>
            <a:ext cx="1007221"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1" name="Google Shape;571;p13"/>
          <p:cNvSpPr txBox="1">
            <a:spLocks noGrp="1"/>
          </p:cNvSpPr>
          <p:nvPr>
            <p:ph type="title" idx="15"/>
          </p:nvPr>
        </p:nvSpPr>
        <p:spPr>
          <a:xfrm>
            <a:off x="760115" y="564833"/>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1" y="5624201"/>
            <a:ext cx="1478299"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396167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941"/>
        <p:cNvGrpSpPr/>
        <p:nvPr/>
      </p:nvGrpSpPr>
      <p:grpSpPr>
        <a:xfrm>
          <a:off x="0" y="0"/>
          <a:ext cx="0" cy="0"/>
          <a:chOff x="0" y="0"/>
          <a:chExt cx="0" cy="0"/>
        </a:xfrm>
      </p:grpSpPr>
      <p:sp>
        <p:nvSpPr>
          <p:cNvPr id="942" name="Google Shape;942;p21"/>
          <p:cNvSpPr/>
          <p:nvPr/>
        </p:nvSpPr>
        <p:spPr>
          <a:xfrm rot="10800000">
            <a:off x="-38525" y="-5999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3" name="Google Shape;943;p21"/>
          <p:cNvSpPr/>
          <p:nvPr/>
        </p:nvSpPr>
        <p:spPr>
          <a:xfrm rot="10800000">
            <a:off x="-86416" y="-108213"/>
            <a:ext cx="3451073" cy="201411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4" name="Google Shape;944;p21"/>
          <p:cNvSpPr/>
          <p:nvPr/>
        </p:nvSpPr>
        <p:spPr>
          <a:xfrm rot="5400000" flipH="1">
            <a:off x="10208486" y="4834890"/>
            <a:ext cx="2401799" cy="1995423"/>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5" name="Google Shape;945;p21"/>
          <p:cNvSpPr txBox="1">
            <a:spLocks noGrp="1"/>
          </p:cNvSpPr>
          <p:nvPr>
            <p:ph type="ctrTitle"/>
          </p:nvPr>
        </p:nvSpPr>
        <p:spPr>
          <a:xfrm>
            <a:off x="1911304" y="1977567"/>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6" name="Google Shape;946;p21"/>
          <p:cNvSpPr txBox="1">
            <a:spLocks noGrp="1"/>
          </p:cNvSpPr>
          <p:nvPr>
            <p:ph type="subTitle" idx="1"/>
          </p:nvPr>
        </p:nvSpPr>
        <p:spPr>
          <a:xfrm>
            <a:off x="1911304"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7" name="Google Shape;947;p21"/>
          <p:cNvSpPr txBox="1">
            <a:spLocks noGrp="1"/>
          </p:cNvSpPr>
          <p:nvPr>
            <p:ph type="ctrTitle" idx="2"/>
          </p:nvPr>
        </p:nvSpPr>
        <p:spPr>
          <a:xfrm>
            <a:off x="1911304" y="3467245"/>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8" name="Google Shape;948;p21"/>
          <p:cNvSpPr txBox="1">
            <a:spLocks noGrp="1"/>
          </p:cNvSpPr>
          <p:nvPr>
            <p:ph type="subTitle" idx="3"/>
          </p:nvPr>
        </p:nvSpPr>
        <p:spPr>
          <a:xfrm>
            <a:off x="1911304"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9" name="Google Shape;949;p21"/>
          <p:cNvSpPr txBox="1">
            <a:spLocks noGrp="1"/>
          </p:cNvSpPr>
          <p:nvPr>
            <p:ph type="ctrTitle" idx="4"/>
          </p:nvPr>
        </p:nvSpPr>
        <p:spPr>
          <a:xfrm>
            <a:off x="1911304" y="4974083"/>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50" name="Google Shape;950;p21"/>
          <p:cNvSpPr txBox="1">
            <a:spLocks noGrp="1"/>
          </p:cNvSpPr>
          <p:nvPr>
            <p:ph type="subTitle" idx="5"/>
          </p:nvPr>
        </p:nvSpPr>
        <p:spPr>
          <a:xfrm>
            <a:off x="1911304"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1" name="Google Shape;951;p21"/>
          <p:cNvSpPr txBox="1">
            <a:spLocks noGrp="1"/>
          </p:cNvSpPr>
          <p:nvPr>
            <p:ph type="ctrTitle" idx="6"/>
          </p:nvPr>
        </p:nvSpPr>
        <p:spPr>
          <a:xfrm>
            <a:off x="7445545" y="1977567"/>
            <a:ext cx="34678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2" name="Google Shape;952;p21"/>
          <p:cNvSpPr txBox="1">
            <a:spLocks noGrp="1"/>
          </p:cNvSpPr>
          <p:nvPr>
            <p:ph type="subTitle" idx="7"/>
          </p:nvPr>
        </p:nvSpPr>
        <p:spPr>
          <a:xfrm>
            <a:off x="7445545"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3" name="Google Shape;953;p21"/>
          <p:cNvSpPr txBox="1">
            <a:spLocks noGrp="1"/>
          </p:cNvSpPr>
          <p:nvPr>
            <p:ph type="ctrTitle" idx="8"/>
          </p:nvPr>
        </p:nvSpPr>
        <p:spPr>
          <a:xfrm>
            <a:off x="7445545" y="3467244"/>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4" name="Google Shape;954;p21"/>
          <p:cNvSpPr txBox="1">
            <a:spLocks noGrp="1"/>
          </p:cNvSpPr>
          <p:nvPr>
            <p:ph type="subTitle" idx="9"/>
          </p:nvPr>
        </p:nvSpPr>
        <p:spPr>
          <a:xfrm>
            <a:off x="7445545"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5" name="Google Shape;955;p21"/>
          <p:cNvSpPr txBox="1">
            <a:spLocks noGrp="1"/>
          </p:cNvSpPr>
          <p:nvPr>
            <p:ph type="ctrTitle" idx="13"/>
          </p:nvPr>
        </p:nvSpPr>
        <p:spPr>
          <a:xfrm>
            <a:off x="7445545" y="4974080"/>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6" name="Google Shape;956;p21"/>
          <p:cNvSpPr txBox="1">
            <a:spLocks noGrp="1"/>
          </p:cNvSpPr>
          <p:nvPr>
            <p:ph type="subTitle" idx="14"/>
          </p:nvPr>
        </p:nvSpPr>
        <p:spPr>
          <a:xfrm>
            <a:off x="7445545"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7" name="Google Shape;957;p21"/>
          <p:cNvSpPr/>
          <p:nvPr/>
        </p:nvSpPr>
        <p:spPr>
          <a:xfrm flipH="1">
            <a:off x="8866355" y="-11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8" name="Google Shape;958;p21"/>
          <p:cNvSpPr/>
          <p:nvPr/>
        </p:nvSpPr>
        <p:spPr>
          <a:xfrm flipH="1">
            <a:off x="1165718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9" name="Google Shape;959;p21"/>
          <p:cNvSpPr/>
          <p:nvPr/>
        </p:nvSpPr>
        <p:spPr>
          <a:xfrm flipH="1">
            <a:off x="893885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0" name="Google Shape;960;p21"/>
          <p:cNvSpPr/>
          <p:nvPr/>
        </p:nvSpPr>
        <p:spPr>
          <a:xfrm flipH="1">
            <a:off x="1261818"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1" name="Google Shape;961;p21"/>
          <p:cNvSpPr/>
          <p:nvPr/>
        </p:nvSpPr>
        <p:spPr>
          <a:xfrm flipH="1">
            <a:off x="155832" y="4762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2" name="Google Shape;962;p21"/>
          <p:cNvSpPr/>
          <p:nvPr/>
        </p:nvSpPr>
        <p:spPr>
          <a:xfrm flipH="1">
            <a:off x="1165718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3" name="Google Shape;963;p21"/>
          <p:cNvSpPr/>
          <p:nvPr/>
        </p:nvSpPr>
        <p:spPr>
          <a:xfrm flipH="1">
            <a:off x="1261818"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4" name="Google Shape;964;p21"/>
          <p:cNvSpPr/>
          <p:nvPr/>
        </p:nvSpPr>
        <p:spPr>
          <a:xfrm flipH="1">
            <a:off x="-2"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5" name="Google Shape;965;p21"/>
          <p:cNvSpPr/>
          <p:nvPr/>
        </p:nvSpPr>
        <p:spPr>
          <a:xfrm flipH="1">
            <a:off x="9901728" y="762928"/>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66" name="Google Shape;966;p21"/>
          <p:cNvGrpSpPr/>
          <p:nvPr/>
        </p:nvGrpSpPr>
        <p:grpSpPr>
          <a:xfrm rot="-1409023">
            <a:off x="-511817" y="5955657"/>
            <a:ext cx="1007250" cy="1152767"/>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94" name="Google Shape;994;p21"/>
          <p:cNvGrpSpPr/>
          <p:nvPr/>
        </p:nvGrpSpPr>
        <p:grpSpPr>
          <a:xfrm>
            <a:off x="11156631" y="200467"/>
            <a:ext cx="701460" cy="980100"/>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1" name="Google Shape;1001;p21"/>
          <p:cNvSpPr txBox="1">
            <a:spLocks noGrp="1"/>
          </p:cNvSpPr>
          <p:nvPr>
            <p:ph type="title" idx="15"/>
          </p:nvPr>
        </p:nvSpPr>
        <p:spPr>
          <a:xfrm>
            <a:off x="760115" y="832416"/>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002" name="Google Shape;1002;p21"/>
          <p:cNvGrpSpPr/>
          <p:nvPr/>
        </p:nvGrpSpPr>
        <p:grpSpPr>
          <a:xfrm rot="2062403">
            <a:off x="11445611" y="4608482"/>
            <a:ext cx="1371653" cy="1217703"/>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2774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98"/>
        <p:cNvGrpSpPr/>
        <p:nvPr/>
      </p:nvGrpSpPr>
      <p:grpSpPr>
        <a:xfrm>
          <a:off x="0" y="0"/>
          <a:ext cx="0" cy="0"/>
          <a:chOff x="0" y="0"/>
          <a:chExt cx="0" cy="0"/>
        </a:xfrm>
      </p:grpSpPr>
      <p:sp>
        <p:nvSpPr>
          <p:cNvPr id="1299" name="Google Shape;1299;p27"/>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0" name="Google Shape;1300;p27"/>
          <p:cNvSpPr/>
          <p:nvPr/>
        </p:nvSpPr>
        <p:spPr>
          <a:xfrm>
            <a:off x="4241880" y="2803698"/>
            <a:ext cx="8164631" cy="416205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1" name="Google Shape;1301;p27"/>
          <p:cNvSpPr/>
          <p:nvPr/>
        </p:nvSpPr>
        <p:spPr>
          <a:xfrm>
            <a:off x="-86552" y="-108067"/>
            <a:ext cx="5223523" cy="416198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2" name="Google Shape;1302;p27"/>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3" name="Google Shape;1303;p27"/>
          <p:cNvSpPr/>
          <p:nvPr/>
        </p:nvSpPr>
        <p:spPr>
          <a:xfrm>
            <a:off x="1465786" y="58638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4" name="Google Shape;1304;p27"/>
          <p:cNvSpPr/>
          <p:nvPr/>
        </p:nvSpPr>
        <p:spPr>
          <a:xfrm>
            <a:off x="8587240"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5" name="Google Shape;1305;p27"/>
          <p:cNvSpPr/>
          <p:nvPr/>
        </p:nvSpPr>
        <p:spPr>
          <a:xfrm>
            <a:off x="10559799" y="49957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6" name="Google Shape;1306;p27"/>
          <p:cNvSpPr/>
          <p:nvPr/>
        </p:nvSpPr>
        <p:spPr>
          <a:xfrm>
            <a:off x="2646984" y="66492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7" name="Google Shape;1307;p27"/>
          <p:cNvSpPr/>
          <p:nvPr/>
        </p:nvSpPr>
        <p:spPr>
          <a:xfrm>
            <a:off x="11999145" y="3286383"/>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8" name="Google Shape;1308;p27"/>
          <p:cNvSpPr/>
          <p:nvPr/>
        </p:nvSpPr>
        <p:spPr>
          <a:xfrm>
            <a:off x="449041" y="1686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09" name="Google Shape;1309;p27"/>
          <p:cNvGrpSpPr/>
          <p:nvPr/>
        </p:nvGrpSpPr>
        <p:grpSpPr>
          <a:xfrm rot="851508">
            <a:off x="-22450" y="5230270"/>
            <a:ext cx="1462155" cy="1698759"/>
            <a:chOff x="374513" y="3152476"/>
            <a:chExt cx="1519294" cy="1760777"/>
          </a:xfrm>
        </p:grpSpPr>
        <p:sp>
          <p:nvSpPr>
            <p:cNvPr id="1310" name="Google Shape;1310;p27"/>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7"/>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7"/>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7"/>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7"/>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7"/>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7"/>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7"/>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7"/>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7"/>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7"/>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1" name="Google Shape;1321;p27"/>
          <p:cNvGrpSpPr/>
          <p:nvPr/>
        </p:nvGrpSpPr>
        <p:grpSpPr>
          <a:xfrm>
            <a:off x="322765" y="68255"/>
            <a:ext cx="1007221" cy="1152733"/>
            <a:chOff x="5585712" y="137416"/>
            <a:chExt cx="757289" cy="864550"/>
          </a:xfrm>
        </p:grpSpPr>
        <p:sp>
          <p:nvSpPr>
            <p:cNvPr id="1322" name="Google Shape;1322;p27"/>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7"/>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7"/>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7"/>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7"/>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7"/>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7"/>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7"/>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27"/>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27"/>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7"/>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7"/>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7"/>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7"/>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7"/>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7"/>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7"/>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7"/>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7"/>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7"/>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7"/>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7"/>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7"/>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7"/>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7"/>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27"/>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27"/>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9" name="Google Shape;1349;p27"/>
          <p:cNvGrpSpPr/>
          <p:nvPr/>
        </p:nvGrpSpPr>
        <p:grpSpPr>
          <a:xfrm>
            <a:off x="10675563" y="36979"/>
            <a:ext cx="2204324" cy="1077991"/>
            <a:chOff x="6016754" y="2989146"/>
            <a:chExt cx="1657343" cy="808493"/>
          </a:xfrm>
        </p:grpSpPr>
        <p:sp>
          <p:nvSpPr>
            <p:cNvPr id="1350" name="Google Shape;1350;p27"/>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27"/>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27"/>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27"/>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27"/>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55" name="Google Shape;1355;p27"/>
          <p:cNvGrpSpPr/>
          <p:nvPr/>
        </p:nvGrpSpPr>
        <p:grpSpPr>
          <a:xfrm>
            <a:off x="11122979" y="-358541"/>
            <a:ext cx="1456195" cy="2006345"/>
            <a:chOff x="6143348" y="1855432"/>
            <a:chExt cx="1094855" cy="1504759"/>
          </a:xfrm>
        </p:grpSpPr>
        <p:sp>
          <p:nvSpPr>
            <p:cNvPr id="1356" name="Google Shape;1356;p27"/>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27"/>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27"/>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7"/>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7"/>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61" name="Google Shape;1361;p27"/>
          <p:cNvGrpSpPr/>
          <p:nvPr/>
        </p:nvGrpSpPr>
        <p:grpSpPr>
          <a:xfrm>
            <a:off x="10977808" y="5669101"/>
            <a:ext cx="701460" cy="980100"/>
            <a:chOff x="3553100" y="1256250"/>
            <a:chExt cx="527400" cy="735075"/>
          </a:xfrm>
        </p:grpSpPr>
        <p:sp>
          <p:nvSpPr>
            <p:cNvPr id="1362" name="Google Shape;1362;p27"/>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7"/>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27"/>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27"/>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7"/>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7"/>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04499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68"/>
        <p:cNvGrpSpPr/>
        <p:nvPr/>
      </p:nvGrpSpPr>
      <p:grpSpPr>
        <a:xfrm>
          <a:off x="0" y="0"/>
          <a:ext cx="0" cy="0"/>
          <a:chOff x="0" y="0"/>
          <a:chExt cx="0" cy="0"/>
        </a:xfrm>
      </p:grpSpPr>
      <p:sp>
        <p:nvSpPr>
          <p:cNvPr id="1369" name="Google Shape;1369;p28"/>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0" name="Google Shape;1370;p28"/>
          <p:cNvSpPr/>
          <p:nvPr/>
        </p:nvSpPr>
        <p:spPr>
          <a:xfrm>
            <a:off x="4501485" y="84734"/>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1" name="Google Shape;1371;p28"/>
          <p:cNvSpPr/>
          <p:nvPr/>
        </p:nvSpPr>
        <p:spPr>
          <a:xfrm>
            <a:off x="8908574" y="4158165"/>
            <a:ext cx="3498273" cy="280781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2" name="Google Shape;1372;p28"/>
          <p:cNvSpPr/>
          <p:nvPr/>
        </p:nvSpPr>
        <p:spPr>
          <a:xfrm>
            <a:off x="-86550" y="-108066"/>
            <a:ext cx="2351689" cy="1963495"/>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3" name="Google Shape;1373;p28"/>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4" name="Google Shape;1374;p28"/>
          <p:cNvSpPr/>
          <p:nvPr/>
        </p:nvSpPr>
        <p:spPr>
          <a:xfrm>
            <a:off x="287416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5" name="Google Shape;1375;p28"/>
          <p:cNvSpPr/>
          <p:nvPr/>
        </p:nvSpPr>
        <p:spPr>
          <a:xfrm>
            <a:off x="9200386"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6" name="Google Shape;1376;p28"/>
          <p:cNvSpPr/>
          <p:nvPr/>
        </p:nvSpPr>
        <p:spPr>
          <a:xfrm>
            <a:off x="11448063" y="42603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7" name="Google Shape;1377;p28"/>
          <p:cNvSpPr/>
          <p:nvPr/>
        </p:nvSpPr>
        <p:spPr>
          <a:xfrm>
            <a:off x="-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8" name="Google Shape;1378;p28"/>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9" name="Google Shape;1379;p28"/>
          <p:cNvSpPr/>
          <p:nvPr/>
        </p:nvSpPr>
        <p:spPr>
          <a:xfrm>
            <a:off x="12011288" y="1855445"/>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0" name="Google Shape;1380;p28"/>
          <p:cNvSpPr/>
          <p:nvPr/>
        </p:nvSpPr>
        <p:spPr>
          <a:xfrm>
            <a:off x="816862" y="500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81" name="Google Shape;1381;p28"/>
          <p:cNvGrpSpPr/>
          <p:nvPr/>
        </p:nvGrpSpPr>
        <p:grpSpPr>
          <a:xfrm>
            <a:off x="10880432" y="263606"/>
            <a:ext cx="1007221" cy="1152733"/>
            <a:chOff x="5585712" y="137416"/>
            <a:chExt cx="757289" cy="864550"/>
          </a:xfrm>
        </p:grpSpPr>
        <p:sp>
          <p:nvSpPr>
            <p:cNvPr id="1382" name="Google Shape;1382;p28"/>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28"/>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28"/>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28"/>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28"/>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28"/>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28"/>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28"/>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28"/>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28"/>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28"/>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28"/>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28"/>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28"/>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28"/>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28"/>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28"/>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28"/>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28"/>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28"/>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28"/>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28"/>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28"/>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28"/>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28"/>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28"/>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28"/>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9" name="Google Shape;1409;p28"/>
          <p:cNvGrpSpPr/>
          <p:nvPr/>
        </p:nvGrpSpPr>
        <p:grpSpPr>
          <a:xfrm>
            <a:off x="289915" y="5629601"/>
            <a:ext cx="701460" cy="980100"/>
            <a:chOff x="3553100" y="1256250"/>
            <a:chExt cx="527400" cy="735075"/>
          </a:xfrm>
        </p:grpSpPr>
        <p:sp>
          <p:nvSpPr>
            <p:cNvPr id="1410" name="Google Shape;1410;p28"/>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28"/>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28"/>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28"/>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28"/>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28"/>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16" name="Google Shape;1416;p28"/>
          <p:cNvGrpSpPr/>
          <p:nvPr/>
        </p:nvGrpSpPr>
        <p:grpSpPr>
          <a:xfrm rot="-6611352">
            <a:off x="10635595" y="5698937"/>
            <a:ext cx="1246595" cy="1146011"/>
            <a:chOff x="6708722" y="1052986"/>
            <a:chExt cx="935003" cy="861693"/>
          </a:xfrm>
        </p:grpSpPr>
        <p:sp>
          <p:nvSpPr>
            <p:cNvPr id="1417" name="Google Shape;1417;p28"/>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28"/>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28"/>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28"/>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28"/>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4426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960784" y="593367"/>
            <a:ext cx="10240204"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2" name="Google Shape;152;p7"/>
          <p:cNvSpPr txBox="1">
            <a:spLocks noGrp="1"/>
          </p:cNvSpPr>
          <p:nvPr>
            <p:ph type="subTitle" idx="1"/>
          </p:nvPr>
        </p:nvSpPr>
        <p:spPr>
          <a:xfrm>
            <a:off x="4130257" y="2726967"/>
            <a:ext cx="3901125" cy="172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94">
                <a:solidFill>
                  <a:srgbClr val="00004B"/>
                </a:solidFill>
              </a:defRPr>
            </a:lvl1pPr>
            <a:lvl2pPr lvl="1" algn="ctr" rtl="0">
              <a:spcBef>
                <a:spcPts val="2128"/>
              </a:spcBef>
              <a:spcAft>
                <a:spcPts val="0"/>
              </a:spcAft>
              <a:buNone/>
              <a:defRPr sz="2394">
                <a:solidFill>
                  <a:srgbClr val="00004B"/>
                </a:solidFill>
              </a:defRPr>
            </a:lvl2pPr>
            <a:lvl3pPr lvl="2" algn="ctr" rtl="0">
              <a:spcBef>
                <a:spcPts val="2128"/>
              </a:spcBef>
              <a:spcAft>
                <a:spcPts val="0"/>
              </a:spcAft>
              <a:buNone/>
              <a:defRPr sz="2394">
                <a:solidFill>
                  <a:srgbClr val="00004B"/>
                </a:solidFill>
              </a:defRPr>
            </a:lvl3pPr>
            <a:lvl4pPr lvl="3" algn="ctr" rtl="0">
              <a:spcBef>
                <a:spcPts val="2128"/>
              </a:spcBef>
              <a:spcAft>
                <a:spcPts val="0"/>
              </a:spcAft>
              <a:buNone/>
              <a:defRPr sz="2394">
                <a:solidFill>
                  <a:srgbClr val="00004B"/>
                </a:solidFill>
              </a:defRPr>
            </a:lvl4pPr>
            <a:lvl5pPr lvl="4" algn="ctr" rtl="0">
              <a:spcBef>
                <a:spcPts val="2128"/>
              </a:spcBef>
              <a:spcAft>
                <a:spcPts val="0"/>
              </a:spcAft>
              <a:buNone/>
              <a:defRPr sz="2394">
                <a:solidFill>
                  <a:srgbClr val="00004B"/>
                </a:solidFill>
              </a:defRPr>
            </a:lvl5pPr>
            <a:lvl6pPr lvl="5" algn="ctr" rtl="0">
              <a:spcBef>
                <a:spcPts val="2128"/>
              </a:spcBef>
              <a:spcAft>
                <a:spcPts val="0"/>
              </a:spcAft>
              <a:buNone/>
              <a:defRPr sz="2394">
                <a:solidFill>
                  <a:srgbClr val="00004B"/>
                </a:solidFill>
              </a:defRPr>
            </a:lvl6pPr>
            <a:lvl7pPr lvl="6" algn="ctr" rtl="0">
              <a:spcBef>
                <a:spcPts val="2128"/>
              </a:spcBef>
              <a:spcAft>
                <a:spcPts val="0"/>
              </a:spcAft>
              <a:buNone/>
              <a:defRPr sz="2394">
                <a:solidFill>
                  <a:srgbClr val="00004B"/>
                </a:solidFill>
              </a:defRPr>
            </a:lvl7pPr>
            <a:lvl8pPr lvl="7" algn="ctr" rtl="0">
              <a:spcBef>
                <a:spcPts val="2128"/>
              </a:spcBef>
              <a:spcAft>
                <a:spcPts val="0"/>
              </a:spcAft>
              <a:buNone/>
              <a:defRPr sz="2394">
                <a:solidFill>
                  <a:srgbClr val="00004B"/>
                </a:solidFill>
              </a:defRPr>
            </a:lvl8pPr>
            <a:lvl9pPr lvl="8" algn="ctr" rtl="0">
              <a:spcBef>
                <a:spcPts val="2128"/>
              </a:spcBef>
              <a:spcAft>
                <a:spcPts val="2128"/>
              </a:spcAft>
              <a:buNone/>
              <a:defRPr sz="2394">
                <a:solidFill>
                  <a:srgbClr val="00004B"/>
                </a:solidFill>
              </a:defRPr>
            </a:lvl9pPr>
          </a:lstStyle>
          <a:p>
            <a:endParaRPr/>
          </a:p>
        </p:txBody>
      </p:sp>
      <p:sp>
        <p:nvSpPr>
          <p:cNvPr id="153" name="Google Shape;153;p7"/>
          <p:cNvSpPr txBox="1">
            <a:spLocks noGrp="1"/>
          </p:cNvSpPr>
          <p:nvPr>
            <p:ph type="subTitle" idx="2"/>
          </p:nvPr>
        </p:nvSpPr>
        <p:spPr>
          <a:xfrm>
            <a:off x="4130455" y="2189233"/>
            <a:ext cx="3901125"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0" b="1">
                <a:solidFill>
                  <a:schemeClr val="dk2"/>
                </a:solidFill>
              </a:defRPr>
            </a:lvl1pPr>
            <a:lvl2pPr lvl="1" algn="ctr" rtl="0">
              <a:spcBef>
                <a:spcPts val="2128"/>
              </a:spcBef>
              <a:spcAft>
                <a:spcPts val="0"/>
              </a:spcAft>
              <a:buNone/>
              <a:defRPr sz="2660">
                <a:solidFill>
                  <a:schemeClr val="dk2"/>
                </a:solidFill>
              </a:defRPr>
            </a:lvl2pPr>
            <a:lvl3pPr lvl="2" algn="ctr" rtl="0">
              <a:spcBef>
                <a:spcPts val="2128"/>
              </a:spcBef>
              <a:spcAft>
                <a:spcPts val="0"/>
              </a:spcAft>
              <a:buNone/>
              <a:defRPr sz="2660">
                <a:solidFill>
                  <a:schemeClr val="dk2"/>
                </a:solidFill>
              </a:defRPr>
            </a:lvl3pPr>
            <a:lvl4pPr lvl="3" algn="ctr" rtl="0">
              <a:spcBef>
                <a:spcPts val="2128"/>
              </a:spcBef>
              <a:spcAft>
                <a:spcPts val="0"/>
              </a:spcAft>
              <a:buNone/>
              <a:defRPr sz="2660">
                <a:solidFill>
                  <a:schemeClr val="dk2"/>
                </a:solidFill>
              </a:defRPr>
            </a:lvl4pPr>
            <a:lvl5pPr lvl="4" algn="ctr" rtl="0">
              <a:spcBef>
                <a:spcPts val="2128"/>
              </a:spcBef>
              <a:spcAft>
                <a:spcPts val="0"/>
              </a:spcAft>
              <a:buNone/>
              <a:defRPr sz="2660">
                <a:solidFill>
                  <a:schemeClr val="dk2"/>
                </a:solidFill>
              </a:defRPr>
            </a:lvl5pPr>
            <a:lvl6pPr lvl="5" algn="ctr" rtl="0">
              <a:spcBef>
                <a:spcPts val="2128"/>
              </a:spcBef>
              <a:spcAft>
                <a:spcPts val="0"/>
              </a:spcAft>
              <a:buNone/>
              <a:defRPr sz="2660">
                <a:solidFill>
                  <a:schemeClr val="dk2"/>
                </a:solidFill>
              </a:defRPr>
            </a:lvl6pPr>
            <a:lvl7pPr lvl="6" algn="ctr" rtl="0">
              <a:spcBef>
                <a:spcPts val="2128"/>
              </a:spcBef>
              <a:spcAft>
                <a:spcPts val="0"/>
              </a:spcAft>
              <a:buNone/>
              <a:defRPr sz="2660">
                <a:solidFill>
                  <a:schemeClr val="dk2"/>
                </a:solidFill>
              </a:defRPr>
            </a:lvl7pPr>
            <a:lvl8pPr lvl="7" algn="ctr" rtl="0">
              <a:spcBef>
                <a:spcPts val="2128"/>
              </a:spcBef>
              <a:spcAft>
                <a:spcPts val="0"/>
              </a:spcAft>
              <a:buNone/>
              <a:defRPr sz="2660">
                <a:solidFill>
                  <a:schemeClr val="dk2"/>
                </a:solidFill>
              </a:defRPr>
            </a:lvl8pPr>
            <a:lvl9pPr lvl="8" algn="ctr" rtl="0">
              <a:spcBef>
                <a:spcPts val="2128"/>
              </a:spcBef>
              <a:spcAft>
                <a:spcPts val="2128"/>
              </a:spcAft>
              <a:buNone/>
              <a:defRPr sz="2660">
                <a:solidFill>
                  <a:schemeClr val="dk2"/>
                </a:solidFill>
              </a:defRPr>
            </a:lvl9pPr>
          </a:lstStyle>
          <a:p>
            <a:endParaRPr/>
          </a:p>
        </p:txBody>
      </p:sp>
      <p:sp>
        <p:nvSpPr>
          <p:cNvPr id="154" name="Google Shape;154;p7"/>
          <p:cNvSpPr/>
          <p:nvPr/>
        </p:nvSpPr>
        <p:spPr>
          <a:xfrm>
            <a:off x="10101284" y="19101"/>
            <a:ext cx="2056203" cy="1544303"/>
          </a:xfrm>
          <a:custGeom>
            <a:avLst/>
            <a:gdLst/>
            <a:ahLst/>
            <a:cxnLst/>
            <a:rect l="l" t="t" r="r" b="b"/>
            <a:pathLst>
              <a:path w="108623" h="81379" extrusionOk="0">
                <a:moveTo>
                  <a:pt x="99167" y="0"/>
                </a:moveTo>
                <a:cubicBezTo>
                  <a:pt x="74118" y="0"/>
                  <a:pt x="48020" y="7785"/>
                  <a:pt x="27244" y="21778"/>
                </a:cubicBezTo>
                <a:cubicBezTo>
                  <a:pt x="14406" y="30424"/>
                  <a:pt x="-2107" y="44313"/>
                  <a:pt x="308" y="59602"/>
                </a:cubicBezTo>
                <a:cubicBezTo>
                  <a:pt x="1269" y="65687"/>
                  <a:pt x="4352" y="72230"/>
                  <a:pt x="9478" y="75648"/>
                </a:cubicBezTo>
                <a:cubicBezTo>
                  <a:pt x="15167" y="79441"/>
                  <a:pt x="22704" y="80230"/>
                  <a:pt x="29536" y="79946"/>
                </a:cubicBezTo>
                <a:cubicBezTo>
                  <a:pt x="40461" y="79492"/>
                  <a:pt x="50785" y="74766"/>
                  <a:pt x="61343" y="71923"/>
                </a:cubicBezTo>
                <a:cubicBezTo>
                  <a:pt x="76863" y="67745"/>
                  <a:pt x="103530" y="66135"/>
                  <a:pt x="108623" y="81379"/>
                </a:cubicBezTo>
              </a:path>
            </a:pathLst>
          </a:custGeom>
          <a:noFill/>
          <a:ln w="19050" cap="flat" cmpd="sng">
            <a:solidFill>
              <a:schemeClr val="lt1"/>
            </a:solidFill>
            <a:prstDash val="solid"/>
            <a:round/>
            <a:headEnd type="none" w="med" len="med"/>
            <a:tailEnd type="none" w="med" len="med"/>
          </a:ln>
        </p:spPr>
      </p:sp>
      <p:sp>
        <p:nvSpPr>
          <p:cNvPr id="155" name="Google Shape;155;p7"/>
          <p:cNvSpPr/>
          <p:nvPr/>
        </p:nvSpPr>
        <p:spPr>
          <a:xfrm>
            <a:off x="10456886" y="2025756"/>
            <a:ext cx="1700628" cy="1794433"/>
          </a:xfrm>
          <a:custGeom>
            <a:avLst/>
            <a:gdLst/>
            <a:ahLst/>
            <a:cxnLst/>
            <a:rect l="l" t="t" r="r" b="b"/>
            <a:pathLst>
              <a:path w="89839" h="94560" extrusionOk="0">
                <a:moveTo>
                  <a:pt x="89839" y="0"/>
                </a:moveTo>
                <a:cubicBezTo>
                  <a:pt x="87293" y="15247"/>
                  <a:pt x="69257" y="25868"/>
                  <a:pt x="54307" y="29800"/>
                </a:cubicBezTo>
                <a:cubicBezTo>
                  <a:pt x="34808" y="34929"/>
                  <a:pt x="2372" y="36697"/>
                  <a:pt x="150" y="56736"/>
                </a:cubicBezTo>
                <a:cubicBezTo>
                  <a:pt x="-892" y="66133"/>
                  <a:pt x="5155" y="78599"/>
                  <a:pt x="14191" y="81379"/>
                </a:cubicBezTo>
                <a:cubicBezTo>
                  <a:pt x="29214" y="86001"/>
                  <a:pt x="59465" y="78842"/>
                  <a:pt x="59465" y="94560"/>
                </a:cubicBezTo>
              </a:path>
            </a:pathLst>
          </a:custGeom>
          <a:noFill/>
          <a:ln w="19050" cap="flat" cmpd="sng">
            <a:solidFill>
              <a:schemeClr val="lt1"/>
            </a:solidFill>
            <a:prstDash val="solid"/>
            <a:round/>
            <a:headEnd type="none" w="med" len="med"/>
            <a:tailEnd type="none" w="med" len="med"/>
          </a:ln>
        </p:spPr>
      </p:sp>
      <p:grpSp>
        <p:nvGrpSpPr>
          <p:cNvPr id="156" name="Google Shape;156;p7"/>
          <p:cNvGrpSpPr/>
          <p:nvPr/>
        </p:nvGrpSpPr>
        <p:grpSpPr>
          <a:xfrm>
            <a:off x="9766276" y="437525"/>
            <a:ext cx="733406" cy="919428"/>
            <a:chOff x="7008345" y="190267"/>
            <a:chExt cx="655983" cy="820332"/>
          </a:xfrm>
        </p:grpSpPr>
        <p:sp>
          <p:nvSpPr>
            <p:cNvPr id="157" name="Google Shape;157;p7"/>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7"/>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7"/>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7"/>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1" name="Google Shape;161;p7"/>
          <p:cNvSpPr/>
          <p:nvPr/>
        </p:nvSpPr>
        <p:spPr>
          <a:xfrm rot="-2309161">
            <a:off x="10546719" y="2484844"/>
            <a:ext cx="697389" cy="708009"/>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rgbClr val="4A6799"/>
              </a:solidFill>
            </a:endParaRPr>
          </a:p>
        </p:txBody>
      </p:sp>
      <p:sp>
        <p:nvSpPr>
          <p:cNvPr id="162" name="Google Shape;162;p7"/>
          <p:cNvSpPr/>
          <p:nvPr/>
        </p:nvSpPr>
        <p:spPr>
          <a:xfrm rot="10800000" flipH="1">
            <a:off x="1" y="3517620"/>
            <a:ext cx="950362" cy="1745789"/>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3" name="Google Shape;163;p7"/>
          <p:cNvSpPr/>
          <p:nvPr/>
        </p:nvSpPr>
        <p:spPr>
          <a:xfrm rot="10800000" flipH="1">
            <a:off x="0" y="6071505"/>
            <a:ext cx="2011308" cy="436052"/>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4" name="Google Shape;164;p7"/>
          <p:cNvSpPr/>
          <p:nvPr/>
        </p:nvSpPr>
        <p:spPr>
          <a:xfrm>
            <a:off x="1047301" y="5599288"/>
            <a:ext cx="733381" cy="7445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5" name="Google Shape;165;p7"/>
          <p:cNvSpPr/>
          <p:nvPr/>
        </p:nvSpPr>
        <p:spPr>
          <a:xfrm>
            <a:off x="524648" y="2065006"/>
            <a:ext cx="733381" cy="7445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058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15050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983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9" y="1600203"/>
            <a:ext cx="7176751"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7" y="1600203"/>
            <a:ext cx="7178863"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01387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122551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347994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825445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1995" b="1"/>
            </a:lvl1pPr>
          </a:lstStyle>
          <a:p>
            <a:r>
              <a:rPr lang="en-US"/>
              <a:t>Click to edit Master title style</a:t>
            </a:r>
          </a:p>
        </p:txBody>
      </p:sp>
      <p:sp>
        <p:nvSpPr>
          <p:cNvPr id="3" name="Content Placeholder 2"/>
          <p:cNvSpPr>
            <a:spLocks noGrp="1"/>
          </p:cNvSpPr>
          <p:nvPr>
            <p:ph idx="1"/>
          </p:nvPr>
        </p:nvSpPr>
        <p:spPr>
          <a:xfrm>
            <a:off x="4754941" y="273053"/>
            <a:ext cx="6798805" cy="5853113"/>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02853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6" y="4800600"/>
            <a:ext cx="7297103"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3806" y="612775"/>
            <a:ext cx="7297103" cy="4114800"/>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2383806" y="5367338"/>
            <a:ext cx="7297103" cy="804862"/>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70904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6384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p:nvPr/>
        </p:nvSpPr>
        <p:spPr>
          <a:xfrm flipH="1">
            <a:off x="9182423" y="444415"/>
            <a:ext cx="502044" cy="545307"/>
          </a:xfrm>
          <a:custGeom>
            <a:avLst/>
            <a:gdLst/>
            <a:ahLst/>
            <a:cxnLst/>
            <a:rect l="l" t="t" r="r" b="b"/>
            <a:pathLst>
              <a:path w="12577" h="13627" extrusionOk="0">
                <a:moveTo>
                  <a:pt x="11983" y="0"/>
                </a:moveTo>
                <a:cubicBezTo>
                  <a:pt x="8468" y="7053"/>
                  <a:pt x="228" y="13056"/>
                  <a:pt x="137" y="13125"/>
                </a:cubicBezTo>
                <a:cubicBezTo>
                  <a:pt x="23" y="13216"/>
                  <a:pt x="0" y="13376"/>
                  <a:pt x="69" y="13513"/>
                </a:cubicBezTo>
                <a:cubicBezTo>
                  <a:pt x="137" y="13581"/>
                  <a:pt x="205" y="13627"/>
                  <a:pt x="297" y="13627"/>
                </a:cubicBezTo>
                <a:cubicBezTo>
                  <a:pt x="342" y="13627"/>
                  <a:pt x="388" y="13604"/>
                  <a:pt x="457" y="13558"/>
                </a:cubicBezTo>
                <a:cubicBezTo>
                  <a:pt x="479" y="13536"/>
                  <a:pt x="3469" y="11390"/>
                  <a:pt x="6597" y="8172"/>
                </a:cubicBezTo>
                <a:cubicBezTo>
                  <a:pt x="8651" y="6049"/>
                  <a:pt x="11070" y="3173"/>
                  <a:pt x="125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10"/>
          <p:cNvSpPr/>
          <p:nvPr/>
        </p:nvSpPr>
        <p:spPr>
          <a:xfrm flipH="1">
            <a:off x="11081226" y="2218193"/>
            <a:ext cx="1080611" cy="1984867"/>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6" name="Google Shape;186;p10"/>
          <p:cNvSpPr/>
          <p:nvPr/>
        </p:nvSpPr>
        <p:spPr>
          <a:xfrm flipH="1">
            <a:off x="9874874" y="803606"/>
            <a:ext cx="2286963" cy="495767"/>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7" name="Google Shape;187;p10"/>
          <p:cNvGrpSpPr/>
          <p:nvPr/>
        </p:nvGrpSpPr>
        <p:grpSpPr>
          <a:xfrm>
            <a:off x="7873539" y="287093"/>
            <a:ext cx="800065" cy="1002992"/>
            <a:chOff x="7008345" y="190267"/>
            <a:chExt cx="655983" cy="820332"/>
          </a:xfrm>
        </p:grpSpPr>
        <p:sp>
          <p:nvSpPr>
            <p:cNvPr id="188" name="Google Shape;188;p10"/>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10"/>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10"/>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10"/>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 name="Google Shape;192;p10"/>
          <p:cNvGrpSpPr/>
          <p:nvPr/>
        </p:nvGrpSpPr>
        <p:grpSpPr>
          <a:xfrm rot="-2309226">
            <a:off x="10741722" y="4948461"/>
            <a:ext cx="800086" cy="1003020"/>
            <a:chOff x="7008345" y="190267"/>
            <a:chExt cx="655983" cy="820332"/>
          </a:xfrm>
        </p:grpSpPr>
        <p:sp>
          <p:nvSpPr>
            <p:cNvPr id="193" name="Google Shape;193;p10"/>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4A6799"/>
                </a:solidFill>
              </a:endParaRPr>
            </a:p>
          </p:txBody>
        </p:sp>
        <p:sp>
          <p:nvSpPr>
            <p:cNvPr id="194" name="Google Shape;194;p10"/>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10"/>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10"/>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7" name="Google Shape;197;p10"/>
          <p:cNvSpPr txBox="1">
            <a:spLocks noGrp="1"/>
          </p:cNvSpPr>
          <p:nvPr>
            <p:ph type="title"/>
          </p:nvPr>
        </p:nvSpPr>
        <p:spPr>
          <a:xfrm>
            <a:off x="1763508" y="4197251"/>
            <a:ext cx="4857553" cy="61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2128"/>
            </a:lvl1pPr>
            <a:lvl2pPr lvl="1" algn="l" rtl="0">
              <a:spcBef>
                <a:spcPts val="0"/>
              </a:spcBef>
              <a:spcAft>
                <a:spcPts val="0"/>
              </a:spcAft>
              <a:buSzPts val="1400"/>
              <a:buNone/>
              <a:defRPr sz="1862"/>
            </a:lvl2pPr>
            <a:lvl3pPr lvl="2" algn="l" rtl="0">
              <a:spcBef>
                <a:spcPts val="0"/>
              </a:spcBef>
              <a:spcAft>
                <a:spcPts val="0"/>
              </a:spcAft>
              <a:buSzPts val="1400"/>
              <a:buNone/>
              <a:defRPr sz="1862"/>
            </a:lvl3pPr>
            <a:lvl4pPr lvl="3" algn="l" rtl="0">
              <a:spcBef>
                <a:spcPts val="0"/>
              </a:spcBef>
              <a:spcAft>
                <a:spcPts val="0"/>
              </a:spcAft>
              <a:buSzPts val="1400"/>
              <a:buNone/>
              <a:defRPr sz="1862"/>
            </a:lvl4pPr>
            <a:lvl5pPr lvl="4" algn="l" rtl="0">
              <a:spcBef>
                <a:spcPts val="0"/>
              </a:spcBef>
              <a:spcAft>
                <a:spcPts val="0"/>
              </a:spcAft>
              <a:buSzPts val="1400"/>
              <a:buNone/>
              <a:defRPr sz="1862"/>
            </a:lvl5pPr>
            <a:lvl6pPr lvl="5" algn="l" rtl="0">
              <a:spcBef>
                <a:spcPts val="0"/>
              </a:spcBef>
              <a:spcAft>
                <a:spcPts val="0"/>
              </a:spcAft>
              <a:buSzPts val="1400"/>
              <a:buNone/>
              <a:defRPr sz="1862"/>
            </a:lvl6pPr>
            <a:lvl7pPr lvl="6" algn="l" rtl="0">
              <a:spcBef>
                <a:spcPts val="0"/>
              </a:spcBef>
              <a:spcAft>
                <a:spcPts val="0"/>
              </a:spcAft>
              <a:buSzPts val="1400"/>
              <a:buNone/>
              <a:defRPr sz="1862"/>
            </a:lvl7pPr>
            <a:lvl8pPr lvl="7" algn="l" rtl="0">
              <a:spcBef>
                <a:spcPts val="0"/>
              </a:spcBef>
              <a:spcAft>
                <a:spcPts val="0"/>
              </a:spcAft>
              <a:buSzPts val="1400"/>
              <a:buNone/>
              <a:defRPr sz="1862"/>
            </a:lvl8pPr>
            <a:lvl9pPr lvl="8" algn="l" rtl="0">
              <a:spcBef>
                <a:spcPts val="0"/>
              </a:spcBef>
              <a:spcAft>
                <a:spcPts val="0"/>
              </a:spcAft>
              <a:buSzPts val="1400"/>
              <a:buNone/>
              <a:defRPr sz="1862"/>
            </a:lvl9pPr>
          </a:lstStyle>
          <a:p>
            <a:endParaRPr/>
          </a:p>
        </p:txBody>
      </p:sp>
      <p:sp>
        <p:nvSpPr>
          <p:cNvPr id="198" name="Google Shape;198;p10"/>
          <p:cNvSpPr txBox="1">
            <a:spLocks noGrp="1"/>
          </p:cNvSpPr>
          <p:nvPr>
            <p:ph type="subTitle" idx="1"/>
          </p:nvPr>
        </p:nvSpPr>
        <p:spPr>
          <a:xfrm>
            <a:off x="1763508" y="1978851"/>
            <a:ext cx="4857553" cy="202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192">
                <a:solidFill>
                  <a:srgbClr val="00004B"/>
                </a:solidFill>
              </a:defRPr>
            </a:lvl1pPr>
            <a:lvl2pPr lvl="1" rtl="0">
              <a:spcBef>
                <a:spcPts val="2128"/>
              </a:spcBef>
              <a:spcAft>
                <a:spcPts val="0"/>
              </a:spcAft>
              <a:buNone/>
              <a:defRPr sz="3192">
                <a:solidFill>
                  <a:srgbClr val="00004B"/>
                </a:solidFill>
              </a:defRPr>
            </a:lvl2pPr>
            <a:lvl3pPr lvl="2" rtl="0">
              <a:spcBef>
                <a:spcPts val="2128"/>
              </a:spcBef>
              <a:spcAft>
                <a:spcPts val="0"/>
              </a:spcAft>
              <a:buNone/>
              <a:defRPr sz="3192">
                <a:solidFill>
                  <a:srgbClr val="00004B"/>
                </a:solidFill>
              </a:defRPr>
            </a:lvl3pPr>
            <a:lvl4pPr lvl="3" rtl="0">
              <a:spcBef>
                <a:spcPts val="2128"/>
              </a:spcBef>
              <a:spcAft>
                <a:spcPts val="0"/>
              </a:spcAft>
              <a:buNone/>
              <a:defRPr sz="3192">
                <a:solidFill>
                  <a:srgbClr val="00004B"/>
                </a:solidFill>
              </a:defRPr>
            </a:lvl4pPr>
            <a:lvl5pPr lvl="4" rtl="0">
              <a:spcBef>
                <a:spcPts val="2128"/>
              </a:spcBef>
              <a:spcAft>
                <a:spcPts val="0"/>
              </a:spcAft>
              <a:buNone/>
              <a:defRPr sz="3192">
                <a:solidFill>
                  <a:srgbClr val="00004B"/>
                </a:solidFill>
              </a:defRPr>
            </a:lvl5pPr>
            <a:lvl6pPr lvl="5" rtl="0">
              <a:spcBef>
                <a:spcPts val="2128"/>
              </a:spcBef>
              <a:spcAft>
                <a:spcPts val="0"/>
              </a:spcAft>
              <a:buNone/>
              <a:defRPr sz="3192">
                <a:solidFill>
                  <a:srgbClr val="00004B"/>
                </a:solidFill>
              </a:defRPr>
            </a:lvl6pPr>
            <a:lvl7pPr lvl="6" rtl="0">
              <a:spcBef>
                <a:spcPts val="2128"/>
              </a:spcBef>
              <a:spcAft>
                <a:spcPts val="0"/>
              </a:spcAft>
              <a:buNone/>
              <a:defRPr sz="3192">
                <a:solidFill>
                  <a:srgbClr val="00004B"/>
                </a:solidFill>
              </a:defRPr>
            </a:lvl7pPr>
            <a:lvl8pPr lvl="7" rtl="0">
              <a:spcBef>
                <a:spcPts val="2128"/>
              </a:spcBef>
              <a:spcAft>
                <a:spcPts val="0"/>
              </a:spcAft>
              <a:buNone/>
              <a:defRPr sz="3192">
                <a:solidFill>
                  <a:srgbClr val="00004B"/>
                </a:solidFill>
              </a:defRPr>
            </a:lvl8pPr>
            <a:lvl9pPr lvl="8" rtl="0">
              <a:spcBef>
                <a:spcPts val="2128"/>
              </a:spcBef>
              <a:spcAft>
                <a:spcPts val="2128"/>
              </a:spcAft>
              <a:buNone/>
              <a:defRPr sz="3192">
                <a:solidFill>
                  <a:srgbClr val="00004B"/>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41"/>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41"/>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9891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11268664" y="6217623"/>
            <a:ext cx="729790" cy="524800"/>
          </a:xfrm>
          <a:prstGeom prst="rect">
            <a:avLst/>
          </a:prstGeom>
          <a:noFill/>
          <a:ln>
            <a:noFill/>
          </a:ln>
        </p:spPr>
        <p:txBody>
          <a:bodyPr spcFirstLastPara="1" wrap="square" lIns="121705" tIns="121705" rIns="121705" bIns="12170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grpSp>
        <p:nvGrpSpPr>
          <p:cNvPr id="58" name="Google Shape;58;p11"/>
          <p:cNvGrpSpPr/>
          <p:nvPr/>
        </p:nvGrpSpPr>
        <p:grpSpPr>
          <a:xfrm rot="9401449">
            <a:off x="1003371" y="92756"/>
            <a:ext cx="2024526" cy="1672261"/>
            <a:chOff x="698956" y="6526827"/>
            <a:chExt cx="1522132" cy="1254173"/>
          </a:xfrm>
        </p:grpSpPr>
        <p:grpSp>
          <p:nvGrpSpPr>
            <p:cNvPr id="59" name="Google Shape;59;p11"/>
            <p:cNvGrpSpPr/>
            <p:nvPr/>
          </p:nvGrpSpPr>
          <p:grpSpPr>
            <a:xfrm>
              <a:off x="970014" y="6599642"/>
              <a:ext cx="1251074" cy="1089966"/>
              <a:chOff x="2227541" y="6011760"/>
              <a:chExt cx="2864180" cy="2495343"/>
            </a:xfrm>
          </p:grpSpPr>
          <p:sp>
            <p:nvSpPr>
              <p:cNvPr id="60" name="Google Shape;60;p11"/>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grpSp>
            <p:nvGrpSpPr>
              <p:cNvPr id="61" name="Google Shape;61;p11"/>
              <p:cNvGrpSpPr/>
              <p:nvPr/>
            </p:nvGrpSpPr>
            <p:grpSpPr>
              <a:xfrm>
                <a:off x="2227541" y="6635267"/>
                <a:ext cx="2250382" cy="1871835"/>
                <a:chOff x="2227541" y="6635267"/>
                <a:chExt cx="2250382" cy="1871835"/>
              </a:xfrm>
            </p:grpSpPr>
            <p:sp>
              <p:nvSpPr>
                <p:cNvPr id="62" name="Google Shape;62;p11"/>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sp>
              <p:nvSpPr>
                <p:cNvPr id="63" name="Google Shape;63;p11"/>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sp>
              <p:nvSpPr>
                <p:cNvPr id="64" name="Google Shape;64;p11"/>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grpSp>
        </p:grpSp>
        <p:grpSp>
          <p:nvGrpSpPr>
            <p:cNvPr id="65" name="Google Shape;65;p11"/>
            <p:cNvGrpSpPr/>
            <p:nvPr/>
          </p:nvGrpSpPr>
          <p:grpSpPr>
            <a:xfrm>
              <a:off x="698956" y="6526827"/>
              <a:ext cx="761443" cy="1254173"/>
              <a:chOff x="1668617" y="5683195"/>
              <a:chExt cx="1743230" cy="2871275"/>
            </a:xfrm>
          </p:grpSpPr>
          <p:sp>
            <p:nvSpPr>
              <p:cNvPr id="66" name="Google Shape;66;p11"/>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grpSp>
            <p:nvGrpSpPr>
              <p:cNvPr id="67" name="Google Shape;67;p11"/>
              <p:cNvGrpSpPr/>
              <p:nvPr/>
            </p:nvGrpSpPr>
            <p:grpSpPr>
              <a:xfrm>
                <a:off x="2252110" y="6027996"/>
                <a:ext cx="1159737" cy="2526474"/>
                <a:chOff x="2252110" y="6027996"/>
                <a:chExt cx="1159737" cy="2526474"/>
              </a:xfrm>
            </p:grpSpPr>
            <p:sp>
              <p:nvSpPr>
                <p:cNvPr id="68" name="Google Shape;68;p11"/>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sp>
              <p:nvSpPr>
                <p:cNvPr id="69" name="Google Shape;69;p11"/>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sp>
              <p:nvSpPr>
                <p:cNvPr id="70" name="Google Shape;70;p11"/>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sp>
              <p:nvSpPr>
                <p:cNvPr id="71" name="Google Shape;71;p11"/>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5"/>
                </a:p>
              </p:txBody>
            </p:sp>
          </p:grpSp>
        </p:grpSp>
      </p:grpSp>
      <p:sp>
        <p:nvSpPr>
          <p:cNvPr id="72" name="Google Shape;72;p11"/>
          <p:cNvSpPr/>
          <p:nvPr/>
        </p:nvSpPr>
        <p:spPr>
          <a:xfrm>
            <a:off x="179954" y="4479232"/>
            <a:ext cx="4244045" cy="2221112"/>
          </a:xfrm>
          <a:custGeom>
            <a:avLst/>
            <a:gdLst/>
            <a:ahLst/>
            <a:cxnLst/>
            <a:rect l="l" t="t" r="r" b="b"/>
            <a:pathLst>
              <a:path w="80737" h="42149" extrusionOk="0">
                <a:moveTo>
                  <a:pt x="40565" y="1"/>
                </a:moveTo>
                <a:cubicBezTo>
                  <a:pt x="34671" y="1"/>
                  <a:pt x="29373" y="2489"/>
                  <a:pt x="25658" y="6478"/>
                </a:cubicBezTo>
                <a:cubicBezTo>
                  <a:pt x="23157" y="9151"/>
                  <a:pt x="19680" y="10629"/>
                  <a:pt x="16026" y="10629"/>
                </a:cubicBezTo>
                <a:cubicBezTo>
                  <a:pt x="15872" y="10629"/>
                  <a:pt x="15717" y="10626"/>
                  <a:pt x="15562" y="10621"/>
                </a:cubicBezTo>
                <a:cubicBezTo>
                  <a:pt x="15383" y="10609"/>
                  <a:pt x="15216" y="10609"/>
                  <a:pt x="15038" y="10609"/>
                </a:cubicBezTo>
                <a:cubicBezTo>
                  <a:pt x="6727" y="10609"/>
                  <a:pt x="0" y="17324"/>
                  <a:pt x="0" y="25623"/>
                </a:cubicBezTo>
                <a:cubicBezTo>
                  <a:pt x="0" y="33910"/>
                  <a:pt x="6727" y="40625"/>
                  <a:pt x="15038" y="40625"/>
                </a:cubicBezTo>
                <a:cubicBezTo>
                  <a:pt x="19705" y="40625"/>
                  <a:pt x="23872" y="38505"/>
                  <a:pt x="26623" y="35184"/>
                </a:cubicBezTo>
                <a:cubicBezTo>
                  <a:pt x="30278" y="38589"/>
                  <a:pt x="35171" y="40684"/>
                  <a:pt x="40565" y="40684"/>
                </a:cubicBezTo>
                <a:cubicBezTo>
                  <a:pt x="43529" y="40684"/>
                  <a:pt x="46351" y="40053"/>
                  <a:pt x="48887" y="38910"/>
                </a:cubicBezTo>
                <a:cubicBezTo>
                  <a:pt x="51233" y="40922"/>
                  <a:pt x="54293" y="42149"/>
                  <a:pt x="57638" y="42149"/>
                </a:cubicBezTo>
                <a:cubicBezTo>
                  <a:pt x="61984" y="42149"/>
                  <a:pt x="65854" y="40077"/>
                  <a:pt x="68306" y="36874"/>
                </a:cubicBezTo>
                <a:cubicBezTo>
                  <a:pt x="69628" y="38124"/>
                  <a:pt x="71414" y="38898"/>
                  <a:pt x="73378" y="38898"/>
                </a:cubicBezTo>
                <a:cubicBezTo>
                  <a:pt x="77438" y="38898"/>
                  <a:pt x="80736" y="35600"/>
                  <a:pt x="80736" y="31540"/>
                </a:cubicBezTo>
                <a:cubicBezTo>
                  <a:pt x="80736" y="27480"/>
                  <a:pt x="77438" y="24194"/>
                  <a:pt x="73378" y="24194"/>
                </a:cubicBezTo>
                <a:lnTo>
                  <a:pt x="73343" y="24194"/>
                </a:lnTo>
                <a:cubicBezTo>
                  <a:pt x="73331" y="24194"/>
                  <a:pt x="73318" y="24194"/>
                  <a:pt x="73306" y="24194"/>
                </a:cubicBezTo>
                <a:cubicBezTo>
                  <a:pt x="71641" y="24194"/>
                  <a:pt x="70062" y="23386"/>
                  <a:pt x="69211" y="21944"/>
                </a:cubicBezTo>
                <a:cubicBezTo>
                  <a:pt x="67925" y="19777"/>
                  <a:pt x="66044" y="17991"/>
                  <a:pt x="63782" y="16824"/>
                </a:cubicBezTo>
                <a:cubicBezTo>
                  <a:pt x="61734" y="15764"/>
                  <a:pt x="60091" y="14086"/>
                  <a:pt x="59139" y="11978"/>
                </a:cubicBezTo>
                <a:cubicBezTo>
                  <a:pt x="55948" y="4918"/>
                  <a:pt x="48840" y="1"/>
                  <a:pt x="40565" y="1"/>
                </a:cubicBezTo>
                <a:close/>
              </a:path>
            </a:pathLst>
          </a:custGeom>
          <a:solidFill>
            <a:srgbClr val="75D9C3"/>
          </a:solidFill>
          <a:ln>
            <a:noFill/>
          </a:ln>
        </p:spPr>
        <p:txBody>
          <a:bodyPr spcFirstLastPara="1" wrap="square" lIns="121404" tIns="121404" rIns="121404" bIns="121404" anchor="ctr" anchorCtr="0">
            <a:noAutofit/>
          </a:bodyPr>
          <a:lstStyle/>
          <a:p>
            <a:pPr marL="0" lvl="0" indent="0" algn="l" rtl="0">
              <a:spcBef>
                <a:spcPts val="0"/>
              </a:spcBef>
              <a:spcAft>
                <a:spcPts val="0"/>
              </a:spcAft>
              <a:buNone/>
            </a:pPr>
            <a:endParaRPr sz="1795"/>
          </a:p>
        </p:txBody>
      </p:sp>
      <p:sp>
        <p:nvSpPr>
          <p:cNvPr id="73" name="Google Shape;73;p11"/>
          <p:cNvSpPr/>
          <p:nvPr/>
        </p:nvSpPr>
        <p:spPr>
          <a:xfrm flipH="1">
            <a:off x="5105" y="3805405"/>
            <a:ext cx="12151614" cy="3052608"/>
          </a:xfrm>
          <a:custGeom>
            <a:avLst/>
            <a:gdLst/>
            <a:ahLst/>
            <a:cxnLst/>
            <a:rect l="l" t="t" r="r" b="b"/>
            <a:pathLst>
              <a:path w="282858" h="70881" extrusionOk="0">
                <a:moveTo>
                  <a:pt x="57528" y="1"/>
                </a:moveTo>
                <a:cubicBezTo>
                  <a:pt x="37107" y="1"/>
                  <a:pt x="17867" y="6326"/>
                  <a:pt x="1" y="16029"/>
                </a:cubicBezTo>
                <a:lnTo>
                  <a:pt x="1" y="70881"/>
                </a:lnTo>
                <a:lnTo>
                  <a:pt x="282857" y="70881"/>
                </a:lnTo>
                <a:lnTo>
                  <a:pt x="282857" y="53831"/>
                </a:lnTo>
                <a:cubicBezTo>
                  <a:pt x="276183" y="53941"/>
                  <a:pt x="269511" y="54030"/>
                  <a:pt x="262852" y="54030"/>
                </a:cubicBezTo>
                <a:cubicBezTo>
                  <a:pt x="230491" y="54030"/>
                  <a:pt x="198425" y="51930"/>
                  <a:pt x="167736" y="39913"/>
                </a:cubicBezTo>
                <a:cubicBezTo>
                  <a:pt x="131005" y="25530"/>
                  <a:pt x="101025" y="967"/>
                  <a:pt x="59794" y="27"/>
                </a:cubicBezTo>
                <a:cubicBezTo>
                  <a:pt x="59037" y="10"/>
                  <a:pt x="58282" y="1"/>
                  <a:pt x="57528" y="1"/>
                </a:cubicBezTo>
                <a:close/>
              </a:path>
            </a:pathLst>
          </a:custGeom>
          <a:solidFill>
            <a:srgbClr val="A0EBFF"/>
          </a:solidFill>
          <a:ln>
            <a:noFill/>
          </a:ln>
        </p:spPr>
        <p:txBody>
          <a:bodyPr spcFirstLastPara="1" wrap="square" lIns="121404" tIns="121404" rIns="121404" bIns="121404" anchor="ctr" anchorCtr="0">
            <a:noAutofit/>
          </a:bodyPr>
          <a:lstStyle/>
          <a:p>
            <a:pPr marL="0" lvl="0" indent="0" algn="l" rtl="0">
              <a:spcBef>
                <a:spcPts val="0"/>
              </a:spcBef>
              <a:spcAft>
                <a:spcPts val="0"/>
              </a:spcAft>
              <a:buNone/>
            </a:pPr>
            <a:endParaRPr sz="1795"/>
          </a:p>
        </p:txBody>
      </p:sp>
      <p:sp>
        <p:nvSpPr>
          <p:cNvPr id="74" name="Google Shape;74;p11"/>
          <p:cNvSpPr/>
          <p:nvPr/>
        </p:nvSpPr>
        <p:spPr>
          <a:xfrm flipH="1">
            <a:off x="9730273" y="4637065"/>
            <a:ext cx="2431566" cy="2221080"/>
          </a:xfrm>
          <a:custGeom>
            <a:avLst/>
            <a:gdLst/>
            <a:ahLst/>
            <a:cxnLst/>
            <a:rect l="l" t="t" r="r" b="b"/>
            <a:pathLst>
              <a:path w="57091" h="52020" extrusionOk="0">
                <a:moveTo>
                  <a:pt x="167" y="14181"/>
                </a:moveTo>
                <a:cubicBezTo>
                  <a:pt x="845" y="14181"/>
                  <a:pt x="14859" y="1"/>
                  <a:pt x="24658" y="18574"/>
                </a:cubicBezTo>
                <a:cubicBezTo>
                  <a:pt x="34457" y="37160"/>
                  <a:pt x="57090" y="28040"/>
                  <a:pt x="50840" y="52019"/>
                </a:cubicBezTo>
                <a:lnTo>
                  <a:pt x="0" y="52019"/>
                </a:lnTo>
                <a:close/>
              </a:path>
            </a:pathLst>
          </a:custGeom>
          <a:solidFill>
            <a:srgbClr val="FFFFFF">
              <a:alpha val="44690"/>
            </a:srgbClr>
          </a:solidFill>
          <a:ln>
            <a:noFill/>
          </a:ln>
        </p:spPr>
        <p:txBody>
          <a:bodyPr spcFirstLastPara="1" wrap="square" lIns="121404" tIns="121404" rIns="121404" bIns="121404" anchor="ctr" anchorCtr="0">
            <a:noAutofit/>
          </a:bodyPr>
          <a:lstStyle/>
          <a:p>
            <a:pPr marL="0" lvl="0" indent="0" algn="l" rtl="0">
              <a:spcBef>
                <a:spcPts val="0"/>
              </a:spcBef>
              <a:spcAft>
                <a:spcPts val="0"/>
              </a:spcAft>
              <a:buNone/>
            </a:pPr>
            <a:endParaRPr sz="1795"/>
          </a:p>
        </p:txBody>
      </p:sp>
      <p:sp>
        <p:nvSpPr>
          <p:cNvPr id="75" name="Google Shape;75;p11"/>
          <p:cNvSpPr/>
          <p:nvPr/>
        </p:nvSpPr>
        <p:spPr>
          <a:xfrm rot="10800000" flipH="1">
            <a:off x="261852" y="24"/>
            <a:ext cx="3507564" cy="908376"/>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A0EBFF"/>
          </a:solidFill>
          <a:ln>
            <a:noFill/>
          </a:ln>
        </p:spPr>
        <p:txBody>
          <a:bodyPr spcFirstLastPara="1" wrap="square" lIns="121404" tIns="121404" rIns="121404" bIns="121404" anchor="ctr" anchorCtr="0">
            <a:noAutofit/>
          </a:bodyPr>
          <a:lstStyle/>
          <a:p>
            <a:pPr marL="0" lvl="0" indent="0" algn="l" rtl="0">
              <a:spcBef>
                <a:spcPts val="0"/>
              </a:spcBef>
              <a:spcAft>
                <a:spcPts val="0"/>
              </a:spcAft>
              <a:buNone/>
            </a:pPr>
            <a:endParaRPr sz="1795"/>
          </a:p>
        </p:txBody>
      </p:sp>
      <p:sp>
        <p:nvSpPr>
          <p:cNvPr id="76" name="Google Shape;76;p11"/>
          <p:cNvSpPr txBox="1">
            <a:spLocks noGrp="1"/>
          </p:cNvSpPr>
          <p:nvPr>
            <p:ph type="title"/>
          </p:nvPr>
        </p:nvSpPr>
        <p:spPr>
          <a:xfrm>
            <a:off x="2515196" y="3429000"/>
            <a:ext cx="7131513" cy="876800"/>
          </a:xfrm>
          <a:prstGeom prst="rect">
            <a:avLst/>
          </a:prstGeom>
          <a:noFill/>
        </p:spPr>
        <p:txBody>
          <a:bodyPr spcFirstLastPara="1" wrap="square" lIns="121705" tIns="121705" rIns="121705" bIns="121705" anchor="b" anchorCtr="0">
            <a:noAutofit/>
          </a:bodyPr>
          <a:lstStyle>
            <a:lvl1pPr lvl="0" algn="ctr" rtl="0">
              <a:spcBef>
                <a:spcPts val="0"/>
              </a:spcBef>
              <a:spcAft>
                <a:spcPts val="0"/>
              </a:spcAft>
              <a:buSzPts val="3000"/>
              <a:buNone/>
              <a:defRPr>
                <a:solidFill>
                  <a:srgbClr val="053B5C"/>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77" name="Google Shape;77;p11"/>
          <p:cNvSpPr txBox="1">
            <a:spLocks noGrp="1"/>
          </p:cNvSpPr>
          <p:nvPr>
            <p:ph type="title" idx="2" hasCustomPrompt="1"/>
          </p:nvPr>
        </p:nvSpPr>
        <p:spPr>
          <a:xfrm>
            <a:off x="2515196" y="2186600"/>
            <a:ext cx="7131513" cy="1405200"/>
          </a:xfrm>
          <a:prstGeom prst="rect">
            <a:avLst/>
          </a:prstGeom>
          <a:noFill/>
        </p:spPr>
        <p:txBody>
          <a:bodyPr spcFirstLastPara="1" wrap="square" lIns="121705" tIns="121705" rIns="121705" bIns="121705" anchor="ctr" anchorCtr="0">
            <a:noAutofit/>
          </a:bodyPr>
          <a:lstStyle>
            <a:lvl1pPr lvl="0" algn="ctr" rtl="0">
              <a:spcBef>
                <a:spcPts val="0"/>
              </a:spcBef>
              <a:spcAft>
                <a:spcPts val="0"/>
              </a:spcAft>
              <a:buSzPts val="6000"/>
              <a:buNone/>
              <a:defRPr sz="8678">
                <a:solidFill>
                  <a:srgbClr val="053B5C"/>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78" name="Google Shape;78;p11"/>
          <p:cNvSpPr txBox="1">
            <a:spLocks noGrp="1"/>
          </p:cNvSpPr>
          <p:nvPr>
            <p:ph type="subTitle" idx="1"/>
          </p:nvPr>
        </p:nvSpPr>
        <p:spPr>
          <a:xfrm>
            <a:off x="2515163" y="4109000"/>
            <a:ext cx="7131513" cy="562400"/>
          </a:xfrm>
          <a:prstGeom prst="rect">
            <a:avLst/>
          </a:prstGeom>
          <a:noFill/>
        </p:spPr>
        <p:txBody>
          <a:bodyPr spcFirstLastPara="1" wrap="square" lIns="121705" tIns="121705" rIns="121705" bIns="121705" anchor="t" anchorCtr="0">
            <a:noAutofit/>
          </a:bodyPr>
          <a:lstStyle>
            <a:lvl1pPr lvl="0" algn="ctr" rtl="0">
              <a:spcBef>
                <a:spcPts val="0"/>
              </a:spcBef>
              <a:spcAft>
                <a:spcPts val="0"/>
              </a:spcAft>
              <a:buNone/>
              <a:defRPr>
                <a:solidFill>
                  <a:srgbClr val="053B5C"/>
                </a:solidFill>
              </a:defRPr>
            </a:lvl1pPr>
            <a:lvl2pPr lvl="1" algn="ctr" rtl="0">
              <a:spcBef>
                <a:spcPts val="2125"/>
              </a:spcBef>
              <a:spcAft>
                <a:spcPts val="0"/>
              </a:spcAft>
              <a:buNone/>
              <a:defRPr>
                <a:solidFill>
                  <a:srgbClr val="053B5C"/>
                </a:solidFill>
              </a:defRPr>
            </a:lvl2pPr>
            <a:lvl3pPr lvl="2" algn="ctr" rtl="0">
              <a:spcBef>
                <a:spcPts val="2125"/>
              </a:spcBef>
              <a:spcAft>
                <a:spcPts val="0"/>
              </a:spcAft>
              <a:buNone/>
              <a:defRPr>
                <a:solidFill>
                  <a:srgbClr val="053B5C"/>
                </a:solidFill>
              </a:defRPr>
            </a:lvl3pPr>
            <a:lvl4pPr lvl="3" algn="ctr" rtl="0">
              <a:spcBef>
                <a:spcPts val="2125"/>
              </a:spcBef>
              <a:spcAft>
                <a:spcPts val="0"/>
              </a:spcAft>
              <a:buNone/>
              <a:defRPr>
                <a:solidFill>
                  <a:srgbClr val="053B5C"/>
                </a:solidFill>
              </a:defRPr>
            </a:lvl4pPr>
            <a:lvl5pPr lvl="4" algn="ctr" rtl="0">
              <a:spcBef>
                <a:spcPts val="2125"/>
              </a:spcBef>
              <a:spcAft>
                <a:spcPts val="0"/>
              </a:spcAft>
              <a:buNone/>
              <a:defRPr>
                <a:solidFill>
                  <a:srgbClr val="053B5C"/>
                </a:solidFill>
              </a:defRPr>
            </a:lvl5pPr>
            <a:lvl6pPr lvl="5" algn="ctr" rtl="0">
              <a:spcBef>
                <a:spcPts val="2125"/>
              </a:spcBef>
              <a:spcAft>
                <a:spcPts val="0"/>
              </a:spcAft>
              <a:buNone/>
              <a:defRPr>
                <a:solidFill>
                  <a:srgbClr val="053B5C"/>
                </a:solidFill>
              </a:defRPr>
            </a:lvl6pPr>
            <a:lvl7pPr lvl="6" algn="ctr" rtl="0">
              <a:spcBef>
                <a:spcPts val="2125"/>
              </a:spcBef>
              <a:spcAft>
                <a:spcPts val="0"/>
              </a:spcAft>
              <a:buNone/>
              <a:defRPr>
                <a:solidFill>
                  <a:srgbClr val="053B5C"/>
                </a:solidFill>
              </a:defRPr>
            </a:lvl7pPr>
            <a:lvl8pPr lvl="7" algn="ctr" rtl="0">
              <a:spcBef>
                <a:spcPts val="2125"/>
              </a:spcBef>
              <a:spcAft>
                <a:spcPts val="0"/>
              </a:spcAft>
              <a:buNone/>
              <a:defRPr>
                <a:solidFill>
                  <a:srgbClr val="053B5C"/>
                </a:solidFill>
              </a:defRPr>
            </a:lvl8pPr>
            <a:lvl9pPr lvl="8" algn="ctr" rtl="0">
              <a:spcBef>
                <a:spcPts val="2125"/>
              </a:spcBef>
              <a:spcAft>
                <a:spcPts val="2125"/>
              </a:spcAft>
              <a:buNone/>
              <a:defRPr>
                <a:solidFill>
                  <a:srgbClr val="053B5C"/>
                </a:solidFill>
              </a:defRPr>
            </a:lvl9pPr>
          </a:lstStyle>
          <a:p>
            <a:endParaRPr/>
          </a:p>
        </p:txBody>
      </p:sp>
    </p:spTree>
    <p:extLst>
      <p:ext uri="{BB962C8B-B14F-4D97-AF65-F5344CB8AC3E}">
        <p14:creationId xmlns:p14="http://schemas.microsoft.com/office/powerpoint/2010/main" val="175107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4055594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8E9-8839-4A1A-A425-71A9F7C4BAF6}"/>
              </a:ext>
            </a:extLst>
          </p:cNvPr>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a:extLst>
              <a:ext uri="{FF2B5EF4-FFF2-40B4-BE49-F238E27FC236}">
                <a16:creationId xmlns:a16="http://schemas.microsoft.com/office/drawing/2014/main" id="{48B91F9B-AC59-402D-B357-7D7AFBA10AF9}"/>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a:extLst>
              <a:ext uri="{FF2B5EF4-FFF2-40B4-BE49-F238E27FC236}">
                <a16:creationId xmlns:a16="http://schemas.microsoft.com/office/drawing/2014/main" id="{99D50D7D-097A-475E-9D8A-DE2C455BC4FB}"/>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D83B2-D5E0-4894-9109-BCB71CABCD3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30D489-2B90-409C-AC64-1EB1A5165AD5}"/>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86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1A0-208D-48B7-859B-DA1BA03D2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AF733-CFB6-45B6-A00B-24861E8E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DA34-5A36-4244-BFA1-DF63F9A8C2D0}"/>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4961FE-2790-494F-A795-95B18FBA8B6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8043A9-C3F8-42DE-91D8-F3708F641AC0}"/>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562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8A9-2B6A-4CAE-81A0-7CE0FD820927}"/>
              </a:ext>
            </a:extLst>
          </p:cNvPr>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a:extLst>
              <a:ext uri="{FF2B5EF4-FFF2-40B4-BE49-F238E27FC236}">
                <a16:creationId xmlns:a16="http://schemas.microsoft.com/office/drawing/2014/main" id="{5FDAACA3-7338-4AD6-A460-776F1FA707FA}"/>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C02F7-05E0-4392-A94D-D68E0A227495}"/>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66F976-A635-4457-B4F9-1B923546246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F851E86-6452-452A-B113-7E44D4B7A5A1}"/>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42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2F1C-3889-4FFA-9B08-25CAEE2CD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2ED3E-884F-4557-9391-E38E2C86F782}"/>
              </a:ext>
            </a:extLst>
          </p:cNvPr>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D1829-3B46-4E0E-95FB-08B50CFC7FEB}"/>
              </a:ext>
            </a:extLst>
          </p:cNvPr>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B9F6-A164-42CA-A76D-D13FF621AA5B}"/>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068EDED-0568-4746-817A-25A72C9C09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5B45DD-060D-4A4A-95F5-AC95AB392F56}"/>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29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E416-0F5C-40E8-B7D2-83E90BA2AD13}"/>
              </a:ext>
            </a:extLst>
          </p:cNvPr>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20ED-55E1-4C29-9F7F-44FCC8A70755}"/>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a:extLst>
              <a:ext uri="{FF2B5EF4-FFF2-40B4-BE49-F238E27FC236}">
                <a16:creationId xmlns:a16="http://schemas.microsoft.com/office/drawing/2014/main" id="{B9CD5A89-4995-44E5-923E-48443912B876}"/>
              </a:ext>
            </a:extLst>
          </p:cNvPr>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2843D-DC70-4D27-B80C-9BCFAB6CFF00}"/>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a:extLst>
              <a:ext uri="{FF2B5EF4-FFF2-40B4-BE49-F238E27FC236}">
                <a16:creationId xmlns:a16="http://schemas.microsoft.com/office/drawing/2014/main" id="{DDD49412-C83B-4891-8050-C02247A689C9}"/>
              </a:ext>
            </a:extLst>
          </p:cNvPr>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C2D4F-2F7D-4775-B2CE-22D9C6228ED9}"/>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6DF46A1-D144-4D70-8DBA-760AEA7BD98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6EE719E4-85E5-4A2A-8EAF-AAFDB2E5494E}"/>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64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0D93-9FDD-4537-8BBF-4C67F3C57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73A11-AB95-4411-8B86-527977105562}"/>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8047DF8-76D0-4A52-A5A0-0E58D377831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B66F66B-5E1A-4381-BFE0-831723558B7D}"/>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944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6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grpSp>
        <p:nvGrpSpPr>
          <p:cNvPr id="200" name="Google Shape;200;p11"/>
          <p:cNvGrpSpPr/>
          <p:nvPr/>
        </p:nvGrpSpPr>
        <p:grpSpPr>
          <a:xfrm>
            <a:off x="445995" y="434394"/>
            <a:ext cx="11715843" cy="5956645"/>
            <a:chOff x="335326" y="325795"/>
            <a:chExt cx="8808674" cy="4467484"/>
          </a:xfrm>
        </p:grpSpPr>
        <p:sp>
          <p:nvSpPr>
            <p:cNvPr id="201" name="Google Shape;201;p11"/>
            <p:cNvSpPr/>
            <p:nvPr/>
          </p:nvSpPr>
          <p:spPr>
            <a:xfrm>
              <a:off x="335326" y="4326404"/>
              <a:ext cx="461041" cy="466875"/>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11"/>
            <p:cNvSpPr/>
            <p:nvPr/>
          </p:nvSpPr>
          <p:spPr>
            <a:xfrm flipH="1">
              <a:off x="8331531" y="325795"/>
              <a:ext cx="812468" cy="1488650"/>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3" name="Google Shape;203;p11"/>
          <p:cNvSpPr txBox="1">
            <a:spLocks noGrp="1"/>
          </p:cNvSpPr>
          <p:nvPr>
            <p:ph type="title" hasCustomPrompt="1"/>
          </p:nvPr>
        </p:nvSpPr>
        <p:spPr>
          <a:xfrm>
            <a:off x="2344586" y="1777200"/>
            <a:ext cx="7472667" cy="20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438"/>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
        <p:nvSpPr>
          <p:cNvPr id="204" name="Google Shape;204;p11"/>
          <p:cNvSpPr txBox="1">
            <a:spLocks noGrp="1"/>
          </p:cNvSpPr>
          <p:nvPr>
            <p:ph type="subTitle" idx="1"/>
          </p:nvPr>
        </p:nvSpPr>
        <p:spPr>
          <a:xfrm>
            <a:off x="2344685" y="3588067"/>
            <a:ext cx="7472667" cy="66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94">
                <a:solidFill>
                  <a:srgbClr val="00004B"/>
                </a:solidFill>
              </a:defRPr>
            </a:lvl1pPr>
            <a:lvl2pPr lvl="1" algn="ctr" rtl="0">
              <a:spcBef>
                <a:spcPts val="2128"/>
              </a:spcBef>
              <a:spcAft>
                <a:spcPts val="0"/>
              </a:spcAft>
              <a:buNone/>
              <a:defRPr sz="2394">
                <a:solidFill>
                  <a:srgbClr val="00004B"/>
                </a:solidFill>
              </a:defRPr>
            </a:lvl2pPr>
            <a:lvl3pPr lvl="2" algn="ctr" rtl="0">
              <a:spcBef>
                <a:spcPts val="2128"/>
              </a:spcBef>
              <a:spcAft>
                <a:spcPts val="0"/>
              </a:spcAft>
              <a:buNone/>
              <a:defRPr sz="2394">
                <a:solidFill>
                  <a:srgbClr val="00004B"/>
                </a:solidFill>
              </a:defRPr>
            </a:lvl3pPr>
            <a:lvl4pPr lvl="3" algn="ctr" rtl="0">
              <a:spcBef>
                <a:spcPts val="2128"/>
              </a:spcBef>
              <a:spcAft>
                <a:spcPts val="0"/>
              </a:spcAft>
              <a:buNone/>
              <a:defRPr sz="2394">
                <a:solidFill>
                  <a:srgbClr val="00004B"/>
                </a:solidFill>
              </a:defRPr>
            </a:lvl4pPr>
            <a:lvl5pPr lvl="4" algn="ctr" rtl="0">
              <a:spcBef>
                <a:spcPts val="2128"/>
              </a:spcBef>
              <a:spcAft>
                <a:spcPts val="0"/>
              </a:spcAft>
              <a:buNone/>
              <a:defRPr sz="2394">
                <a:solidFill>
                  <a:srgbClr val="00004B"/>
                </a:solidFill>
              </a:defRPr>
            </a:lvl5pPr>
            <a:lvl6pPr lvl="5" algn="ctr" rtl="0">
              <a:spcBef>
                <a:spcPts val="2128"/>
              </a:spcBef>
              <a:spcAft>
                <a:spcPts val="0"/>
              </a:spcAft>
              <a:buNone/>
              <a:defRPr sz="2394">
                <a:solidFill>
                  <a:srgbClr val="00004B"/>
                </a:solidFill>
              </a:defRPr>
            </a:lvl6pPr>
            <a:lvl7pPr lvl="6" algn="ctr" rtl="0">
              <a:spcBef>
                <a:spcPts val="2128"/>
              </a:spcBef>
              <a:spcAft>
                <a:spcPts val="0"/>
              </a:spcAft>
              <a:buNone/>
              <a:defRPr sz="2394">
                <a:solidFill>
                  <a:srgbClr val="00004B"/>
                </a:solidFill>
              </a:defRPr>
            </a:lvl7pPr>
            <a:lvl8pPr lvl="7" algn="ctr" rtl="0">
              <a:spcBef>
                <a:spcPts val="2128"/>
              </a:spcBef>
              <a:spcAft>
                <a:spcPts val="0"/>
              </a:spcAft>
              <a:buNone/>
              <a:defRPr sz="2394">
                <a:solidFill>
                  <a:srgbClr val="00004B"/>
                </a:solidFill>
              </a:defRPr>
            </a:lvl8pPr>
            <a:lvl9pPr lvl="8" algn="ctr" rtl="0">
              <a:spcBef>
                <a:spcPts val="2128"/>
              </a:spcBef>
              <a:spcAft>
                <a:spcPts val="2128"/>
              </a:spcAft>
              <a:buNone/>
              <a:defRPr sz="2394">
                <a:solidFill>
                  <a:srgbClr val="00004B"/>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79373C-6FB1-4C53-A7C8-423B4AF8C126}"/>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2F0C3DE-E07E-4705-BF3F-A0E81AD7BB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95A65D3-0757-4CBB-893E-CE94426C1D3A}"/>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32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EF46-AC7F-44F6-9FD8-587C938E6BD6}"/>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a:extLst>
              <a:ext uri="{FF2B5EF4-FFF2-40B4-BE49-F238E27FC236}">
                <a16:creationId xmlns:a16="http://schemas.microsoft.com/office/drawing/2014/main" id="{268BE6A7-B346-47EA-9581-92AC95614E70}"/>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857C3-7D97-4ED6-99A5-4CF43B70DCED}"/>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A04C6471-6D41-4199-AEE3-E137D0B18564}"/>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28736E0-8E81-44EB-A583-1B2D9351CB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E7524C5-9473-4ED0-8C65-EE4BA14B42EB}"/>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533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875D-53DE-4471-AEAA-3CD6711A6DA1}"/>
              </a:ext>
            </a:extLst>
          </p:cNvPr>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a:extLst>
              <a:ext uri="{FF2B5EF4-FFF2-40B4-BE49-F238E27FC236}">
                <a16:creationId xmlns:a16="http://schemas.microsoft.com/office/drawing/2014/main" id="{22BF01DA-9CFD-401B-A15E-98090CA01C5D}"/>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a:extLst>
              <a:ext uri="{FF2B5EF4-FFF2-40B4-BE49-F238E27FC236}">
                <a16:creationId xmlns:a16="http://schemas.microsoft.com/office/drawing/2014/main" id="{7596F235-2BAA-44E8-8665-6A45F8611CCD}"/>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17B5C089-963D-4E33-A2C7-E450E4FE6770}"/>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6FF20C5-474D-4783-9F08-4BD45C3BE9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0921D86-B430-4B29-9191-C9ACC739E1F8}"/>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2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FE78-03EE-4C2E-8782-2A6C3B784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6CB6F4-A994-4596-8617-2ED8061DE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45420-9129-41BE-A0FB-BFC056E2DCA5}"/>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366901-152F-484F-92E5-345672B726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B92F28-DA1B-431B-8E99-972691E8BC61}"/>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54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B80F-7751-41E8-AF7C-BED6DB645710}"/>
              </a:ext>
            </a:extLst>
          </p:cNvPr>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6EC30-1377-4FE2-8C20-4AABD6117154}"/>
              </a:ext>
            </a:extLst>
          </p:cNvPr>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C7DA6-718E-411F-AD01-23780957F139}"/>
              </a:ext>
            </a:extLst>
          </p:cNvPr>
          <p:cNvSpPr>
            <a:spLocks noGrp="1"/>
          </p:cNvSpPr>
          <p:nvPr>
            <p:ph type="dt" sz="half" idx="10"/>
          </p:nvPr>
        </p:nvSpPr>
        <p:spPr/>
        <p:txBody>
          <a:bodyPr/>
          <a:lstStyle/>
          <a:p>
            <a:fld id="{B7CD47BA-5874-4C73-AE5E-21A916F937A0}" type="datetimeFigureOut">
              <a:rPr lang="en-US" smtClean="0">
                <a:solidFill>
                  <a:prstClr val="black">
                    <a:tint val="75000"/>
                  </a:prstClr>
                </a:solidFill>
              </a:rPr>
              <a:pPr/>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46E3DFD-98F7-44BC-8D54-90B30EA310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859B08-06FF-4467-A292-3242D5197361}"/>
              </a:ext>
            </a:extLst>
          </p:cNvPr>
          <p:cNvSpPr>
            <a:spLocks noGrp="1"/>
          </p:cNvSpPr>
          <p:nvPr>
            <p:ph type="sldNum" sz="quarter" idx="12"/>
          </p:nvPr>
        </p:nvSpPr>
        <p:spPr/>
        <p:txBody>
          <a:bodyPr/>
          <a:lstStyle/>
          <a:p>
            <a:fld id="{D5DEE7F9-174E-4085-B9BB-FD7B1F1B2D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571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395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39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CUSTOM_6_1_1_1_1">
    <p:spTree>
      <p:nvGrpSpPr>
        <p:cNvPr id="1" name="Shape 493"/>
        <p:cNvGrpSpPr/>
        <p:nvPr/>
      </p:nvGrpSpPr>
      <p:grpSpPr>
        <a:xfrm>
          <a:off x="0" y="0"/>
          <a:ext cx="0" cy="0"/>
          <a:chOff x="0" y="0"/>
          <a:chExt cx="0" cy="0"/>
        </a:xfrm>
      </p:grpSpPr>
      <p:grpSp>
        <p:nvGrpSpPr>
          <p:cNvPr id="494" name="Google Shape;494;p25"/>
          <p:cNvGrpSpPr/>
          <p:nvPr/>
        </p:nvGrpSpPr>
        <p:grpSpPr>
          <a:xfrm>
            <a:off x="2" y="2337636"/>
            <a:ext cx="3583179" cy="4520365"/>
            <a:chOff x="1" y="1753227"/>
            <a:chExt cx="2694049" cy="3390274"/>
          </a:xfrm>
        </p:grpSpPr>
        <p:sp>
          <p:nvSpPr>
            <p:cNvPr id="495" name="Google Shape;495;p25"/>
            <p:cNvSpPr/>
            <p:nvPr/>
          </p:nvSpPr>
          <p:spPr>
            <a:xfrm rot="10800000" flipH="1">
              <a:off x="1" y="1753227"/>
              <a:ext cx="977128" cy="1790348"/>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25"/>
            <p:cNvSpPr/>
            <p:nvPr/>
          </p:nvSpPr>
          <p:spPr>
            <a:xfrm rot="10800000" flipH="1">
              <a:off x="1" y="4372336"/>
              <a:ext cx="2067955" cy="447181"/>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25"/>
            <p:cNvSpPr/>
            <p:nvPr/>
          </p:nvSpPr>
          <p:spPr>
            <a:xfrm rot="10800000" flipH="1">
              <a:off x="2240083" y="4651634"/>
              <a:ext cx="453967" cy="491867"/>
            </a:xfrm>
            <a:custGeom>
              <a:avLst/>
              <a:gdLst/>
              <a:ahLst/>
              <a:cxnLst/>
              <a:rect l="l" t="t" r="r" b="b"/>
              <a:pathLst>
                <a:path w="12577" h="13627" extrusionOk="0">
                  <a:moveTo>
                    <a:pt x="11983" y="0"/>
                  </a:moveTo>
                  <a:cubicBezTo>
                    <a:pt x="8468" y="7053"/>
                    <a:pt x="228" y="13056"/>
                    <a:pt x="137" y="13125"/>
                  </a:cubicBezTo>
                  <a:cubicBezTo>
                    <a:pt x="23" y="13216"/>
                    <a:pt x="0" y="13376"/>
                    <a:pt x="69" y="13513"/>
                  </a:cubicBezTo>
                  <a:cubicBezTo>
                    <a:pt x="137" y="13581"/>
                    <a:pt x="205" y="13627"/>
                    <a:pt x="297" y="13627"/>
                  </a:cubicBezTo>
                  <a:cubicBezTo>
                    <a:pt x="342" y="13627"/>
                    <a:pt x="388" y="13604"/>
                    <a:pt x="457" y="13558"/>
                  </a:cubicBezTo>
                  <a:cubicBezTo>
                    <a:pt x="479" y="13536"/>
                    <a:pt x="3469" y="11390"/>
                    <a:pt x="6597" y="8172"/>
                  </a:cubicBezTo>
                  <a:cubicBezTo>
                    <a:pt x="8651" y="6049"/>
                    <a:pt x="11070" y="3173"/>
                    <a:pt x="12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98" name="Google Shape;498;p25"/>
            <p:cNvGrpSpPr/>
            <p:nvPr/>
          </p:nvGrpSpPr>
          <p:grpSpPr>
            <a:xfrm rot="-1704725">
              <a:off x="1235502" y="4276409"/>
              <a:ext cx="534968" cy="533841"/>
              <a:chOff x="4695223" y="3382572"/>
              <a:chExt cx="935820" cy="984650"/>
            </a:xfrm>
          </p:grpSpPr>
          <p:sp>
            <p:nvSpPr>
              <p:cNvPr id="499" name="Google Shape;499;p25"/>
              <p:cNvSpPr/>
              <p:nvPr/>
            </p:nvSpPr>
            <p:spPr>
              <a:xfrm>
                <a:off x="4947328" y="3450551"/>
                <a:ext cx="222663" cy="327316"/>
              </a:xfrm>
              <a:custGeom>
                <a:avLst/>
                <a:gdLst/>
                <a:ahLst/>
                <a:cxnLst/>
                <a:rect l="l" t="t" r="r" b="b"/>
                <a:pathLst>
                  <a:path w="7419" h="10906" extrusionOk="0">
                    <a:moveTo>
                      <a:pt x="842" y="1"/>
                    </a:moveTo>
                    <a:cubicBezTo>
                      <a:pt x="534" y="1"/>
                      <a:pt x="252" y="209"/>
                      <a:pt x="160" y="520"/>
                    </a:cubicBezTo>
                    <a:lnTo>
                      <a:pt x="92" y="817"/>
                    </a:lnTo>
                    <a:cubicBezTo>
                      <a:pt x="1" y="1159"/>
                      <a:pt x="183" y="1524"/>
                      <a:pt x="548" y="1661"/>
                    </a:cubicBezTo>
                    <a:cubicBezTo>
                      <a:pt x="2169" y="2232"/>
                      <a:pt x="3219" y="3259"/>
                      <a:pt x="4109" y="4423"/>
                    </a:cubicBezTo>
                    <a:cubicBezTo>
                      <a:pt x="6163" y="7071"/>
                      <a:pt x="5410" y="10609"/>
                      <a:pt x="5410" y="10654"/>
                    </a:cubicBezTo>
                    <a:lnTo>
                      <a:pt x="6209" y="10906"/>
                    </a:lnTo>
                    <a:cubicBezTo>
                      <a:pt x="6278" y="10746"/>
                      <a:pt x="7419" y="6865"/>
                      <a:pt x="5616" y="3601"/>
                    </a:cubicBezTo>
                    <a:cubicBezTo>
                      <a:pt x="4680" y="1935"/>
                      <a:pt x="3151" y="725"/>
                      <a:pt x="1073" y="41"/>
                    </a:cubicBezTo>
                    <a:cubicBezTo>
                      <a:pt x="996" y="14"/>
                      <a:pt x="918" y="1"/>
                      <a:pt x="842" y="1"/>
                    </a:cubicBezTo>
                    <a:close/>
                  </a:path>
                </a:pathLst>
              </a:custGeom>
              <a:solidFill>
                <a:srgbClr val="123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25"/>
              <p:cNvSpPr/>
              <p:nvPr/>
            </p:nvSpPr>
            <p:spPr>
              <a:xfrm>
                <a:off x="5132295" y="3382572"/>
                <a:ext cx="387761" cy="239110"/>
              </a:xfrm>
              <a:custGeom>
                <a:avLst/>
                <a:gdLst/>
                <a:ahLst/>
                <a:cxnLst/>
                <a:rect l="l" t="t" r="r" b="b"/>
                <a:pathLst>
                  <a:path w="12920" h="7967" extrusionOk="0">
                    <a:moveTo>
                      <a:pt x="12920" y="0"/>
                    </a:moveTo>
                    <a:cubicBezTo>
                      <a:pt x="1735" y="0"/>
                      <a:pt x="0" y="7966"/>
                      <a:pt x="0" y="7966"/>
                    </a:cubicBezTo>
                    <a:cubicBezTo>
                      <a:pt x="12235" y="7966"/>
                      <a:pt x="12920" y="0"/>
                      <a:pt x="12920" y="0"/>
                    </a:cubicBezTo>
                    <a:close/>
                  </a:path>
                </a:pathLst>
              </a:custGeom>
              <a:solidFill>
                <a:srgbClr val="577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25"/>
              <p:cNvSpPr/>
              <p:nvPr/>
            </p:nvSpPr>
            <p:spPr>
              <a:xfrm>
                <a:off x="4695223" y="3615289"/>
                <a:ext cx="935820" cy="751933"/>
              </a:xfrm>
              <a:custGeom>
                <a:avLst/>
                <a:gdLst/>
                <a:ahLst/>
                <a:cxnLst/>
                <a:rect l="l" t="t" r="r" b="b"/>
                <a:pathLst>
                  <a:path w="31181" h="25054" extrusionOk="0">
                    <a:moveTo>
                      <a:pt x="7795" y="0"/>
                    </a:moveTo>
                    <a:cubicBezTo>
                      <a:pt x="5847" y="0"/>
                      <a:pt x="3816" y="731"/>
                      <a:pt x="2238" y="3020"/>
                    </a:cubicBezTo>
                    <a:cubicBezTo>
                      <a:pt x="1" y="6284"/>
                      <a:pt x="1279" y="13109"/>
                      <a:pt x="3105" y="17354"/>
                    </a:cubicBezTo>
                    <a:cubicBezTo>
                      <a:pt x="3448" y="18176"/>
                      <a:pt x="3858" y="18975"/>
                      <a:pt x="4315" y="19705"/>
                    </a:cubicBezTo>
                    <a:cubicBezTo>
                      <a:pt x="6072" y="22513"/>
                      <a:pt x="8560" y="24498"/>
                      <a:pt x="11368" y="24498"/>
                    </a:cubicBezTo>
                    <a:cubicBezTo>
                      <a:pt x="15231" y="24498"/>
                      <a:pt x="16993" y="25054"/>
                      <a:pt x="18334" y="25054"/>
                    </a:cubicBezTo>
                    <a:cubicBezTo>
                      <a:pt x="19527" y="25054"/>
                      <a:pt x="20386" y="24613"/>
                      <a:pt x="22096" y="22946"/>
                    </a:cubicBezTo>
                    <a:cubicBezTo>
                      <a:pt x="27254" y="17925"/>
                      <a:pt x="31180" y="6010"/>
                      <a:pt x="25953" y="1901"/>
                    </a:cubicBezTo>
                    <a:cubicBezTo>
                      <a:pt x="25474" y="1536"/>
                      <a:pt x="24903" y="1217"/>
                      <a:pt x="24264" y="988"/>
                    </a:cubicBezTo>
                    <a:cubicBezTo>
                      <a:pt x="23417" y="680"/>
                      <a:pt x="22383" y="437"/>
                      <a:pt x="21111" y="437"/>
                    </a:cubicBezTo>
                    <a:cubicBezTo>
                      <a:pt x="19367" y="437"/>
                      <a:pt x="17175" y="894"/>
                      <a:pt x="14404" y="2267"/>
                    </a:cubicBezTo>
                    <a:cubicBezTo>
                      <a:pt x="14404" y="2267"/>
                      <a:pt x="11227" y="0"/>
                      <a:pt x="7795" y="0"/>
                    </a:cubicBezTo>
                    <a:close/>
                  </a:path>
                </a:pathLst>
              </a:custGeom>
              <a:solidFill>
                <a:srgbClr val="FF78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25"/>
              <p:cNvSpPr/>
              <p:nvPr/>
            </p:nvSpPr>
            <p:spPr>
              <a:xfrm>
                <a:off x="4695223" y="3615289"/>
                <a:ext cx="781676" cy="603791"/>
              </a:xfrm>
              <a:custGeom>
                <a:avLst/>
                <a:gdLst/>
                <a:ahLst/>
                <a:cxnLst/>
                <a:rect l="l" t="t" r="r" b="b"/>
                <a:pathLst>
                  <a:path w="26045" h="20118" extrusionOk="0">
                    <a:moveTo>
                      <a:pt x="7795" y="0"/>
                    </a:moveTo>
                    <a:cubicBezTo>
                      <a:pt x="5847" y="0"/>
                      <a:pt x="3816" y="731"/>
                      <a:pt x="2238" y="3020"/>
                    </a:cubicBezTo>
                    <a:cubicBezTo>
                      <a:pt x="1" y="6284"/>
                      <a:pt x="1279" y="13109"/>
                      <a:pt x="3105" y="17354"/>
                    </a:cubicBezTo>
                    <a:cubicBezTo>
                      <a:pt x="3448" y="18176"/>
                      <a:pt x="3858" y="18975"/>
                      <a:pt x="4315" y="19728"/>
                    </a:cubicBezTo>
                    <a:cubicBezTo>
                      <a:pt x="5807" y="19954"/>
                      <a:pt x="7487" y="20118"/>
                      <a:pt x="9230" y="20118"/>
                    </a:cubicBezTo>
                    <a:cubicBezTo>
                      <a:pt x="14181" y="20118"/>
                      <a:pt x="19647" y="18796"/>
                      <a:pt x="22803" y="13816"/>
                    </a:cubicBezTo>
                    <a:cubicBezTo>
                      <a:pt x="25337" y="9822"/>
                      <a:pt x="26045" y="5622"/>
                      <a:pt x="25953" y="1901"/>
                    </a:cubicBezTo>
                    <a:cubicBezTo>
                      <a:pt x="25474" y="1536"/>
                      <a:pt x="24903" y="1217"/>
                      <a:pt x="24264" y="988"/>
                    </a:cubicBezTo>
                    <a:cubicBezTo>
                      <a:pt x="23417" y="680"/>
                      <a:pt x="22387" y="437"/>
                      <a:pt x="21118" y="437"/>
                    </a:cubicBezTo>
                    <a:cubicBezTo>
                      <a:pt x="19378" y="437"/>
                      <a:pt x="17188" y="894"/>
                      <a:pt x="14404" y="2267"/>
                    </a:cubicBezTo>
                    <a:cubicBezTo>
                      <a:pt x="14404" y="2267"/>
                      <a:pt x="11227" y="0"/>
                      <a:pt x="7795" y="0"/>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25"/>
              <p:cNvSpPr/>
              <p:nvPr/>
            </p:nvSpPr>
            <p:spPr>
              <a:xfrm>
                <a:off x="4808731" y="3712740"/>
                <a:ext cx="169150" cy="102883"/>
              </a:xfrm>
              <a:custGeom>
                <a:avLst/>
                <a:gdLst/>
                <a:ahLst/>
                <a:cxnLst/>
                <a:rect l="l" t="t" r="r" b="b"/>
                <a:pathLst>
                  <a:path w="5636" h="3428" extrusionOk="0">
                    <a:moveTo>
                      <a:pt x="3488" y="0"/>
                    </a:moveTo>
                    <a:cubicBezTo>
                      <a:pt x="2607" y="0"/>
                      <a:pt x="0" y="1641"/>
                      <a:pt x="1104" y="3037"/>
                    </a:cubicBezTo>
                    <a:cubicBezTo>
                      <a:pt x="1317" y="3312"/>
                      <a:pt x="1587" y="3428"/>
                      <a:pt x="1879" y="3428"/>
                    </a:cubicBezTo>
                    <a:cubicBezTo>
                      <a:pt x="3433" y="3428"/>
                      <a:pt x="5636" y="155"/>
                      <a:pt x="3523" y="1"/>
                    </a:cubicBezTo>
                    <a:cubicBezTo>
                      <a:pt x="3512" y="1"/>
                      <a:pt x="3500" y="0"/>
                      <a:pt x="3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4" name="Google Shape;504;p25"/>
            <p:cNvSpPr/>
            <p:nvPr/>
          </p:nvSpPr>
          <p:spPr>
            <a:xfrm>
              <a:off x="261574" y="2194875"/>
              <a:ext cx="453975" cy="459719"/>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CUSTOM_6_1_1_1_1_1">
    <p:spTree>
      <p:nvGrpSpPr>
        <p:cNvPr id="1" name="Shape 505"/>
        <p:cNvGrpSpPr/>
        <p:nvPr/>
      </p:nvGrpSpPr>
      <p:grpSpPr>
        <a:xfrm>
          <a:off x="0" y="0"/>
          <a:ext cx="0" cy="0"/>
          <a:chOff x="0" y="0"/>
          <a:chExt cx="0" cy="0"/>
        </a:xfrm>
      </p:grpSpPr>
      <p:grpSp>
        <p:nvGrpSpPr>
          <p:cNvPr id="506" name="Google Shape;506;p26"/>
          <p:cNvGrpSpPr/>
          <p:nvPr/>
        </p:nvGrpSpPr>
        <p:grpSpPr>
          <a:xfrm>
            <a:off x="1226053" y="4968523"/>
            <a:ext cx="10935784" cy="1093776"/>
            <a:chOff x="921820" y="3726392"/>
            <a:chExt cx="8222179" cy="820332"/>
          </a:xfrm>
        </p:grpSpPr>
        <p:sp>
          <p:nvSpPr>
            <p:cNvPr id="507" name="Google Shape;507;p26"/>
            <p:cNvSpPr/>
            <p:nvPr/>
          </p:nvSpPr>
          <p:spPr>
            <a:xfrm flipH="1">
              <a:off x="6903896" y="3820586"/>
              <a:ext cx="377467" cy="408980"/>
            </a:xfrm>
            <a:custGeom>
              <a:avLst/>
              <a:gdLst/>
              <a:ahLst/>
              <a:cxnLst/>
              <a:rect l="l" t="t" r="r" b="b"/>
              <a:pathLst>
                <a:path w="12577" h="13627" extrusionOk="0">
                  <a:moveTo>
                    <a:pt x="11983" y="0"/>
                  </a:moveTo>
                  <a:cubicBezTo>
                    <a:pt x="8468" y="7053"/>
                    <a:pt x="228" y="13056"/>
                    <a:pt x="137" y="13125"/>
                  </a:cubicBezTo>
                  <a:cubicBezTo>
                    <a:pt x="23" y="13216"/>
                    <a:pt x="0" y="13376"/>
                    <a:pt x="69" y="13513"/>
                  </a:cubicBezTo>
                  <a:cubicBezTo>
                    <a:pt x="137" y="13581"/>
                    <a:pt x="205" y="13627"/>
                    <a:pt x="297" y="13627"/>
                  </a:cubicBezTo>
                  <a:cubicBezTo>
                    <a:pt x="342" y="13627"/>
                    <a:pt x="388" y="13604"/>
                    <a:pt x="457" y="13558"/>
                  </a:cubicBezTo>
                  <a:cubicBezTo>
                    <a:pt x="479" y="13536"/>
                    <a:pt x="3469" y="11390"/>
                    <a:pt x="6597" y="8172"/>
                  </a:cubicBezTo>
                  <a:cubicBezTo>
                    <a:pt x="8651" y="6049"/>
                    <a:pt x="11070" y="3173"/>
                    <a:pt x="12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8" name="Google Shape;508;p26"/>
            <p:cNvGrpSpPr/>
            <p:nvPr/>
          </p:nvGrpSpPr>
          <p:grpSpPr>
            <a:xfrm>
              <a:off x="921820" y="3726392"/>
              <a:ext cx="8222179" cy="820332"/>
              <a:chOff x="921820" y="3726392"/>
              <a:chExt cx="8222179" cy="820332"/>
            </a:xfrm>
          </p:grpSpPr>
          <p:sp>
            <p:nvSpPr>
              <p:cNvPr id="509" name="Google Shape;509;p26"/>
              <p:cNvSpPr/>
              <p:nvPr/>
            </p:nvSpPr>
            <p:spPr>
              <a:xfrm flipH="1">
                <a:off x="7424523" y="4089979"/>
                <a:ext cx="1719476" cy="371825"/>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26"/>
              <p:cNvSpPr/>
              <p:nvPr/>
            </p:nvSpPr>
            <p:spPr>
              <a:xfrm>
                <a:off x="7169551" y="4042454"/>
                <a:ext cx="461041" cy="466875"/>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1" name="Google Shape;511;p26"/>
              <p:cNvGrpSpPr/>
              <p:nvPr/>
            </p:nvGrpSpPr>
            <p:grpSpPr>
              <a:xfrm>
                <a:off x="921820" y="3726392"/>
                <a:ext cx="655983" cy="820332"/>
                <a:chOff x="6625395" y="269392"/>
                <a:chExt cx="655983" cy="820332"/>
              </a:xfrm>
            </p:grpSpPr>
            <p:sp>
              <p:nvSpPr>
                <p:cNvPr id="512" name="Google Shape;512;p26"/>
                <p:cNvSpPr/>
                <p:nvPr/>
              </p:nvSpPr>
              <p:spPr>
                <a:xfrm>
                  <a:off x="6625395" y="458050"/>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26"/>
                <p:cNvSpPr/>
                <p:nvPr/>
              </p:nvSpPr>
              <p:spPr>
                <a:xfrm>
                  <a:off x="6674406" y="269392"/>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26"/>
                <p:cNvSpPr/>
                <p:nvPr/>
              </p:nvSpPr>
              <p:spPr>
                <a:xfrm>
                  <a:off x="6835363" y="269602"/>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26"/>
                <p:cNvSpPr/>
                <p:nvPr/>
              </p:nvSpPr>
              <p:spPr>
                <a:xfrm>
                  <a:off x="7162829" y="547998"/>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85"/>
        <p:cNvGrpSpPr/>
        <p:nvPr/>
      </p:nvGrpSpPr>
      <p:grpSpPr>
        <a:xfrm>
          <a:off x="0" y="0"/>
          <a:ext cx="0" cy="0"/>
          <a:chOff x="0" y="0"/>
          <a:chExt cx="0" cy="0"/>
        </a:xfrm>
      </p:grpSpPr>
      <p:sp>
        <p:nvSpPr>
          <p:cNvPr id="186" name="Google Shape;186;p6"/>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 name="Google Shape;187;p6"/>
          <p:cNvSpPr/>
          <p:nvPr/>
        </p:nvSpPr>
        <p:spPr>
          <a:xfrm flipH="1">
            <a:off x="-86541" y="3898303"/>
            <a:ext cx="3822110" cy="306723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 name="Google Shape;188;p6"/>
          <p:cNvSpPr/>
          <p:nvPr/>
        </p:nvSpPr>
        <p:spPr>
          <a:xfrm flipH="1">
            <a:off x="8969357"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 name="Google Shape;189;p6"/>
          <p:cNvSpPr txBox="1">
            <a:spLocks noGrp="1"/>
          </p:cNvSpPr>
          <p:nvPr>
            <p:ph type="title"/>
          </p:nvPr>
        </p:nvSpPr>
        <p:spPr>
          <a:xfrm>
            <a:off x="760115" y="525567"/>
            <a:ext cx="9338839"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90" name="Google Shape;190;p6"/>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1" name="Google Shape;191;p6"/>
          <p:cNvSpPr/>
          <p:nvPr/>
        </p:nvSpPr>
        <p:spPr>
          <a:xfrm>
            <a:off x="4055497" y="6539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 name="Google Shape;192;p6"/>
          <p:cNvSpPr/>
          <p:nvPr/>
        </p:nvSpPr>
        <p:spPr>
          <a:xfrm>
            <a:off x="10464185"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6"/>
          <p:cNvSpPr/>
          <p:nvPr/>
        </p:nvSpPr>
        <p:spPr>
          <a:xfrm>
            <a:off x="11401678" y="40890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4" name="Google Shape;194;p6"/>
          <p:cNvSpPr/>
          <p:nvPr/>
        </p:nvSpPr>
        <p:spPr>
          <a:xfrm>
            <a:off x="166322" y="48270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 name="Google Shape;195;p6"/>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 name="Google Shape;196;p6"/>
          <p:cNvSpPr/>
          <p:nvPr/>
        </p:nvSpPr>
        <p:spPr>
          <a:xfrm>
            <a:off x="11657166"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7" name="Google Shape;197;p6"/>
          <p:cNvSpPr/>
          <p:nvPr/>
        </p:nvSpPr>
        <p:spPr>
          <a:xfrm>
            <a:off x="77928" y="7342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8" name="Google Shape;198;p6"/>
          <p:cNvGrpSpPr/>
          <p:nvPr/>
        </p:nvGrpSpPr>
        <p:grpSpPr>
          <a:xfrm>
            <a:off x="11156948" y="5771201"/>
            <a:ext cx="701460" cy="980100"/>
            <a:chOff x="3553100" y="1256250"/>
            <a:chExt cx="527400" cy="735075"/>
          </a:xfrm>
        </p:grpSpPr>
        <p:sp>
          <p:nvSpPr>
            <p:cNvPr id="199" name="Google Shape;199;p6"/>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6"/>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6"/>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6"/>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6"/>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6"/>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 name="Google Shape;205;p6"/>
          <p:cNvGrpSpPr/>
          <p:nvPr/>
        </p:nvGrpSpPr>
        <p:grpSpPr>
          <a:xfrm rot="10386826">
            <a:off x="-786347" y="6366972"/>
            <a:ext cx="2204354" cy="1078005"/>
            <a:chOff x="6016754" y="2989146"/>
            <a:chExt cx="1657343" cy="808493"/>
          </a:xfrm>
        </p:grpSpPr>
        <p:sp>
          <p:nvSpPr>
            <p:cNvPr id="206" name="Google Shape;206;p6"/>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6"/>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6"/>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6"/>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6"/>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 name="Google Shape;211;p6"/>
          <p:cNvGrpSpPr/>
          <p:nvPr/>
        </p:nvGrpSpPr>
        <p:grpSpPr>
          <a:xfrm rot="9321727">
            <a:off x="-755758" y="5709992"/>
            <a:ext cx="1456258" cy="2006433"/>
            <a:chOff x="6143348" y="1855432"/>
            <a:chExt cx="1094855" cy="1504759"/>
          </a:xfrm>
        </p:grpSpPr>
        <p:sp>
          <p:nvSpPr>
            <p:cNvPr id="212" name="Google Shape;212;p6"/>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6"/>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6"/>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6"/>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6"/>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 name="Google Shape;217;p6"/>
          <p:cNvGrpSpPr/>
          <p:nvPr/>
        </p:nvGrpSpPr>
        <p:grpSpPr>
          <a:xfrm rot="1186768">
            <a:off x="11014161" y="19185"/>
            <a:ext cx="1371610" cy="1217664"/>
            <a:chOff x="1343200" y="1432100"/>
            <a:chExt cx="1031261" cy="913250"/>
          </a:xfrm>
        </p:grpSpPr>
        <p:sp>
          <p:nvSpPr>
            <p:cNvPr id="218" name="Google Shape;218;p6"/>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219" name="Google Shape;219;p6"/>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220" name="Google Shape;220;p6"/>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6"/>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30841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0131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784" y="593367"/>
            <a:ext cx="10240204" cy="7636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1pPr>
            <a:lvl2pPr lvl="1">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2pPr>
            <a:lvl3pPr lvl="2">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3pPr>
            <a:lvl4pPr lvl="3">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4pPr>
            <a:lvl5pPr lvl="4">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5pPr>
            <a:lvl6pPr lvl="5">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6pPr>
            <a:lvl7pPr lvl="6">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7pPr>
            <a:lvl8pPr lvl="7">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8pPr>
            <a:lvl9pPr lvl="8">
              <a:lnSpc>
                <a:spcPct val="80000"/>
              </a:lnSpc>
              <a:spcBef>
                <a:spcPts val="0"/>
              </a:spcBef>
              <a:spcAft>
                <a:spcPts val="0"/>
              </a:spcAft>
              <a:buClr>
                <a:srgbClr val="FFFFFF"/>
              </a:buClr>
              <a:buSzPts val="3200"/>
              <a:buFont typeface="Handlee"/>
              <a:buNone/>
              <a:defRPr sz="3200" b="1">
                <a:solidFill>
                  <a:srgbClr val="FFFFFF"/>
                </a:solidFill>
                <a:latin typeface="Handlee"/>
                <a:ea typeface="Handlee"/>
                <a:cs typeface="Handlee"/>
                <a:sym typeface="Handlee"/>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1pPr>
            <a:lvl2pPr marL="914400" lvl="1"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2pPr>
            <a:lvl3pPr marL="1371600" lvl="2"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3pPr>
            <a:lvl4pPr marL="1828800" lvl="3"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4pPr>
            <a:lvl5pPr marL="2286000" lvl="4"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5pPr>
            <a:lvl6pPr marL="2743200" lvl="5"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6pPr>
            <a:lvl7pPr marL="3200400" lvl="6"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7pPr>
            <a:lvl8pPr marL="3657600" lvl="7" indent="-317500">
              <a:lnSpc>
                <a:spcPct val="100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8pPr>
            <a:lvl9pPr marL="4114800" lvl="8" indent="-317500">
              <a:lnSpc>
                <a:spcPct val="100000"/>
              </a:lnSpc>
              <a:spcBef>
                <a:spcPts val="1600"/>
              </a:spcBef>
              <a:spcAft>
                <a:spcPts val="1600"/>
              </a:spcAft>
              <a:buClr>
                <a:srgbClr val="FFFFFF"/>
              </a:buClr>
              <a:buSzPts val="1400"/>
              <a:buFont typeface="Quicksand"/>
              <a:buChar char="■"/>
              <a:defRPr>
                <a:solidFill>
                  <a:srgbClr val="FFFFFF"/>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71" r:id="rId6"/>
    <p:sldLayoutId id="2147483672"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2pPr>
            <a:lvl3pPr lvl="2"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3pPr>
            <a:lvl4pPr lvl="3"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4pPr>
            <a:lvl5pPr lvl="4"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5pPr>
            <a:lvl6pPr lvl="5"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6pPr>
            <a:lvl7pPr lvl="6"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7pPr>
            <a:lvl8pPr lvl="7"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8pPr>
            <a:lvl9pPr lvl="8"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03962" y="2488933"/>
            <a:ext cx="5896177" cy="234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4183990458"/>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3"/>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3"/>
            <a:ext cx="2837762"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01B78667-E865-4580-9C06-63F58C228D54}" type="datetimeFigureOut">
              <a:rPr lang="en-US" smtClean="0"/>
              <a:t>22/5/2022</a:t>
            </a:fld>
            <a:endParaRPr lang="en-US"/>
          </a:p>
        </p:txBody>
      </p:sp>
      <p:sp>
        <p:nvSpPr>
          <p:cNvPr id="5" name="Footer Placeholder 4"/>
          <p:cNvSpPr>
            <a:spLocks noGrp="1"/>
          </p:cNvSpPr>
          <p:nvPr>
            <p:ph type="ftr" sz="quarter" idx="3"/>
          </p:nvPr>
        </p:nvSpPr>
        <p:spPr>
          <a:xfrm>
            <a:off x="4155295" y="6356353"/>
            <a:ext cx="3851249"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3"/>
            <a:ext cx="2837762"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5300073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912114" rtl="0" eaLnBrk="1" latinLnBrk="0" hangingPunct="1">
        <a:spcBef>
          <a:spcPct val="0"/>
        </a:spcBef>
        <a:buNone/>
        <a:defRPr sz="4389" kern="1200">
          <a:solidFill>
            <a:schemeClr val="tx1"/>
          </a:solidFill>
          <a:latin typeface="+mj-lt"/>
          <a:ea typeface="+mj-ea"/>
          <a:cs typeface="+mj-cs"/>
        </a:defRPr>
      </a:lvl1pPr>
    </p:titleStyle>
    <p:bodyStyle>
      <a:lvl1pPr marL="342043" indent="-342043" algn="l" defTabSz="912114" rtl="0" eaLnBrk="1" latinLnBrk="0" hangingPunct="1">
        <a:spcBef>
          <a:spcPct val="20000"/>
        </a:spcBef>
        <a:buFont typeface="Arial" pitchFamily="34" charset="0"/>
        <a:buChar char="•"/>
        <a:defRPr sz="3192" kern="1200">
          <a:solidFill>
            <a:schemeClr val="tx1"/>
          </a:solidFill>
          <a:latin typeface="+mn-lt"/>
          <a:ea typeface="+mn-ea"/>
          <a:cs typeface="+mn-cs"/>
        </a:defRPr>
      </a:lvl1pPr>
      <a:lvl2pPr marL="741093" indent="-285036" algn="l" defTabSz="912114" rtl="0" eaLnBrk="1" latinLnBrk="0" hangingPunct="1">
        <a:spcBef>
          <a:spcPct val="20000"/>
        </a:spcBef>
        <a:buFont typeface="Arial" pitchFamily="34" charset="0"/>
        <a:buChar char="–"/>
        <a:defRPr sz="2793" kern="1200">
          <a:solidFill>
            <a:schemeClr val="tx1"/>
          </a:solidFill>
          <a:latin typeface="+mn-lt"/>
          <a:ea typeface="+mn-ea"/>
          <a:cs typeface="+mn-cs"/>
        </a:defRPr>
      </a:lvl2pPr>
      <a:lvl3pPr marL="1140143" indent="-228029" algn="l" defTabSz="912114" rtl="0" eaLnBrk="1" latinLnBrk="0" hangingPunct="1">
        <a:spcBef>
          <a:spcPct val="20000"/>
        </a:spcBef>
        <a:buFont typeface="Arial" pitchFamily="34" charset="0"/>
        <a:buChar char="•"/>
        <a:defRPr sz="2394" kern="1200">
          <a:solidFill>
            <a:schemeClr val="tx1"/>
          </a:solidFill>
          <a:latin typeface="+mn-lt"/>
          <a:ea typeface="+mn-ea"/>
          <a:cs typeface="+mn-cs"/>
        </a:defRPr>
      </a:lvl3pPr>
      <a:lvl4pPr marL="1596200"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52257"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508314"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2A459-FBCD-4FD5-BD9A-C4F91D8BC7DC}"/>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8BB5B-DCC7-427D-A0F8-4337D53A5155}"/>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7DC6-098D-49A8-9D5A-1EDD5BF69729}"/>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a:buClrTx/>
              <a:buFontTx/>
              <a:buNone/>
            </a:pPr>
            <a:fld id="{B7CD47BA-5874-4C73-AE5E-21A916F937A0}" type="datetimeFigureOut">
              <a:rPr lang="en-US" kern="1200" smtClean="0">
                <a:solidFill>
                  <a:prstClr val="black">
                    <a:tint val="75000"/>
                  </a:prstClr>
                </a:solidFill>
                <a:latin typeface="Calibri" panose="020F0502020204030204"/>
              </a:rPr>
              <a:pPr>
                <a:buClrTx/>
                <a:buFontTx/>
                <a:buNone/>
              </a:pPr>
              <a:t>22/5/2022</a:t>
            </a:fld>
            <a:endParaRPr lang="en-US" kern="1200">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35799D4-DA22-46BF-8B16-72B2EF8C9089}"/>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D08CEA9-78D2-428D-B071-1DE79A042D1F}"/>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a:buClrTx/>
              <a:buFontTx/>
              <a:buNone/>
            </a:pPr>
            <a:fld id="{D5DEE7F9-174E-4085-B9BB-FD7B1F1B2DB7}"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12204495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7" y="16945"/>
            <a:ext cx="12097009" cy="6824110"/>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46016" y="2746590"/>
            <a:ext cx="7931448" cy="1364822"/>
          </a:xfrm>
          <a:prstGeom prst="rect">
            <a:avLst/>
          </a:prstGeom>
          <a:solidFill>
            <a:srgbClr val="FFFFFF"/>
          </a:solidFill>
        </p:spPr>
        <p:txBody>
          <a:bodyPr vert="horz" lIns="121124" tIns="60562" rIns="121124" bIns="605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60" b="1" dirty="0" err="1">
                <a:latin typeface="Arial" pitchFamily="34" charset="0"/>
                <a:ea typeface="Arial-Rounded" pitchFamily="34" charset="0"/>
                <a:cs typeface="Arial" pitchFamily="34" charset="0"/>
              </a:rPr>
              <a:t>TIẾNG</a:t>
            </a:r>
            <a:r>
              <a:rPr lang="en-US" sz="7960" b="1">
                <a:latin typeface="Arial" pitchFamily="34" charset="0"/>
                <a:ea typeface="Arial-Rounded" pitchFamily="34" charset="0"/>
                <a:cs typeface="Arial" pitchFamily="34" charset="0"/>
              </a:rPr>
              <a:t> VIỆT 2</a:t>
            </a:r>
          </a:p>
        </p:txBody>
      </p:sp>
      <p:sp>
        <p:nvSpPr>
          <p:cNvPr id="2" name="Rectangle 1">
            <a:extLst>
              <a:ext uri="{FF2B5EF4-FFF2-40B4-BE49-F238E27FC236}">
                <a16:creationId xmlns:a16="http://schemas.microsoft.com/office/drawing/2014/main" id="{FD0D0BCA-5471-4656-B4C9-D93AC9BB876A}"/>
              </a:ext>
            </a:extLst>
          </p:cNvPr>
          <p:cNvSpPr/>
          <p:nvPr/>
        </p:nvSpPr>
        <p:spPr>
          <a:xfrm>
            <a:off x="11083159" y="16945"/>
            <a:ext cx="898634" cy="897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8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9" name="Google Shape;66;p15">
            <a:extLst>
              <a:ext uri="{FF2B5EF4-FFF2-40B4-BE49-F238E27FC236}">
                <a16:creationId xmlns:a16="http://schemas.microsoft.com/office/drawing/2014/main" id="{A040FBD5-4D17-4575-B1D0-ABFCD8FA5C4D}"/>
              </a:ext>
            </a:extLst>
          </p:cNvPr>
          <p:cNvGrpSpPr/>
          <p:nvPr/>
        </p:nvGrpSpPr>
        <p:grpSpPr>
          <a:xfrm>
            <a:off x="118617" y="0"/>
            <a:ext cx="11923322" cy="624840"/>
            <a:chOff x="1872213" y="1137388"/>
            <a:chExt cx="1124444" cy="543400"/>
          </a:xfrm>
        </p:grpSpPr>
        <p:sp>
          <p:nvSpPr>
            <p:cNvPr id="10" name="Google Shape;67;p15">
              <a:hlinkClick r:id="" action="ppaction://noaction"/>
              <a:extLst>
                <a:ext uri="{FF2B5EF4-FFF2-40B4-BE49-F238E27FC236}">
                  <a16:creationId xmlns:a16="http://schemas.microsoft.com/office/drawing/2014/main" id="{5F4590F9-79D4-4589-8C24-90A5D9F0198A}"/>
                </a:ext>
              </a:extLst>
            </p:cNvPr>
            <p:cNvSpPr/>
            <p:nvPr/>
          </p:nvSpPr>
          <p:spPr>
            <a:xfrm>
              <a:off x="1917573" y="1201463"/>
              <a:ext cx="1058240"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lumMod val="20000"/>
                <a:lumOff val="80000"/>
              </a:schemeClr>
            </a:solidFill>
            <a:ln>
              <a:noFill/>
            </a:ln>
          </p:spPr>
          <p:txBody>
            <a:bodyPr spcFirstLastPara="1" wrap="square" lIns="121598" tIns="121598" rIns="121598" bIns="121598" anchor="ctr" anchorCtr="0">
              <a:noAutofit/>
            </a:bodyPr>
            <a:lstStyle/>
            <a:p>
              <a:pPr algn="just"/>
              <a:r>
                <a:rPr lang="en-US" sz="3200" b="1" dirty="0">
                  <a:solidFill>
                    <a:srgbClr val="FF0000"/>
                  </a:solidFill>
                  <a:latin typeface="FS Core Magic Rough" panose="02060703030302020204" pitchFamily="18" charset="0"/>
                  <a:ea typeface="Fira Sans Extra Condensed Medium"/>
                  <a:cs typeface="Fira Sans Extra Condensed Medium"/>
                  <a:sym typeface="Fira Sans Extra Condensed Medium"/>
                </a:rPr>
                <a:t>   </a:t>
              </a:r>
              <a:r>
                <a:rPr lang="en-US" sz="3600" b="1" dirty="0">
                  <a:solidFill>
                    <a:srgbClr val="FF0000"/>
                  </a:solidFill>
                  <a:latin typeface="Times New Roman" panose="02020603050405020304" pitchFamily="18" charset="0"/>
                  <a:ea typeface="Fira Sans Extra Condensed Medium"/>
                  <a:cs typeface="Times New Roman" panose="02020603050405020304" pitchFamily="18" charset="0"/>
                  <a:sym typeface="Fira Sans Extra Condensed Medium"/>
                </a:rPr>
                <a:t>11. </a:t>
              </a:r>
              <a:r>
                <a:rPr lang="en-US" sz="36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Chọn</a:t>
              </a:r>
              <a:r>
                <a:rPr lang="en-US" sz="36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 </a:t>
              </a:r>
              <a:r>
                <a:rPr lang="en-US" sz="36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hoặc</a:t>
              </a:r>
              <a:r>
                <a:rPr lang="en-US" sz="36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b</a:t>
              </a:r>
            </a:p>
          </p:txBody>
        </p:sp>
        <p:sp>
          <p:nvSpPr>
            <p:cNvPr id="11" name="Google Shape;68;p15">
              <a:hlinkClick r:id="" action="ppaction://noaction"/>
              <a:extLst>
                <a:ext uri="{FF2B5EF4-FFF2-40B4-BE49-F238E27FC236}">
                  <a16:creationId xmlns:a16="http://schemas.microsoft.com/office/drawing/2014/main" id="{2E7A640C-A18D-4187-A6D1-FBB19ACE4370}"/>
                </a:ext>
              </a:extLst>
            </p:cNvPr>
            <p:cNvSpPr/>
            <p:nvPr/>
          </p:nvSpPr>
          <p:spPr>
            <a:xfrm>
              <a:off x="1872213" y="1137388"/>
              <a:ext cx="1124444"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
        <p:nvSpPr>
          <p:cNvPr id="2" name="TextBox 1">
            <a:extLst>
              <a:ext uri="{FF2B5EF4-FFF2-40B4-BE49-F238E27FC236}">
                <a16:creationId xmlns:a16="http://schemas.microsoft.com/office/drawing/2014/main" id="{34825139-279A-4A35-A192-7383F84997C8}"/>
              </a:ext>
            </a:extLst>
          </p:cNvPr>
          <p:cNvSpPr txBox="1"/>
          <p:nvPr/>
        </p:nvSpPr>
        <p:spPr>
          <a:xfrm>
            <a:off x="742950" y="861060"/>
            <a:ext cx="10316936" cy="646331"/>
          </a:xfrm>
          <a:prstGeom prst="rect">
            <a:avLst/>
          </a:prstGeom>
          <a:noFill/>
        </p:spPr>
        <p:txBody>
          <a:bodyPr wrap="square" rtlCol="0">
            <a:spAutoFit/>
          </a:bodyPr>
          <a:lstStyle/>
          <a:p>
            <a:r>
              <a:rPr lang="en-US" sz="3600"/>
              <a:t>b. Chọn dấu hỏi hoặc dấu ngã cho chữ in đậm.</a:t>
            </a:r>
          </a:p>
        </p:txBody>
      </p:sp>
      <p:sp>
        <p:nvSpPr>
          <p:cNvPr id="12" name="TextBox 11">
            <a:extLst>
              <a:ext uri="{FF2B5EF4-FFF2-40B4-BE49-F238E27FC236}">
                <a16:creationId xmlns:a16="http://schemas.microsoft.com/office/drawing/2014/main" id="{FA9FC1E0-C366-4C7C-ABF3-6ABE885DB138}"/>
              </a:ext>
            </a:extLst>
          </p:cNvPr>
          <p:cNvSpPr txBox="1"/>
          <p:nvPr/>
        </p:nvSpPr>
        <p:spPr>
          <a:xfrm>
            <a:off x="3098499" y="2115642"/>
            <a:ext cx="5963557" cy="4093428"/>
          </a:xfrm>
          <a:prstGeom prst="rect">
            <a:avLst/>
          </a:prstGeom>
          <a:noFill/>
        </p:spPr>
        <p:txBody>
          <a:bodyPr wrap="square" rtlCol="0">
            <a:spAutoFit/>
          </a:bodyPr>
          <a:lstStyle/>
          <a:p>
            <a:pPr>
              <a:spcBef>
                <a:spcPts val="600"/>
              </a:spcBef>
              <a:spcAft>
                <a:spcPts val="600"/>
              </a:spcAft>
            </a:pPr>
            <a:r>
              <a:rPr lang="en-US" sz="4400"/>
              <a:t>Gà mẹ </a:t>
            </a:r>
            <a:r>
              <a:rPr lang="en-US" sz="4400" b="1"/>
              <a:t>hỏi</a:t>
            </a:r>
            <a:r>
              <a:rPr lang="en-US" sz="4400"/>
              <a:t> gà con</a:t>
            </a:r>
          </a:p>
          <a:p>
            <a:pPr>
              <a:spcBef>
                <a:spcPts val="600"/>
              </a:spcBef>
              <a:spcAft>
                <a:spcPts val="600"/>
              </a:spcAft>
            </a:pPr>
            <a:r>
              <a:rPr lang="en-US" sz="4400"/>
              <a:t>- </a:t>
            </a:r>
            <a:r>
              <a:rPr lang="en-US" sz="4400" b="1"/>
              <a:t>Đã</a:t>
            </a:r>
            <a:r>
              <a:rPr lang="en-US" sz="4400"/>
              <a:t> ngủ chưa thế hả?</a:t>
            </a:r>
          </a:p>
          <a:p>
            <a:pPr>
              <a:spcBef>
                <a:spcPts val="600"/>
              </a:spcBef>
              <a:spcAft>
                <a:spcPts val="600"/>
              </a:spcAft>
            </a:pPr>
            <a:r>
              <a:rPr lang="en-US" sz="4400" b="1"/>
              <a:t>Cả</a:t>
            </a:r>
            <a:r>
              <a:rPr lang="en-US" sz="4400"/>
              <a:t> đàn gà nhao nhao:</a:t>
            </a:r>
          </a:p>
          <a:p>
            <a:pPr>
              <a:spcBef>
                <a:spcPts val="600"/>
              </a:spcBef>
              <a:spcAft>
                <a:spcPts val="600"/>
              </a:spcAft>
            </a:pPr>
            <a:r>
              <a:rPr lang="en-US" sz="4400"/>
              <a:t>- Ngủ </a:t>
            </a:r>
            <a:r>
              <a:rPr lang="en-US" sz="4400" b="1"/>
              <a:t>cả</a:t>
            </a:r>
            <a:r>
              <a:rPr lang="en-US" sz="4400"/>
              <a:t> rồi đấy ạ!</a:t>
            </a:r>
          </a:p>
          <a:p>
            <a:pPr algn="r">
              <a:spcBef>
                <a:spcPts val="600"/>
              </a:spcBef>
              <a:spcAft>
                <a:spcPts val="600"/>
              </a:spcAft>
            </a:pPr>
            <a:r>
              <a:rPr lang="en-US" sz="4400"/>
              <a:t>(Theo Phạm Hổ)</a:t>
            </a:r>
          </a:p>
        </p:txBody>
      </p:sp>
      <p:pic>
        <p:nvPicPr>
          <p:cNvPr id="5" name="Picture 4">
            <a:extLst>
              <a:ext uri="{FF2B5EF4-FFF2-40B4-BE49-F238E27FC236}">
                <a16:creationId xmlns:a16="http://schemas.microsoft.com/office/drawing/2014/main" id="{3A70EDCA-045F-4789-8378-1F5AADA7637A}"/>
              </a:ext>
            </a:extLst>
          </p:cNvPr>
          <p:cNvPicPr>
            <a:picLocks noChangeAspect="1"/>
          </p:cNvPicPr>
          <p:nvPr/>
        </p:nvPicPr>
        <p:blipFill rotWithShape="1">
          <a:blip r:embed="rId4"/>
          <a:srcRect l="68344" t="-775" r="15680" b="78315"/>
          <a:stretch/>
        </p:blipFill>
        <p:spPr>
          <a:xfrm>
            <a:off x="5150930" y="1610071"/>
            <a:ext cx="731714" cy="839669"/>
          </a:xfrm>
          <a:prstGeom prst="rect">
            <a:avLst/>
          </a:prstGeom>
        </p:spPr>
      </p:pic>
      <p:pic>
        <p:nvPicPr>
          <p:cNvPr id="15" name="Picture 14">
            <a:extLst>
              <a:ext uri="{FF2B5EF4-FFF2-40B4-BE49-F238E27FC236}">
                <a16:creationId xmlns:a16="http://schemas.microsoft.com/office/drawing/2014/main" id="{541D4E3F-ACA9-47B8-9DD6-40F852A5E441}"/>
              </a:ext>
            </a:extLst>
          </p:cNvPr>
          <p:cNvPicPr>
            <a:picLocks noChangeAspect="1"/>
          </p:cNvPicPr>
          <p:nvPr/>
        </p:nvPicPr>
        <p:blipFill rotWithShape="1">
          <a:blip r:embed="rId4"/>
          <a:srcRect l="52679" t="25062" r="28617" b="52478"/>
          <a:stretch/>
        </p:blipFill>
        <p:spPr>
          <a:xfrm>
            <a:off x="3725401" y="2544118"/>
            <a:ext cx="715969" cy="701749"/>
          </a:xfrm>
          <a:prstGeom prst="rect">
            <a:avLst/>
          </a:prstGeom>
        </p:spPr>
      </p:pic>
      <p:pic>
        <p:nvPicPr>
          <p:cNvPr id="17" name="Picture 16">
            <a:extLst>
              <a:ext uri="{FF2B5EF4-FFF2-40B4-BE49-F238E27FC236}">
                <a16:creationId xmlns:a16="http://schemas.microsoft.com/office/drawing/2014/main" id="{A5A0E5FD-A944-4042-B096-78FD299B68B6}"/>
              </a:ext>
            </a:extLst>
          </p:cNvPr>
          <p:cNvPicPr>
            <a:picLocks noChangeAspect="1"/>
          </p:cNvPicPr>
          <p:nvPr/>
        </p:nvPicPr>
        <p:blipFill rotWithShape="1">
          <a:blip r:embed="rId4"/>
          <a:srcRect l="61750" t="51792" r="19546" b="25748"/>
          <a:stretch/>
        </p:blipFill>
        <p:spPr>
          <a:xfrm>
            <a:off x="3413345" y="3368299"/>
            <a:ext cx="715969" cy="701749"/>
          </a:xfrm>
          <a:prstGeom prst="rect">
            <a:avLst/>
          </a:prstGeom>
        </p:spPr>
      </p:pic>
      <p:pic>
        <p:nvPicPr>
          <p:cNvPr id="18" name="Picture 17">
            <a:extLst>
              <a:ext uri="{FF2B5EF4-FFF2-40B4-BE49-F238E27FC236}">
                <a16:creationId xmlns:a16="http://schemas.microsoft.com/office/drawing/2014/main" id="{7FA3BF6A-EAF6-49F2-9321-5316D79A373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rcRect l="40442" t="52452" r="40854" b="25088"/>
          <a:stretch/>
        </p:blipFill>
        <p:spPr>
          <a:xfrm>
            <a:off x="4884682" y="4310742"/>
            <a:ext cx="611631" cy="599483"/>
          </a:xfrm>
          <a:prstGeom prst="rect">
            <a:avLst/>
          </a:prstGeom>
        </p:spPr>
      </p:pic>
    </p:spTree>
    <p:extLst>
      <p:ext uri="{BB962C8B-B14F-4D97-AF65-F5344CB8AC3E}">
        <p14:creationId xmlns:p14="http://schemas.microsoft.com/office/powerpoint/2010/main" val="836932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7"/>
                                        </p:tgtEl>
                                        <p:attrNameLst>
                                          <p:attrName>ppt_x</p:attrName>
                                        </p:attrNameLst>
                                      </p:cBhvr>
                                      <p:tavLst>
                                        <p:tav tm="0">
                                          <p:val>
                                            <p:strVal val="ppt_x"/>
                                          </p:val>
                                        </p:tav>
                                        <p:tav tm="100000">
                                          <p:val>
                                            <p:strVal val="ppt_x"/>
                                          </p:val>
                                        </p:tav>
                                      </p:tavLst>
                                    </p:anim>
                                    <p:anim calcmode="lin" valueType="num">
                                      <p:cBhvr additive="base">
                                        <p:cTn id="21" dur="500"/>
                                        <p:tgtEl>
                                          <p:spTgt spid="17"/>
                                        </p:tgtEl>
                                        <p:attrNameLst>
                                          <p:attrName>ppt_y</p:attrName>
                                        </p:attrNameLst>
                                      </p:cBhvr>
                                      <p:tavLst>
                                        <p:tav tm="0">
                                          <p:val>
                                            <p:strVal val="ppt_y"/>
                                          </p:val>
                                        </p:tav>
                                        <p:tav tm="100000">
                                          <p:val>
                                            <p:strVal val="1+ppt_h/2"/>
                                          </p:val>
                                        </p:tav>
                                      </p:tavLst>
                                    </p:anim>
                                    <p:set>
                                      <p:cBhvr>
                                        <p:cTn id="22"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8"/>
                                        </p:tgtEl>
                                        <p:attrNameLst>
                                          <p:attrName>ppt_x</p:attrName>
                                        </p:attrNameLst>
                                      </p:cBhvr>
                                      <p:tavLst>
                                        <p:tav tm="0">
                                          <p:val>
                                            <p:strVal val="ppt_x"/>
                                          </p:val>
                                        </p:tav>
                                        <p:tav tm="100000">
                                          <p:val>
                                            <p:strVal val="ppt_x"/>
                                          </p:val>
                                        </p:tav>
                                      </p:tavLst>
                                    </p:anim>
                                    <p:anim calcmode="lin" valueType="num">
                                      <p:cBhvr additive="base">
                                        <p:cTn id="28" dur="500"/>
                                        <p:tgtEl>
                                          <p:spTgt spid="18"/>
                                        </p:tgtEl>
                                        <p:attrNameLst>
                                          <p:attrName>ppt_y</p:attrName>
                                        </p:attrNameLst>
                                      </p:cBhvr>
                                      <p:tavLst>
                                        <p:tav tm="0">
                                          <p:val>
                                            <p:strVal val="ppt_y"/>
                                          </p:val>
                                        </p:tav>
                                        <p:tav tm="100000">
                                          <p:val>
                                            <p:strVal val="1+ppt_h/2"/>
                                          </p:val>
                                        </p:tav>
                                      </p:tavLst>
                                    </p:anim>
                                    <p:set>
                                      <p:cBhvr>
                                        <p:cTn id="29"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9" name="Google Shape;66;p15">
            <a:extLst>
              <a:ext uri="{FF2B5EF4-FFF2-40B4-BE49-F238E27FC236}">
                <a16:creationId xmlns:a16="http://schemas.microsoft.com/office/drawing/2014/main" id="{A040FBD5-4D17-4575-B1D0-ABFCD8FA5C4D}"/>
              </a:ext>
            </a:extLst>
          </p:cNvPr>
          <p:cNvGrpSpPr/>
          <p:nvPr/>
        </p:nvGrpSpPr>
        <p:grpSpPr>
          <a:xfrm>
            <a:off x="119258" y="323850"/>
            <a:ext cx="11923322" cy="1352550"/>
            <a:chOff x="1872213" y="1137388"/>
            <a:chExt cx="1124444" cy="543400"/>
          </a:xfrm>
          <a:solidFill>
            <a:schemeClr val="accent3">
              <a:lumMod val="20000"/>
              <a:lumOff val="80000"/>
            </a:schemeClr>
          </a:solidFill>
        </p:grpSpPr>
        <p:sp>
          <p:nvSpPr>
            <p:cNvPr id="10" name="Google Shape;67;p15">
              <a:hlinkClick r:id="" action="ppaction://noaction"/>
              <a:extLst>
                <a:ext uri="{FF2B5EF4-FFF2-40B4-BE49-F238E27FC236}">
                  <a16:creationId xmlns:a16="http://schemas.microsoft.com/office/drawing/2014/main" id="{5F4590F9-79D4-4589-8C24-90A5D9F0198A}"/>
                </a:ext>
              </a:extLst>
            </p:cNvPr>
            <p:cNvSpPr/>
            <p:nvPr/>
          </p:nvSpPr>
          <p:spPr>
            <a:xfrm>
              <a:off x="1917573" y="1201463"/>
              <a:ext cx="1079084"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6">
                <a:lumMod val="20000"/>
                <a:lumOff val="80000"/>
              </a:schemeClr>
            </a:solidFill>
            <a:ln>
              <a:noFill/>
            </a:ln>
          </p:spPr>
          <p:txBody>
            <a:bodyPr spcFirstLastPara="1" wrap="square" lIns="121598" tIns="121598" rIns="121598" bIns="121598" anchor="ctr" anchorCtr="0">
              <a:noAutofit/>
            </a:bodyPr>
            <a:lstStyle/>
            <a:p>
              <a:pPr algn="just"/>
              <a:r>
                <a:rPr lang="en-US" sz="1800" b="1" dirty="0">
                  <a:solidFill>
                    <a:srgbClr val="FF0000"/>
                  </a:solidFill>
                  <a:latin typeface="FS Core Magic Rough" panose="02060703030302020204" pitchFamily="18" charset="0"/>
                  <a:ea typeface="Fira Sans Extra Condensed Medium"/>
                  <a:cs typeface="Fira Sans Extra Condensed Medium"/>
                  <a:sym typeface="Fira Sans Extra Condensed Medium"/>
                </a:rPr>
                <a:t>   </a:t>
              </a:r>
              <a:r>
                <a:rPr lang="en-US" sz="3200" b="1" dirty="0">
                  <a:solidFill>
                    <a:srgbClr val="FF0000"/>
                  </a:solidFill>
                  <a:latin typeface="Times New Roman" panose="02020603050405020304" pitchFamily="18" charset="0"/>
                  <a:ea typeface="Fira Sans Extra Condensed Medium"/>
                  <a:cs typeface="Times New Roman" panose="02020603050405020304" pitchFamily="18" charset="0"/>
                  <a:sym typeface="Fira Sans Extra Condensed Medium"/>
                </a:rPr>
                <a:t>12. </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a</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Nói</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cảm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xúc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suy</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nghĩ</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của</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em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về</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trường</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lớp</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về</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thầy</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cô</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endPar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endParaRPr>
            </a:p>
            <a:p>
              <a:pPr algn="just"/>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khi</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năm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học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sắp</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kết</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thúc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p>
          </p:txBody>
        </p:sp>
        <p:sp>
          <p:nvSpPr>
            <p:cNvPr id="11" name="Google Shape;68;p15">
              <a:hlinkClick r:id="" action="ppaction://noaction"/>
              <a:extLst>
                <a:ext uri="{FF2B5EF4-FFF2-40B4-BE49-F238E27FC236}">
                  <a16:creationId xmlns:a16="http://schemas.microsoft.com/office/drawing/2014/main" id="{2E7A640C-A18D-4187-A6D1-FBB19ACE4370}"/>
                </a:ext>
              </a:extLst>
            </p:cNvPr>
            <p:cNvSpPr/>
            <p:nvPr/>
          </p:nvSpPr>
          <p:spPr>
            <a:xfrm>
              <a:off x="1872213" y="1137388"/>
              <a:ext cx="1124444"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grpFill/>
            <a:ln>
              <a:noFill/>
            </a:ln>
          </p:spPr>
          <p:txBody>
            <a:bodyPr spcFirstLastPara="1" wrap="square" lIns="121598" tIns="121598" rIns="121598" bIns="121598" anchor="ctr" anchorCtr="0">
              <a:noAutofit/>
            </a:bodyPr>
            <a:lstStyle/>
            <a:p>
              <a:endParaRPr sz="2479">
                <a:solidFill>
                  <a:schemeClr val="tx1"/>
                </a:solidFill>
              </a:endParaRPr>
            </a:p>
          </p:txBody>
        </p:sp>
      </p:grpSp>
      <p:pic>
        <p:nvPicPr>
          <p:cNvPr id="3" name="Picture 2">
            <a:extLst>
              <a:ext uri="{FF2B5EF4-FFF2-40B4-BE49-F238E27FC236}">
                <a16:creationId xmlns:a16="http://schemas.microsoft.com/office/drawing/2014/main" id="{19EBF1B1-E78E-45BC-8AFC-C9432B2140C0}"/>
              </a:ext>
            </a:extLst>
          </p:cNvPr>
          <p:cNvPicPr>
            <a:picLocks noChangeAspect="1"/>
          </p:cNvPicPr>
          <p:nvPr/>
        </p:nvPicPr>
        <p:blipFill>
          <a:blip r:embed="rId3"/>
          <a:stretch>
            <a:fillRect/>
          </a:stretch>
        </p:blipFill>
        <p:spPr>
          <a:xfrm>
            <a:off x="311032" y="1819439"/>
            <a:ext cx="11539773" cy="4462463"/>
          </a:xfrm>
          <a:prstGeom prst="rect">
            <a:avLst/>
          </a:prstGeom>
        </p:spPr>
      </p:pic>
    </p:spTree>
    <p:extLst>
      <p:ext uri="{BB962C8B-B14F-4D97-AF65-F5344CB8AC3E}">
        <p14:creationId xmlns:p14="http://schemas.microsoft.com/office/powerpoint/2010/main" val="214829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6" name="TextBox 5">
            <a:extLst>
              <a:ext uri="{FF2B5EF4-FFF2-40B4-BE49-F238E27FC236}">
                <a16:creationId xmlns:a16="http://schemas.microsoft.com/office/drawing/2014/main" id="{6E8673AB-1C39-438A-93D5-99EE1DA4E7CF}"/>
              </a:ext>
            </a:extLst>
          </p:cNvPr>
          <p:cNvSpPr txBox="1"/>
          <p:nvPr/>
        </p:nvSpPr>
        <p:spPr>
          <a:xfrm>
            <a:off x="543955" y="1997839"/>
            <a:ext cx="11277600" cy="2862322"/>
          </a:xfrm>
          <a:prstGeom prst="rect">
            <a:avLst/>
          </a:prstGeom>
          <a:solidFill>
            <a:schemeClr val="bg1"/>
          </a:solidFill>
        </p:spPr>
        <p:txBody>
          <a:bodyPr wrap="square" rtlCol="0">
            <a:spAutoFit/>
          </a:bodyPr>
          <a:lstStyle/>
          <a:p>
            <a:r>
              <a:rPr lang="en-US" sz="3600"/>
              <a:t>G: 	- Em có suy nghĩ gì khi năm học sắp kết thúc.</a:t>
            </a:r>
          </a:p>
          <a:p>
            <a:r>
              <a:rPr lang="en-US" sz="3600"/>
              <a:t>	- Em cảm thấy thế nào nếu mấy tháng nghỉ hè không đến trường?</a:t>
            </a:r>
          </a:p>
          <a:p>
            <a:r>
              <a:rPr lang="en-US" sz="3600"/>
              <a:t>	- Em sẽ nhớ nhất điều gì về trường lớp, về thầy cô khi nghỉ hè?</a:t>
            </a:r>
          </a:p>
        </p:txBody>
      </p:sp>
      <p:grpSp>
        <p:nvGrpSpPr>
          <p:cNvPr id="7" name="Google Shape;66;p15">
            <a:extLst>
              <a:ext uri="{FF2B5EF4-FFF2-40B4-BE49-F238E27FC236}">
                <a16:creationId xmlns:a16="http://schemas.microsoft.com/office/drawing/2014/main" id="{A040FBD5-4D17-4575-B1D0-ABFCD8FA5C4D}"/>
              </a:ext>
            </a:extLst>
          </p:cNvPr>
          <p:cNvGrpSpPr/>
          <p:nvPr/>
        </p:nvGrpSpPr>
        <p:grpSpPr>
          <a:xfrm>
            <a:off x="-101767" y="171450"/>
            <a:ext cx="11923322" cy="1352550"/>
            <a:chOff x="1872213" y="1137388"/>
            <a:chExt cx="1124444" cy="543400"/>
          </a:xfrm>
          <a:solidFill>
            <a:schemeClr val="accent3">
              <a:lumMod val="20000"/>
              <a:lumOff val="80000"/>
            </a:schemeClr>
          </a:solidFill>
        </p:grpSpPr>
        <p:sp>
          <p:nvSpPr>
            <p:cNvPr id="8" name="Google Shape;67;p15">
              <a:hlinkClick r:id="" action="ppaction://noaction"/>
              <a:extLst>
                <a:ext uri="{FF2B5EF4-FFF2-40B4-BE49-F238E27FC236}">
                  <a16:creationId xmlns:a16="http://schemas.microsoft.com/office/drawing/2014/main" id="{5F4590F9-79D4-4589-8C24-90A5D9F0198A}"/>
                </a:ext>
              </a:extLst>
            </p:cNvPr>
            <p:cNvSpPr/>
            <p:nvPr/>
          </p:nvSpPr>
          <p:spPr>
            <a:xfrm>
              <a:off x="1917573" y="1201463"/>
              <a:ext cx="1079084"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6">
                <a:lumMod val="20000"/>
                <a:lumOff val="80000"/>
              </a:schemeClr>
            </a:solidFill>
            <a:ln>
              <a:noFill/>
            </a:ln>
          </p:spPr>
          <p:txBody>
            <a:bodyPr spcFirstLastPara="1" wrap="square" lIns="121598" tIns="121598" rIns="121598" bIns="121598" anchor="ctr" anchorCtr="0">
              <a:noAutofit/>
            </a:bodyPr>
            <a:lstStyle/>
            <a:p>
              <a:pPr algn="just"/>
              <a:r>
                <a:rPr lang="en-US" sz="1800" b="1" dirty="0">
                  <a:solidFill>
                    <a:srgbClr val="FF0000"/>
                  </a:solidFill>
                  <a:latin typeface="FS Core Magic Rough" panose="02060703030302020204" pitchFamily="18" charset="0"/>
                  <a:ea typeface="Fira Sans Extra Condensed Medium"/>
                  <a:cs typeface="Fira Sans Extra Condensed Medium"/>
                  <a:sym typeface="Fira Sans Extra Condensed Medium"/>
                </a:rPr>
                <a:t>   </a:t>
              </a:r>
              <a:r>
                <a:rPr lang="en-US" sz="3200" b="1" dirty="0">
                  <a:solidFill>
                    <a:srgbClr val="FF0000"/>
                  </a:solidFill>
                  <a:latin typeface="Times New Roman" panose="02020603050405020304" pitchFamily="18" charset="0"/>
                  <a:ea typeface="Fira Sans Extra Condensed Medium"/>
                  <a:cs typeface="Times New Roman" panose="02020603050405020304" pitchFamily="18" charset="0"/>
                  <a:sym typeface="Fira Sans Extra Condensed Medium"/>
                </a:rPr>
                <a:t>12. </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a</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Nói</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cảm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xúc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suy</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nghĩ</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của</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em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về</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trường</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lớp</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về</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thầy</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cô</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endPar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endParaRPr>
            </a:p>
            <a:p>
              <a:pPr algn="just"/>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khi</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năm</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học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sắp</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kết</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thúc</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p>
          </p:txBody>
        </p:sp>
        <p:sp>
          <p:nvSpPr>
            <p:cNvPr id="12" name="Google Shape;68;p15">
              <a:hlinkClick r:id="" action="ppaction://noaction"/>
              <a:extLst>
                <a:ext uri="{FF2B5EF4-FFF2-40B4-BE49-F238E27FC236}">
                  <a16:creationId xmlns:a16="http://schemas.microsoft.com/office/drawing/2014/main" id="{2E7A640C-A18D-4187-A6D1-FBB19ACE4370}"/>
                </a:ext>
              </a:extLst>
            </p:cNvPr>
            <p:cNvSpPr/>
            <p:nvPr/>
          </p:nvSpPr>
          <p:spPr>
            <a:xfrm>
              <a:off x="1872213" y="1137388"/>
              <a:ext cx="1124444"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grp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154066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0" y="1576396"/>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439339"/>
            <a:ext cx="978408" cy="484632"/>
          </a:xfrm>
          <a:prstGeom prst="homePlate">
            <a:avLst/>
          </a:prstGeom>
          <a:solidFill>
            <a:srgbClr val="D1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582339"/>
            <a:ext cx="978408" cy="484632"/>
          </a:xfrm>
          <a:prstGeom prst="homePlate">
            <a:avLst/>
          </a:prstGeom>
          <a:solidFill>
            <a:srgbClr val="DA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3725339"/>
            <a:ext cx="978408" cy="484632"/>
          </a:xfrm>
          <a:prstGeom prst="homePlate">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4868339"/>
            <a:ext cx="978408" cy="484632"/>
          </a:xfrm>
          <a:prstGeom prst="homePlate">
            <a:avLst/>
          </a:prstGeom>
          <a:solidFill>
            <a:srgbClr val="D1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681655"/>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2824655"/>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3725339"/>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209971"/>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60783" y="1382189"/>
            <a:ext cx="6456030" cy="8801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99"/>
                </a:solidFill>
                <a:latin typeface="Times New Roman" panose="02020603050405020304" pitchFamily="18" charset="0"/>
                <a:ea typeface="Arial-Rounded" pitchFamily="34" charset="0"/>
                <a:cs typeface="Times New Roman" panose="02020603050405020304" pitchFamily="18" charset="0"/>
              </a:rPr>
              <a:t>Câu mở đầu: Em muốn nói về chủ đề gì?</a:t>
            </a:r>
            <a:endParaRPr lang="en-US" sz="2800">
              <a:solidFill>
                <a:srgbClr val="000099"/>
              </a:solidFill>
              <a:latin typeface="Times New Roman" panose="02020603050405020304" pitchFamily="18" charset="0"/>
              <a:ea typeface="Arial-Rounded" pitchFamily="34" charset="0"/>
              <a:cs typeface="Times New Roman" panose="02020603050405020304" pitchFamily="18" charset="0"/>
            </a:endParaRPr>
          </a:p>
        </p:txBody>
      </p:sp>
      <p:sp>
        <p:nvSpPr>
          <p:cNvPr id="43" name="Rounded Rectangle 42"/>
          <p:cNvSpPr/>
          <p:nvPr/>
        </p:nvSpPr>
        <p:spPr>
          <a:xfrm>
            <a:off x="5160783" y="2544239"/>
            <a:ext cx="6456030" cy="8801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99"/>
                </a:solidFill>
                <a:latin typeface="Times New Roman" panose="02020603050405020304" pitchFamily="18" charset="0"/>
                <a:ea typeface="Arial-Rounded" pitchFamily="34" charset="0"/>
                <a:cs typeface="Times New Roman" panose="02020603050405020304" pitchFamily="18" charset="0"/>
              </a:rPr>
              <a:t>Nội dung: </a:t>
            </a:r>
            <a:r>
              <a:rPr lang="en-US" sz="2800">
                <a:solidFill>
                  <a:srgbClr val="000099"/>
                </a:solidFill>
                <a:latin typeface="Times New Roman" panose="02020603050405020304" pitchFamily="18" charset="0"/>
                <a:ea typeface="Arial-Rounded" pitchFamily="34" charset="0"/>
                <a:cs typeface="Times New Roman" panose="02020603050405020304" pitchFamily="18" charset="0"/>
              </a:rPr>
              <a:t>Em có suy nghĩ gì khi năm học kết thúc?</a:t>
            </a:r>
          </a:p>
        </p:txBody>
      </p:sp>
      <p:sp>
        <p:nvSpPr>
          <p:cNvPr id="44" name="Rounded Rectangle 43"/>
          <p:cNvSpPr/>
          <p:nvPr/>
        </p:nvSpPr>
        <p:spPr>
          <a:xfrm>
            <a:off x="5160783" y="3462449"/>
            <a:ext cx="6456030" cy="13677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00099"/>
                </a:solidFill>
                <a:latin typeface="Times New Roman" panose="02020603050405020304" pitchFamily="18" charset="0"/>
                <a:ea typeface="Arial-Rounded" pitchFamily="34" charset="0"/>
                <a:cs typeface="Times New Roman" panose="02020603050405020304" pitchFamily="18" charset="0"/>
              </a:rPr>
              <a:t>Nội dung: </a:t>
            </a:r>
            <a:r>
              <a:rPr lang="en-US" sz="2800">
                <a:solidFill>
                  <a:srgbClr val="000099"/>
                </a:solidFill>
                <a:latin typeface="Times New Roman" panose="02020603050405020304" pitchFamily="18" charset="0"/>
                <a:ea typeface="Arial-Rounded" pitchFamily="34" charset="0"/>
                <a:cs typeface="Times New Roman" panose="02020603050405020304" pitchFamily="18" charset="0"/>
              </a:rPr>
              <a:t>Em nhớ nhất điều gì về trường lớp?</a:t>
            </a:r>
          </a:p>
        </p:txBody>
      </p:sp>
      <p:sp>
        <p:nvSpPr>
          <p:cNvPr id="45" name="Rounded Rectangle 44"/>
          <p:cNvSpPr/>
          <p:nvPr/>
        </p:nvSpPr>
        <p:spPr>
          <a:xfrm>
            <a:off x="5160783" y="4868339"/>
            <a:ext cx="6456030" cy="8801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0099"/>
                </a:solidFill>
                <a:latin typeface="Times New Roman" panose="02020603050405020304" pitchFamily="18" charset="0"/>
                <a:ea typeface="Arial-Rounded" pitchFamily="34" charset="0"/>
                <a:cs typeface="Times New Roman" panose="02020603050405020304" pitchFamily="18" charset="0"/>
              </a:rPr>
              <a:t>Kết</a:t>
            </a:r>
            <a:r>
              <a:rPr lang="en-US" sz="2800" b="1"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0099"/>
                </a:solidFill>
                <a:latin typeface="Times New Roman" panose="02020603050405020304" pitchFamily="18" charset="0"/>
                <a:ea typeface="Arial-Rounded" pitchFamily="34" charset="0"/>
                <a:cs typeface="Times New Roman" panose="02020603050405020304" pitchFamily="18" charset="0"/>
              </a:rPr>
              <a:t>đoạn</a:t>
            </a:r>
            <a:r>
              <a:rPr lang="en-US" sz="2800" b="1"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Em</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muốn</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nói</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lời</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cảm</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ơn</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hay chia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sẻ</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cảm</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xúc</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gì</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khi</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năm</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học</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kết</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Arial-Rounded" pitchFamily="34" charset="0"/>
                <a:cs typeface="Times New Roman" panose="02020603050405020304" pitchFamily="18" charset="0"/>
              </a:rPr>
              <a:t>thúc</a:t>
            </a:r>
            <a:r>
              <a:rPr lang="en-US" sz="2800" dirty="0">
                <a:solidFill>
                  <a:srgbClr val="000099"/>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364710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31532" y="135567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41127" y="1218614"/>
            <a:ext cx="978408" cy="484632"/>
          </a:xfrm>
          <a:prstGeom prst="homePlate">
            <a:avLst/>
          </a:prstGeom>
          <a:solidFill>
            <a:srgbClr val="D1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74289" y="2285128"/>
            <a:ext cx="978408" cy="484632"/>
          </a:xfrm>
          <a:prstGeom prst="homePlate">
            <a:avLst/>
          </a:prstGeom>
          <a:solidFill>
            <a:srgbClr val="DA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240613" y="3528999"/>
            <a:ext cx="978408" cy="484632"/>
          </a:xfrm>
          <a:prstGeom prst="homePlate">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40613" y="5023092"/>
            <a:ext cx="978408" cy="484632"/>
          </a:xfrm>
          <a:prstGeom prst="homePlate">
            <a:avLst/>
          </a:prstGeom>
          <a:solidFill>
            <a:srgbClr val="D1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912051" y="146093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21295" y="2527444"/>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endCxn id="28" idx="1"/>
          </p:cNvCxnSpPr>
          <p:nvPr/>
        </p:nvCxnSpPr>
        <p:spPr>
          <a:xfrm>
            <a:off x="3221295" y="3620502"/>
            <a:ext cx="1019318" cy="150813"/>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a:endCxn id="29" idx="1"/>
          </p:cNvCxnSpPr>
          <p:nvPr/>
        </p:nvCxnSpPr>
        <p:spPr>
          <a:xfrm>
            <a:off x="2912051" y="4089830"/>
            <a:ext cx="1328562" cy="1175578"/>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19021" y="1001825"/>
            <a:ext cx="6456030" cy="8801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99"/>
                </a:solidFill>
                <a:ea typeface="Arial-Rounded" pitchFamily="34" charset="0"/>
                <a:cs typeface="Times New Roman" panose="02020603050405020304" pitchFamily="18" charset="0"/>
              </a:rPr>
              <a:t>Cuối cùng, ngày mà em không hề mong chờ cũng đã tới, ngày kết thúc năm học.</a:t>
            </a:r>
          </a:p>
        </p:txBody>
      </p:sp>
      <p:sp>
        <p:nvSpPr>
          <p:cNvPr id="43" name="Rounded Rectangle 42"/>
          <p:cNvSpPr/>
          <p:nvPr/>
        </p:nvSpPr>
        <p:spPr>
          <a:xfrm>
            <a:off x="5219021" y="2043158"/>
            <a:ext cx="6456030" cy="94881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99"/>
                </a:solidFill>
                <a:ea typeface="Arial-Rounded" pitchFamily="34" charset="0"/>
                <a:cs typeface="Times New Roman" panose="02020603050405020304" pitchFamily="18" charset="0"/>
              </a:rPr>
              <a:t>Thật buồn vì sắp chia tay cô thầy và các bạn.</a:t>
            </a:r>
          </a:p>
        </p:txBody>
      </p:sp>
      <p:sp>
        <p:nvSpPr>
          <p:cNvPr id="44" name="Rounded Rectangle 43"/>
          <p:cNvSpPr/>
          <p:nvPr/>
        </p:nvSpPr>
        <p:spPr>
          <a:xfrm>
            <a:off x="5219021" y="3164701"/>
            <a:ext cx="6456030" cy="1162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0099"/>
                </a:solidFill>
                <a:ea typeface="Arial-Rounded" pitchFamily="34" charset="0"/>
                <a:cs typeface="Times New Roman" panose="02020603050405020304" pitchFamily="18" charset="0"/>
              </a:rPr>
              <a:t>Em</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sẽ</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nhớ</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mãi</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những</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hoạt</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động</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học</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tập</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vui</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chơi</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cùng</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cô</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và</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các</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bạn</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trong</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lớp</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trong</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suốt</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một</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năm</a:t>
            </a:r>
            <a:r>
              <a:rPr lang="en-US" sz="2400" dirty="0">
                <a:solidFill>
                  <a:srgbClr val="000099"/>
                </a:solidFill>
                <a:ea typeface="Arial-Rounded" pitchFamily="34" charset="0"/>
                <a:cs typeface="Times New Roman" panose="02020603050405020304" pitchFamily="18" charset="0"/>
              </a:rPr>
              <a:t> </a:t>
            </a:r>
            <a:r>
              <a:rPr lang="en-US" sz="2400" dirty="0" err="1">
                <a:solidFill>
                  <a:srgbClr val="000099"/>
                </a:solidFill>
                <a:ea typeface="Arial-Rounded" pitchFamily="34" charset="0"/>
                <a:cs typeface="Times New Roman" panose="02020603050405020304" pitchFamily="18" charset="0"/>
              </a:rPr>
              <a:t>học</a:t>
            </a:r>
            <a:r>
              <a:rPr lang="en-US" sz="2400" dirty="0">
                <a:solidFill>
                  <a:srgbClr val="000099"/>
                </a:solidFill>
                <a:ea typeface="Arial-Rounded" pitchFamily="34" charset="0"/>
                <a:cs typeface="Times New Roman" panose="02020603050405020304" pitchFamily="18" charset="0"/>
              </a:rPr>
              <a:t> qua. </a:t>
            </a:r>
          </a:p>
        </p:txBody>
      </p:sp>
      <p:sp>
        <p:nvSpPr>
          <p:cNvPr id="45" name="Rounded Rectangle 44"/>
          <p:cNvSpPr/>
          <p:nvPr/>
        </p:nvSpPr>
        <p:spPr>
          <a:xfrm>
            <a:off x="5219021" y="4487974"/>
            <a:ext cx="6456030" cy="14179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0099"/>
                </a:solidFill>
                <a:ea typeface="Arial-Rounded" pitchFamily="34" charset="0"/>
                <a:cs typeface="Times New Roman" panose="02020603050405020304" pitchFamily="18" charset="0"/>
              </a:rPr>
              <a:t>Em cảm ơn cô thầy và các bạn đã đồng hành và giúp đỡ em trong chặng đường dài vừa qua. Mong rằng chúng ta sớm được gặp lại nhau sau kì nghỉ hè!</a:t>
            </a:r>
          </a:p>
        </p:txBody>
      </p:sp>
    </p:spTree>
    <p:extLst>
      <p:ext uri="{BB962C8B-B14F-4D97-AF65-F5344CB8AC3E}">
        <p14:creationId xmlns:p14="http://schemas.microsoft.com/office/powerpoint/2010/main" val="268119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B4E5841-930C-4657-BEAC-6DB921F4B3B3}"/>
              </a:ext>
            </a:extLst>
          </p:cNvPr>
          <p:cNvSpPr txBox="1">
            <a:spLocks noChangeArrowheads="1"/>
          </p:cNvSpPr>
          <p:nvPr/>
        </p:nvSpPr>
        <p:spPr bwMode="auto">
          <a:xfrm>
            <a:off x="2804319" y="173848"/>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2800" b="1" i="1" dirty="0">
              <a:latin typeface="HP001 4 hàng" pitchFamily="34" charset="0"/>
            </a:endParaRPr>
          </a:p>
          <a:p>
            <a:pPr>
              <a:spcAft>
                <a:spcPts val="749"/>
              </a:spcAft>
              <a:defRPr/>
            </a:pPr>
            <a:r>
              <a:rPr lang="en-US" altLang="en-US" sz="2800" b="1" dirty="0">
                <a:latin typeface="HP001 4 hàng" pitchFamily="34" charset="0"/>
              </a:rPr>
              <a:t>               </a:t>
            </a:r>
          </a:p>
          <a:p>
            <a:pPr>
              <a:spcAft>
                <a:spcPts val="749"/>
              </a:spcAft>
              <a:defRPr/>
            </a:pPr>
            <a:r>
              <a:rPr lang="en-US" altLang="en-US" sz="2800" b="1" dirty="0">
                <a:latin typeface="HP001 4 hàng" pitchFamily="34" charset="0"/>
              </a:rPr>
              <a:t>                                                                                             </a:t>
            </a:r>
          </a:p>
          <a:p>
            <a:pPr>
              <a:spcAft>
                <a:spcPts val="749"/>
              </a:spcAft>
              <a:defRPr/>
            </a:pPr>
            <a:r>
              <a:rPr lang="en-US" altLang="en-US" sz="2800" b="1" dirty="0">
                <a:latin typeface="HP001 4 hàng" pitchFamily="34" charset="0"/>
              </a:rPr>
              <a:t>  </a:t>
            </a:r>
          </a:p>
          <a:p>
            <a:pPr>
              <a:spcAft>
                <a:spcPts val="749"/>
              </a:spcAft>
              <a:defRPr/>
            </a:pPr>
            <a:endParaRPr lang="en-US" altLang="en-US" sz="2800" b="1" dirty="0">
              <a:latin typeface="HP001 4 hàng" pitchFamily="34" charset="0"/>
            </a:endParaRPr>
          </a:p>
          <a:p>
            <a:pPr>
              <a:spcAft>
                <a:spcPts val="749"/>
              </a:spcAft>
              <a:defRPr/>
            </a:pPr>
            <a:endParaRPr lang="en-US" altLang="en-US" sz="2800" b="1" dirty="0">
              <a:latin typeface="HP001 4 hàng" pitchFamily="34" charset="0"/>
            </a:endParaRPr>
          </a:p>
          <a:p>
            <a:pPr>
              <a:spcAft>
                <a:spcPts val="749"/>
              </a:spcAft>
              <a:defRPr/>
            </a:pPr>
            <a:endParaRPr lang="en-US" altLang="en-US" sz="2800" b="1" dirty="0">
              <a:latin typeface="HP001 4 hàng" pitchFamily="34" charset="0"/>
            </a:endParaRPr>
          </a:p>
          <a:p>
            <a:pPr>
              <a:spcAft>
                <a:spcPts val="749"/>
              </a:spcAft>
              <a:defRPr/>
            </a:pPr>
            <a:endParaRPr lang="en-US" altLang="en-US" sz="2800" b="1" dirty="0">
              <a:latin typeface="HP001 4 hàng" pitchFamily="34" charset="0"/>
            </a:endParaRPr>
          </a:p>
          <a:p>
            <a:pPr>
              <a:spcAft>
                <a:spcPts val="749"/>
              </a:spcAft>
              <a:defRPr/>
            </a:pPr>
            <a:endParaRPr lang="en-US" altLang="en-US" sz="2800" b="1" dirty="0">
              <a:latin typeface="HP001 4 hàng" pitchFamily="34" charset="0"/>
            </a:endParaRPr>
          </a:p>
          <a:p>
            <a:pPr>
              <a:defRPr/>
            </a:pPr>
            <a:r>
              <a:rPr lang="en-US" altLang="en-US" sz="2800" b="1" dirty="0">
                <a:latin typeface="HP001 4 hàng" pitchFamily="34" charset="0"/>
              </a:rPr>
              <a:t> </a:t>
            </a:r>
            <a:r>
              <a:rPr lang="en-US" altLang="en-US" sz="2800" b="1" dirty="0" err="1">
                <a:latin typeface="HP001 4 hàng" pitchFamily="34" charset="0"/>
              </a:rPr>
              <a:t>Thứ</a:t>
            </a:r>
            <a:r>
              <a:rPr lang="en-US" altLang="en-US" sz="2800" b="1" dirty="0">
                <a:latin typeface="HP001 4 hàng" pitchFamily="34" charset="0"/>
              </a:rPr>
              <a:t> … </a:t>
            </a:r>
            <a:r>
              <a:rPr lang="en-US" sz="2800" b="1" dirty="0" err="1">
                <a:latin typeface="HP001 4 hàng" pitchFamily="34" charset="0"/>
              </a:rPr>
              <a:t>w</a:t>
            </a:r>
            <a:r>
              <a:rPr lang="en-US" altLang="en-US" sz="2800" b="1" dirty="0" err="1">
                <a:latin typeface="HP001 4 hàng" pitchFamily="34" charset="0"/>
              </a:rPr>
              <a:t>gày</a:t>
            </a:r>
            <a:r>
              <a:rPr lang="en-US" altLang="en-US" sz="2800" b="1" dirty="0">
                <a:latin typeface="HP001 4 hàng" pitchFamily="34" charset="0"/>
              </a:rPr>
              <a:t> … </a:t>
            </a:r>
            <a:r>
              <a:rPr lang="en-US" sz="2800" b="1" dirty="0" err="1">
                <a:latin typeface="HP001 4 hàng" pitchFamily="34" charset="0"/>
                <a:ea typeface="Calibri"/>
              </a:rPr>
              <a:t>Ǉ</a:t>
            </a:r>
            <a:r>
              <a:rPr lang="en-US" altLang="en-US" sz="2800" b="1" dirty="0" err="1">
                <a:latin typeface="HP001 4 hàng" pitchFamily="34" charset="0"/>
              </a:rPr>
              <a:t>háng</a:t>
            </a:r>
            <a:r>
              <a:rPr lang="en-US" altLang="en-US" sz="2800" b="1" dirty="0">
                <a:latin typeface="HP001 4 hàng" pitchFamily="34" charset="0"/>
              </a:rPr>
              <a:t> … </a:t>
            </a:r>
            <a:r>
              <a:rPr lang="en-US" sz="2800" b="1" dirty="0" err="1">
                <a:latin typeface="HP001 4 hàng" pitchFamily="34" charset="0"/>
              </a:rPr>
              <a:t>w</a:t>
            </a:r>
            <a:r>
              <a:rPr lang="en-US" altLang="en-US" sz="2800" b="1" dirty="0" err="1">
                <a:latin typeface="HP001 4 hàng" pitchFamily="34" charset="0"/>
              </a:rPr>
              <a:t>ăm</a:t>
            </a:r>
            <a:r>
              <a:rPr lang="en-US" altLang="en-US" sz="2800" b="1" dirty="0">
                <a:latin typeface="HP001 4 hàng" pitchFamily="34" charset="0"/>
              </a:rPr>
              <a:t> 2022</a:t>
            </a:r>
          </a:p>
        </p:txBody>
      </p:sp>
      <p:sp>
        <p:nvSpPr>
          <p:cNvPr id="5" name="Text Box 2">
            <a:extLst>
              <a:ext uri="{FF2B5EF4-FFF2-40B4-BE49-F238E27FC236}">
                <a16:creationId xmlns:a16="http://schemas.microsoft.com/office/drawing/2014/main" id="{47088EA1-B66E-4805-B802-FCC27BF32AD4}"/>
              </a:ext>
            </a:extLst>
          </p:cNvPr>
          <p:cNvSpPr txBox="1">
            <a:spLocks noChangeArrowheads="1"/>
          </p:cNvSpPr>
          <p:nvPr/>
        </p:nvSpPr>
        <p:spPr bwMode="auto">
          <a:xfrm>
            <a:off x="4600875" y="1031840"/>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2800" b="1" dirty="0">
                <a:latin typeface="HP001 4 hàng" pitchFamily="34" charset="0"/>
              </a:rPr>
              <a:t> T</a:t>
            </a:r>
            <a:r>
              <a:rPr lang="el-GR" altLang="en-US" sz="2800" b="1" dirty="0">
                <a:latin typeface="HP001 4 hàng" pitchFamily="34" charset="0"/>
              </a:rPr>
              <a:t>Η</a:t>
            </a:r>
            <a:r>
              <a:rPr lang="en-US" altLang="en-US" sz="2800" b="1" dirty="0" err="1">
                <a:latin typeface="HP001 4 hàng" pitchFamily="34" charset="0"/>
              </a:rPr>
              <a:t>Ğng</a:t>
            </a:r>
            <a:r>
              <a:rPr lang="en-US" altLang="en-US" sz="2800" b="1" dirty="0">
                <a:latin typeface="HP001 4 hàng" pitchFamily="34" charset="0"/>
              </a:rPr>
              <a:t> V</a:t>
            </a:r>
            <a:r>
              <a:rPr lang="el-GR" altLang="en-US" sz="2800" b="1" dirty="0">
                <a:latin typeface="HP001 4 hàng" pitchFamily="34" charset="0"/>
              </a:rPr>
              <a:t>Η</a:t>
            </a:r>
            <a:r>
              <a:rPr lang="en-US" altLang="en-US" sz="2800" b="1" dirty="0">
                <a:latin typeface="HP001 4 hàng" pitchFamily="34" charset="0"/>
              </a:rPr>
              <a:t>İ</a:t>
            </a:r>
            <a:r>
              <a:rPr lang="el-GR" altLang="en-US" sz="2800" b="1" dirty="0">
                <a:latin typeface="HP001 4 hàng" pitchFamily="34" charset="0"/>
              </a:rPr>
              <a:t>Ι </a:t>
            </a:r>
            <a:endParaRPr lang="en-US" altLang="en-US" sz="2800" b="1" dirty="0">
              <a:latin typeface="HP001 4 hàng" pitchFamily="34" charset="0"/>
            </a:endParaRPr>
          </a:p>
        </p:txBody>
      </p:sp>
      <p:sp>
        <p:nvSpPr>
          <p:cNvPr id="6" name="Text Box 2">
            <a:extLst>
              <a:ext uri="{FF2B5EF4-FFF2-40B4-BE49-F238E27FC236}">
                <a16:creationId xmlns:a16="http://schemas.microsoft.com/office/drawing/2014/main" id="{352CEB8E-1136-493F-874E-11C24BFEB834}"/>
              </a:ext>
            </a:extLst>
          </p:cNvPr>
          <p:cNvSpPr txBox="1">
            <a:spLocks noChangeArrowheads="1"/>
          </p:cNvSpPr>
          <p:nvPr/>
        </p:nvSpPr>
        <p:spPr bwMode="auto">
          <a:xfrm>
            <a:off x="4328319" y="1579067"/>
            <a:ext cx="5978071"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2800" b="1">
                <a:latin typeface="HP001 5 hàng" panose="020B0603050302020204" pitchFamily="34" charset="0"/>
              </a:rPr>
              <a:t>Ô</a:t>
            </a:r>
            <a:r>
              <a:rPr lang="en-US" altLang="en-US" sz="2800" b="1">
                <a:latin typeface="HP001 4 hàng" pitchFamily="34" charset="0"/>
              </a:rPr>
              <a:t>n tập (Ǉiết 7 – 8)</a:t>
            </a:r>
            <a:endParaRPr lang="en-US" altLang="en-US" sz="2800" b="1" dirty="0">
              <a:latin typeface="HP001 4 hàng" pitchFamily="34" charset="0"/>
            </a:endParaRPr>
          </a:p>
        </p:txBody>
      </p:sp>
      <p:sp>
        <p:nvSpPr>
          <p:cNvPr id="7" name="Rectangle 6">
            <a:extLst>
              <a:ext uri="{FF2B5EF4-FFF2-40B4-BE49-F238E27FC236}">
                <a16:creationId xmlns:a16="http://schemas.microsoft.com/office/drawing/2014/main" id="{EC97EDC7-64BB-45B4-8B74-A5CD7661525A}"/>
              </a:ext>
            </a:extLst>
          </p:cNvPr>
          <p:cNvSpPr/>
          <p:nvPr/>
        </p:nvSpPr>
        <p:spPr>
          <a:xfrm>
            <a:off x="594520" y="2201977"/>
            <a:ext cx="10820399" cy="4031778"/>
          </a:xfrm>
          <a:prstGeom prst="rect">
            <a:avLst/>
          </a:prstGeom>
        </p:spPr>
        <p:txBody>
          <a:bodyPr wrap="square" lIns="91348" tIns="45673" rIns="91348" bIns="45673">
            <a:spAutoFit/>
          </a:bodyPr>
          <a:lstStyle/>
          <a:p>
            <a:pPr algn="just"/>
            <a:r>
              <a:rPr lang="en-US" sz="3200" b="1" dirty="0">
                <a:solidFill>
                  <a:schemeClr val="tx1"/>
                </a:solidFill>
                <a:latin typeface="HP001 4 hàng" panose="020B0603050302020204" pitchFamily="34" charset="0"/>
              </a:rPr>
              <a:t>12. b.			</a:t>
            </a:r>
            <a:r>
              <a:rPr lang="en-US" sz="3200" b="1" dirty="0" err="1">
                <a:solidFill>
                  <a:schemeClr val="tx1"/>
                </a:solidFill>
                <a:latin typeface="HP001 4 hàng" panose="020B0603050302020204" pitchFamily="34" charset="0"/>
              </a:rPr>
              <a:t>Bài</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làm</a:t>
            </a:r>
            <a:endParaRPr lang="en-US" sz="3200" b="1" dirty="0">
              <a:solidFill>
                <a:schemeClr val="tx1"/>
              </a:solidFill>
              <a:latin typeface="HP001 4 hàng" panose="020B0603050302020204" pitchFamily="34" charset="0"/>
            </a:endParaRPr>
          </a:p>
          <a:p>
            <a:pPr algn="just"/>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CuĒ cùng, wgày jà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chúng</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em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δ</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Ūg Ǘˉ j</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Ϊ</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g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ờ cũng đã Ǉƞ, wgày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Γ</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Ğt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úc wăm hǌ</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Thật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λί</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Ŭ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ν</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Ű sắp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ia Ǉay cô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ầy và các bạn</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Em</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sẽ</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η</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ớ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jãi</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η</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ững</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hĲt</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động</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hǌ</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Ǉập</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νί</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i</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εΠ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cùng</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cô</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và</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các</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bạn</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Ǉr</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Ϊ</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g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lġ</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ǧ</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ί</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ō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jŎ</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wăm</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hǌ</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Ǖ</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ί</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a.</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Em cảm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Ω </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cô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ầy và các bạn đã đŬg hà</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ζ</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và</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giúp</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đỡ</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em</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Ǉr</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Ϊ</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g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ặng đưŊg dài</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chemeClr val="tx1"/>
                </a:solidFill>
                <a:latin typeface="HP001 4 hàng" panose="020B0603050302020204" pitchFamily="34" charset="0"/>
                <a:ea typeface="Arial-Rounded" panose="020B0500000000000000" pitchFamily="34" charset="0"/>
                <a:cs typeface="Arial-Rounded" panose="020B0500000000000000" pitchFamily="34" charset="0"/>
              </a:rPr>
              <a:t>này</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 M</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Ϊ</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g ǟằng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úng Ǉa sĥ đư</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ϑ </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gặp lại </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η</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au sau kì w</a:t>
            </a:r>
            <a:r>
              <a:rPr lang="el-GR"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θ</a:t>
            </a:r>
            <a:r>
              <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ỉ Ǘ∆</a:t>
            </a:r>
            <a:r>
              <a:rPr lang="en-US"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rPr>
              <a:t>.</a:t>
            </a:r>
            <a:endParaRPr lang="vi-VN" sz="3200" b="1" dirty="0">
              <a:solidFill>
                <a:schemeClr val="tx1"/>
              </a:solidFill>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0081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680D32C-3503-43E4-AE3D-216FA6DA7ABA}"/>
              </a:ext>
            </a:extLst>
          </p:cNvPr>
          <p:cNvSpPr>
            <a:spLocks noGrp="1"/>
          </p:cNvSpPr>
          <p:nvPr>
            <p:ph type="subTitle" idx="1"/>
          </p:nvPr>
        </p:nvSpPr>
        <p:spPr/>
        <p:txBody>
          <a:bodyPr/>
          <a:lstStyle/>
          <a:p>
            <a:endParaRPr lang="en-US"/>
          </a:p>
        </p:txBody>
      </p:sp>
      <p:sp>
        <p:nvSpPr>
          <p:cNvPr id="8" name="Subtitle 7">
            <a:extLst>
              <a:ext uri="{FF2B5EF4-FFF2-40B4-BE49-F238E27FC236}">
                <a16:creationId xmlns:a16="http://schemas.microsoft.com/office/drawing/2014/main" id="{5399D724-D799-4F22-A296-C6A3BD323235}"/>
              </a:ext>
            </a:extLst>
          </p:cNvPr>
          <p:cNvSpPr>
            <a:spLocks noGrp="1"/>
          </p:cNvSpPr>
          <p:nvPr>
            <p:ph type="subTitle" idx="2"/>
          </p:nvPr>
        </p:nvSpPr>
        <p:spPr/>
        <p:txBody>
          <a:bodyPr/>
          <a:lstStyle/>
          <a:p>
            <a:endParaRPr lang="en-US"/>
          </a:p>
        </p:txBody>
      </p:sp>
      <p:grpSp>
        <p:nvGrpSpPr>
          <p:cNvPr id="3" name="Google Shape;66;p15">
            <a:extLst>
              <a:ext uri="{FF2B5EF4-FFF2-40B4-BE49-F238E27FC236}">
                <a16:creationId xmlns:a16="http://schemas.microsoft.com/office/drawing/2014/main" id="{38498654-3B8A-465C-96D2-EEE5C562DFD8}"/>
              </a:ext>
            </a:extLst>
          </p:cNvPr>
          <p:cNvGrpSpPr/>
          <p:nvPr/>
        </p:nvGrpSpPr>
        <p:grpSpPr>
          <a:xfrm>
            <a:off x="1549884" y="2211161"/>
            <a:ext cx="9062069" cy="2152356"/>
            <a:chOff x="1872213" y="1137388"/>
            <a:chExt cx="1169225" cy="543400"/>
          </a:xfrm>
        </p:grpSpPr>
        <p:sp>
          <p:nvSpPr>
            <p:cNvPr id="4" name="Google Shape;67;p15">
              <a:hlinkClick r:id="" action="ppaction://noaction"/>
              <a:extLst>
                <a:ext uri="{FF2B5EF4-FFF2-40B4-BE49-F238E27FC236}">
                  <a16:creationId xmlns:a16="http://schemas.microsoft.com/office/drawing/2014/main" id="{1D5A9F47-0E76-46E1-928E-1898A53DE4AB}"/>
                </a:ext>
              </a:extLst>
            </p:cNvPr>
            <p:cNvSpPr/>
            <p:nvPr/>
          </p:nvSpPr>
          <p:spPr>
            <a:xfrm>
              <a:off x="1939675" y="1137388"/>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4">
                <a:lumMod val="20000"/>
                <a:lumOff val="80000"/>
              </a:schemeClr>
            </a:solidFill>
            <a:ln>
              <a:noFill/>
            </a:ln>
          </p:spPr>
          <p:txBody>
            <a:bodyPr spcFirstLastPara="1" wrap="square" lIns="121598" tIns="121598" rIns="121598" bIns="121598" anchor="ctr" anchorCtr="0">
              <a:noAutofit/>
            </a:bodyPr>
            <a:lstStyle/>
            <a:p>
              <a:pPr algn="ctr"/>
              <a:r>
                <a:rPr lang="en-US" sz="5400" dirty="0">
                  <a:solidFill>
                    <a:schemeClr val="tx1"/>
                  </a:solidFill>
                  <a:latin typeface="+mn-lt"/>
                  <a:ea typeface="Fira Sans Extra Condensed Medium"/>
                  <a:cs typeface="Fira Sans Extra Condensed Medium"/>
                  <a:sym typeface="Fira Sans Extra Condensed Medium"/>
                </a:rPr>
                <a:t>DẶN DÒ</a:t>
              </a:r>
            </a:p>
          </p:txBody>
        </p:sp>
        <p:sp>
          <p:nvSpPr>
            <p:cNvPr id="5" name="Google Shape;68;p15">
              <a:hlinkClick r:id="" action="ppaction://noaction"/>
              <a:extLst>
                <a:ext uri="{FF2B5EF4-FFF2-40B4-BE49-F238E27FC236}">
                  <a16:creationId xmlns:a16="http://schemas.microsoft.com/office/drawing/2014/main" id="{E6153E93-B672-4752-9EC2-12D68223D752}"/>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260312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7E8CF13-8037-4541-9FFA-F259C6899309}"/>
              </a:ext>
            </a:extLst>
          </p:cNvPr>
          <p:cNvSpPr txBox="1">
            <a:spLocks/>
          </p:cNvSpPr>
          <p:nvPr/>
        </p:nvSpPr>
        <p:spPr>
          <a:xfrm>
            <a:off x="1072055" y="2166545"/>
            <a:ext cx="10429504" cy="1002324"/>
          </a:xfrm>
          <a:prstGeom prst="rect">
            <a:avLst/>
          </a:prstGeom>
          <a:solidFill>
            <a:schemeClr val="accent4">
              <a:lumMod val="20000"/>
              <a:lumOff val="80000"/>
            </a:schemeClr>
          </a:solid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FFFFFF"/>
              </a:buClr>
              <a:buSzPts val="2600"/>
              <a:buFont typeface="Montserrat"/>
              <a:buNone/>
              <a:tabLst/>
              <a:defRPr/>
            </a:pPr>
            <a:r>
              <a:rPr kumimoji="0" lang="en-US" sz="4400" b="1" i="0" u="none" strike="noStrike" kern="0" cap="none" spc="0" normalizeH="0" baseline="0" noProof="0" dirty="0" smtClean="0">
                <a:ln>
                  <a:noFill/>
                </a:ln>
                <a:solidFill>
                  <a:srgbClr val="002060"/>
                </a:solidFill>
                <a:effectLst/>
                <a:uLnTx/>
                <a:uFillTx/>
                <a:latin typeface="Arial"/>
                <a:sym typeface="Montserrat"/>
              </a:rPr>
              <a:t>ÔN </a:t>
            </a:r>
            <a:r>
              <a:rPr kumimoji="0" lang="en-US" sz="4400" b="1" i="0" u="none" strike="noStrike" kern="0" cap="none" spc="0" normalizeH="0" baseline="0" noProof="0" dirty="0">
                <a:ln>
                  <a:noFill/>
                </a:ln>
                <a:solidFill>
                  <a:srgbClr val="002060"/>
                </a:solidFill>
                <a:effectLst/>
                <a:uLnTx/>
                <a:uFillTx/>
                <a:latin typeface="Arial"/>
                <a:sym typeface="Montserrat"/>
              </a:rPr>
              <a:t>TẬP VÀ ĐÁNH GIÁ CUỐI HỌC KÌ 2</a:t>
            </a:r>
          </a:p>
        </p:txBody>
      </p:sp>
      <p:sp>
        <p:nvSpPr>
          <p:cNvPr id="4" name="Title 4">
            <a:extLst>
              <a:ext uri="{FF2B5EF4-FFF2-40B4-BE49-F238E27FC236}">
                <a16:creationId xmlns:a16="http://schemas.microsoft.com/office/drawing/2014/main" id="{B9374C95-E636-4DDC-A9B5-F09CA4C6F837}"/>
              </a:ext>
            </a:extLst>
          </p:cNvPr>
          <p:cNvSpPr txBox="1">
            <a:spLocks/>
          </p:cNvSpPr>
          <p:nvPr/>
        </p:nvSpPr>
        <p:spPr>
          <a:xfrm>
            <a:off x="4002478" y="3498255"/>
            <a:ext cx="4258654" cy="853028"/>
          </a:xfrm>
          <a:prstGeom prst="rect">
            <a:avLst/>
          </a:prstGeom>
          <a:solidFill>
            <a:schemeClr val="accent4">
              <a:lumMod val="20000"/>
              <a:lumOff val="80000"/>
            </a:schemeClr>
          </a:solid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FFFFFF"/>
              </a:buClr>
              <a:buSzPts val="2600"/>
              <a:buFont typeface="Montserrat"/>
              <a:buNone/>
              <a:tabLst/>
              <a:defRPr/>
            </a:pPr>
            <a:r>
              <a:rPr kumimoji="0" lang="en-US" sz="4400" b="1" i="0" u="none" strike="noStrike" kern="0" cap="none" spc="0" normalizeH="0" baseline="0" noProof="0" dirty="0" smtClean="0">
                <a:ln>
                  <a:noFill/>
                </a:ln>
                <a:solidFill>
                  <a:srgbClr val="FF0000"/>
                </a:solidFill>
                <a:effectLst/>
                <a:uLnTx/>
                <a:uFillTx/>
                <a:latin typeface="Arial"/>
                <a:sym typeface="Montserrat"/>
              </a:rPr>
              <a:t>TIẾT 7 </a:t>
            </a:r>
            <a:r>
              <a:rPr kumimoji="0" lang="en-US" sz="4400" b="1" i="0" u="none" strike="noStrike" kern="0" cap="none" spc="0" normalizeH="0" baseline="0" noProof="0" dirty="0">
                <a:ln>
                  <a:noFill/>
                </a:ln>
                <a:solidFill>
                  <a:srgbClr val="FF0000"/>
                </a:solidFill>
                <a:effectLst/>
                <a:uLnTx/>
                <a:uFillTx/>
                <a:latin typeface="Arial"/>
                <a:sym typeface="Montserrat"/>
              </a:rPr>
              <a:t>- </a:t>
            </a:r>
            <a:r>
              <a:rPr kumimoji="0" lang="en-US" sz="4400" b="1" i="0" u="none" strike="noStrike" kern="0" cap="none" spc="0" normalizeH="0" baseline="0" noProof="0" dirty="0" smtClean="0">
                <a:ln>
                  <a:noFill/>
                </a:ln>
                <a:solidFill>
                  <a:srgbClr val="FF0000"/>
                </a:solidFill>
                <a:effectLst/>
                <a:uLnTx/>
                <a:uFillTx/>
                <a:latin typeface="Arial"/>
                <a:sym typeface="Montserrat"/>
              </a:rPr>
              <a:t>8</a:t>
            </a:r>
            <a:endParaRPr kumimoji="0" lang="en-US" sz="4400" b="1" i="0" u="none" strike="noStrike" kern="0" cap="none" spc="0" normalizeH="0" baseline="0" noProof="0" dirty="0">
              <a:ln>
                <a:noFill/>
              </a:ln>
              <a:solidFill>
                <a:srgbClr val="FF0000"/>
              </a:solidFill>
              <a:effectLst/>
              <a:uLnTx/>
              <a:uFillTx/>
              <a:latin typeface="Arial"/>
              <a:sym typeface="Montserrat"/>
            </a:endParaRPr>
          </a:p>
        </p:txBody>
      </p:sp>
    </p:spTree>
    <p:extLst>
      <p:ext uri="{BB962C8B-B14F-4D97-AF65-F5344CB8AC3E}">
        <p14:creationId xmlns:p14="http://schemas.microsoft.com/office/powerpoint/2010/main" val="3413426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3"/>
          <a:srcRect/>
          <a:stretch>
            <a:fillRect/>
          </a:stretch>
        </p:blipFill>
        <p:spPr bwMode="auto">
          <a:xfrm>
            <a:off x="0" y="5372399"/>
            <a:ext cx="12161838" cy="1697377"/>
          </a:xfrm>
          <a:prstGeom prst="rect">
            <a:avLst/>
          </a:prstGeom>
          <a:noFill/>
          <a:ln w="9525">
            <a:noFill/>
            <a:miter lim="800000"/>
            <a:headEnd/>
            <a:tailEnd/>
          </a:ln>
        </p:spPr>
      </p:pic>
      <p:sp>
        <p:nvSpPr>
          <p:cNvPr id="17" name="文本框 22">
            <a:extLst>
              <a:ext uri="{FF2B5EF4-FFF2-40B4-BE49-F238E27FC236}">
                <a16:creationId xmlns:a16="http://schemas.microsoft.com/office/drawing/2014/main" id="{BDEA7D3F-D115-4BD1-806F-75A418E2DEF9}"/>
              </a:ext>
            </a:extLst>
          </p:cNvPr>
          <p:cNvSpPr txBox="1"/>
          <p:nvPr/>
        </p:nvSpPr>
        <p:spPr>
          <a:xfrm>
            <a:off x="1855625" y="111898"/>
            <a:ext cx="5973863" cy="1105255"/>
          </a:xfrm>
          <a:prstGeom prst="rect">
            <a:avLst/>
          </a:prstGeom>
          <a:noFill/>
        </p:spPr>
        <p:txBody>
          <a:bodyPr wrap="square" rtlCol="0">
            <a:spAutoFit/>
          </a:bodyPr>
          <a:lstStyle/>
          <a:p>
            <a:pPr>
              <a:lnSpc>
                <a:spcPct val="150000"/>
              </a:lnSpc>
              <a:buClrTx/>
              <a:buFontTx/>
              <a:buNone/>
              <a:defRPr/>
            </a:pPr>
            <a:r>
              <a:rPr lang="en-US" altLang="zh-CN" sz="4389" b="1" kern="1200" dirty="0" err="1">
                <a:solidFill>
                  <a:srgbClr val="FF0000"/>
                </a:solidFill>
                <a:latin typeface="Times New Roman" pitchFamily="18" charset="0"/>
                <a:ea typeface="Arial-Rounded" panose="020B0500000000000000" pitchFamily="34" charset="0"/>
                <a:cs typeface="Times New Roman" pitchFamily="18" charset="0"/>
              </a:rPr>
              <a:t>Yêu</a:t>
            </a:r>
            <a:r>
              <a:rPr lang="en-US" altLang="zh-CN" sz="4389" b="1" kern="1200" dirty="0">
                <a:solidFill>
                  <a:srgbClr val="FF0000"/>
                </a:solidFill>
                <a:latin typeface="Times New Roman" pitchFamily="18" charset="0"/>
                <a:ea typeface="Arial-Rounded" panose="020B0500000000000000" pitchFamily="34" charset="0"/>
                <a:cs typeface="Times New Roman" pitchFamily="18" charset="0"/>
              </a:rPr>
              <a:t> </a:t>
            </a:r>
            <a:r>
              <a:rPr lang="en-US" altLang="zh-CN" sz="4389" b="1" kern="1200" dirty="0" err="1">
                <a:solidFill>
                  <a:srgbClr val="FF0000"/>
                </a:solidFill>
                <a:latin typeface="Times New Roman" pitchFamily="18" charset="0"/>
                <a:ea typeface="Arial-Rounded" panose="020B0500000000000000" pitchFamily="34" charset="0"/>
                <a:cs typeface="Times New Roman" pitchFamily="18" charset="0"/>
              </a:rPr>
              <a:t>cầu</a:t>
            </a:r>
            <a:r>
              <a:rPr lang="en-US" altLang="zh-CN" sz="4389" b="1" kern="1200" dirty="0">
                <a:solidFill>
                  <a:srgbClr val="FF0000"/>
                </a:solidFill>
                <a:latin typeface="Times New Roman" pitchFamily="18" charset="0"/>
                <a:ea typeface="Arial-Rounded" panose="020B0500000000000000" pitchFamily="34" charset="0"/>
                <a:cs typeface="Times New Roman" pitchFamily="18" charset="0"/>
              </a:rPr>
              <a:t> </a:t>
            </a:r>
            <a:r>
              <a:rPr lang="en-US" altLang="zh-CN" sz="4389" b="1" kern="1200" dirty="0" err="1">
                <a:solidFill>
                  <a:srgbClr val="FF0000"/>
                </a:solidFill>
                <a:latin typeface="Times New Roman" pitchFamily="18" charset="0"/>
                <a:ea typeface="Arial-Rounded" panose="020B0500000000000000" pitchFamily="34" charset="0"/>
                <a:cs typeface="Times New Roman" pitchFamily="18" charset="0"/>
              </a:rPr>
              <a:t>cần</a:t>
            </a:r>
            <a:r>
              <a:rPr lang="en-US" altLang="zh-CN" sz="4389" b="1" kern="1200" dirty="0">
                <a:solidFill>
                  <a:srgbClr val="FF0000"/>
                </a:solidFill>
                <a:latin typeface="Times New Roman" pitchFamily="18" charset="0"/>
                <a:ea typeface="Arial-Rounded" panose="020B0500000000000000" pitchFamily="34" charset="0"/>
                <a:cs typeface="Times New Roman" pitchFamily="18" charset="0"/>
              </a:rPr>
              <a:t> </a:t>
            </a:r>
            <a:r>
              <a:rPr lang="en-US" altLang="zh-CN" sz="4389" b="1" kern="1200" dirty="0" err="1">
                <a:solidFill>
                  <a:srgbClr val="FF0000"/>
                </a:solidFill>
                <a:latin typeface="Times New Roman" pitchFamily="18" charset="0"/>
                <a:ea typeface="Arial-Rounded" panose="020B0500000000000000" pitchFamily="34" charset="0"/>
                <a:cs typeface="Times New Roman" pitchFamily="18" charset="0"/>
              </a:rPr>
              <a:t>đạt</a:t>
            </a:r>
            <a:endParaRPr lang="zh-CN" altLang="en-US" sz="4389" b="1" kern="1200" dirty="0">
              <a:solidFill>
                <a:srgbClr val="FF0000"/>
              </a:solidFill>
              <a:latin typeface="Times New Roman" pitchFamily="18" charset="0"/>
              <a:ea typeface="Arial-Rounded" panose="020B0500000000000000" pitchFamily="34" charset="0"/>
              <a:cs typeface="Times New Roman" pitchFamily="18" charset="0"/>
            </a:endParaRPr>
          </a:p>
        </p:txBody>
      </p:sp>
      <p:sp>
        <p:nvSpPr>
          <p:cNvPr id="3" name="Rectangle 2"/>
          <p:cNvSpPr/>
          <p:nvPr/>
        </p:nvSpPr>
        <p:spPr>
          <a:xfrm>
            <a:off x="326736" y="1275772"/>
            <a:ext cx="10741444" cy="747454"/>
          </a:xfrm>
          <a:prstGeom prst="rect">
            <a:avLst/>
          </a:prstGeom>
        </p:spPr>
        <p:txBody>
          <a:bodyPr wrap="square">
            <a:spAutoFit/>
          </a:bodyPr>
          <a:lstStyle/>
          <a:p>
            <a:pPr algn="just">
              <a:lnSpc>
                <a:spcPct val="107000"/>
              </a:lnSpc>
              <a:buClrTx/>
              <a:buFontTx/>
              <a:buNone/>
            </a:pPr>
            <a:endParaRPr lang="en-US" sz="3990" kern="120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2" name="Rectangle 1"/>
          <p:cNvSpPr/>
          <p:nvPr/>
        </p:nvSpPr>
        <p:spPr>
          <a:xfrm>
            <a:off x="435648" y="1519316"/>
            <a:ext cx="10482778" cy="720197"/>
          </a:xfrm>
          <a:prstGeom prst="rect">
            <a:avLst/>
          </a:prstGeom>
        </p:spPr>
        <p:txBody>
          <a:bodyPr wrap="square">
            <a:spAutoFit/>
          </a:bodyPr>
          <a:lstStyle/>
          <a:p>
            <a:pPr algn="just">
              <a:lnSpc>
                <a:spcPct val="107000"/>
              </a:lnSpc>
              <a:buClrTx/>
              <a:buFontTx/>
              <a:buNone/>
            </a:pPr>
            <a:endParaRPr lang="en-US" sz="3990"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48640" y="1019956"/>
            <a:ext cx="10519539" cy="4044184"/>
          </a:xfrm>
          <a:prstGeom prst="rect">
            <a:avLst/>
          </a:prstGeom>
        </p:spPr>
        <p:txBody>
          <a:bodyPr wrap="square">
            <a:spAutoFit/>
          </a:bodyPr>
          <a:lstStyle/>
          <a:p>
            <a:pPr algn="just">
              <a:lnSpc>
                <a:spcPct val="107000"/>
              </a:lnSpc>
            </a:pPr>
            <a:r>
              <a:rPr lang="en-US" sz="4000">
                <a:latin typeface="Times New Roman" panose="02020603050405020304" pitchFamily="18" charset="0"/>
                <a:ea typeface="Times New Roman" panose="02020603050405020304" pitchFamily="18" charset="0"/>
                <a:cs typeface="Times New Roman" panose="02020603050405020304" pitchFamily="18" charset="0"/>
              </a:rPr>
              <a:t>- Củng cố kĩ năng viết chính tả theo hình thức nghe – viết.</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4000">
                <a:latin typeface="Times New Roman" panose="02020603050405020304" pitchFamily="18" charset="0"/>
                <a:ea typeface="Times New Roman" panose="02020603050405020304" pitchFamily="18" charset="0"/>
                <a:cs typeface="Times New Roman" panose="02020603050405020304" pitchFamily="18" charset="0"/>
              </a:rPr>
              <a:t>- Viết đúng các từ ngữ có chứa âm, vần dễ sai do ảnh hưởng của cách phát âm địa phương.</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4000">
                <a:latin typeface="Times New Roman" panose="02020603050405020304" pitchFamily="18" charset="0"/>
                <a:ea typeface="Times New Roman" panose="02020603050405020304" pitchFamily="18" charset="0"/>
                <a:cs typeface="Times New Roman" panose="02020603050405020304" pitchFamily="18" charset="0"/>
              </a:rPr>
              <a:t>- Viết được đoạn văn ngắn khoảng 4 – 5 câu thể hiện tình cảm, cảm xúc khi sắp kết thúc năm học.</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06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4" name="Picture 3">
            <a:extLst>
              <a:ext uri="{FF2B5EF4-FFF2-40B4-BE49-F238E27FC236}">
                <a16:creationId xmlns:a16="http://schemas.microsoft.com/office/drawing/2014/main" id="{7FD9B498-E4AD-4004-812D-9CC07EF204AB}"/>
              </a:ext>
            </a:extLst>
          </p:cNvPr>
          <p:cNvPicPr>
            <a:picLocks noChangeAspect="1"/>
          </p:cNvPicPr>
          <p:nvPr/>
        </p:nvPicPr>
        <p:blipFill>
          <a:blip r:embed="rId3"/>
          <a:stretch>
            <a:fillRect/>
          </a:stretch>
        </p:blipFill>
        <p:spPr>
          <a:xfrm>
            <a:off x="5812005" y="556220"/>
            <a:ext cx="6349833" cy="6289787"/>
          </a:xfrm>
          <a:prstGeom prst="rect">
            <a:avLst/>
          </a:prstGeom>
        </p:spPr>
      </p:pic>
      <p:grpSp>
        <p:nvGrpSpPr>
          <p:cNvPr id="9" name="Google Shape;66;p15">
            <a:extLst>
              <a:ext uri="{FF2B5EF4-FFF2-40B4-BE49-F238E27FC236}">
                <a16:creationId xmlns:a16="http://schemas.microsoft.com/office/drawing/2014/main" id="{A040FBD5-4D17-4575-B1D0-ABFCD8FA5C4D}"/>
              </a:ext>
            </a:extLst>
          </p:cNvPr>
          <p:cNvGrpSpPr/>
          <p:nvPr/>
        </p:nvGrpSpPr>
        <p:grpSpPr>
          <a:xfrm>
            <a:off x="118617" y="0"/>
            <a:ext cx="11923322" cy="624840"/>
            <a:chOff x="1872213" y="1137388"/>
            <a:chExt cx="1124444" cy="543400"/>
          </a:xfrm>
          <a:solidFill>
            <a:schemeClr val="accent5"/>
          </a:solidFill>
        </p:grpSpPr>
        <p:sp>
          <p:nvSpPr>
            <p:cNvPr id="10" name="Google Shape;67;p15">
              <a:hlinkClick r:id="" action="ppaction://noaction"/>
              <a:extLst>
                <a:ext uri="{FF2B5EF4-FFF2-40B4-BE49-F238E27FC236}">
                  <a16:creationId xmlns:a16="http://schemas.microsoft.com/office/drawing/2014/main" id="{5F4590F9-79D4-4589-8C24-90A5D9F0198A}"/>
                </a:ext>
              </a:extLst>
            </p:cNvPr>
            <p:cNvSpPr/>
            <p:nvPr/>
          </p:nvSpPr>
          <p:spPr>
            <a:xfrm>
              <a:off x="1917573" y="1201463"/>
              <a:ext cx="1058240"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grpFill/>
            <a:ln>
              <a:noFill/>
            </a:ln>
          </p:spPr>
          <p:txBody>
            <a:bodyPr spcFirstLastPara="1" wrap="square" lIns="121598" tIns="121598" rIns="121598" bIns="121598" anchor="ctr" anchorCtr="0">
              <a:noAutofit/>
            </a:bodyPr>
            <a:lstStyle/>
            <a:p>
              <a:pPr algn="just"/>
              <a:r>
                <a:rPr lang="en-US" sz="2100" dirty="0">
                  <a:solidFill>
                    <a:schemeClr val="tx1"/>
                  </a:solidFill>
                  <a:latin typeface="FS Core Magic Rough" panose="02060703030302020204" pitchFamily="18" charset="0"/>
                  <a:ea typeface="Fira Sans Extra Condensed Medium"/>
                  <a:cs typeface="Fira Sans Extra Condensed Medium"/>
                  <a:sym typeface="Fira Sans Extra Condensed Medium"/>
                </a:rPr>
                <a:t>   </a:t>
              </a:r>
              <a:r>
                <a:rPr lang="en-US" sz="3200" b="1" dirty="0">
                  <a:solidFill>
                    <a:srgbClr val="FF0000"/>
                  </a:solidFill>
                  <a:latin typeface="Times New Roman" panose="02020603050405020304" pitchFamily="18" charset="0"/>
                  <a:ea typeface="Fira Sans Extra Condensed Medium"/>
                  <a:cs typeface="Times New Roman" panose="02020603050405020304" pitchFamily="18" charset="0"/>
                  <a:sym typeface="Fira Sans Extra Condensed Medium"/>
                </a:rPr>
                <a:t>10.</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Nghe</a:t>
              </a:r>
              <a:r>
                <a:rPr lang="en-US" sz="3200" dirty="0" smtClean="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2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viết</a:t>
              </a:r>
              <a:endParaRPr lang="en-US" sz="32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11" name="Google Shape;68;p15">
              <a:hlinkClick r:id="" action="ppaction://noaction"/>
              <a:extLst>
                <a:ext uri="{FF2B5EF4-FFF2-40B4-BE49-F238E27FC236}">
                  <a16:creationId xmlns:a16="http://schemas.microsoft.com/office/drawing/2014/main" id="{2E7A640C-A18D-4187-A6D1-FBB19ACE4370}"/>
                </a:ext>
              </a:extLst>
            </p:cNvPr>
            <p:cNvSpPr/>
            <p:nvPr/>
          </p:nvSpPr>
          <p:spPr>
            <a:xfrm>
              <a:off x="1872213" y="1137388"/>
              <a:ext cx="1124444"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grpFill/>
            <a:ln>
              <a:noFill/>
            </a:ln>
          </p:spPr>
          <p:txBody>
            <a:bodyPr spcFirstLastPara="1" wrap="square" lIns="121598" tIns="121598" rIns="121598" bIns="121598" anchor="ctr" anchorCtr="0">
              <a:noAutofit/>
            </a:bodyPr>
            <a:lstStyle/>
            <a:p>
              <a:endParaRPr sz="2479">
                <a:solidFill>
                  <a:schemeClr val="tx1"/>
                </a:solidFill>
              </a:endParaRPr>
            </a:p>
          </p:txBody>
        </p:sp>
      </p:grpSp>
      <p:sp>
        <p:nvSpPr>
          <p:cNvPr id="8" name="TextBox 7">
            <a:extLst>
              <a:ext uri="{FF2B5EF4-FFF2-40B4-BE49-F238E27FC236}">
                <a16:creationId xmlns:a16="http://schemas.microsoft.com/office/drawing/2014/main" id="{94F1B255-4D8A-4B7F-8210-5EE291F54274}"/>
              </a:ext>
            </a:extLst>
          </p:cNvPr>
          <p:cNvSpPr txBox="1"/>
          <p:nvPr/>
        </p:nvSpPr>
        <p:spPr>
          <a:xfrm>
            <a:off x="-1224683" y="592609"/>
            <a:ext cx="6788160" cy="6078587"/>
          </a:xfrm>
          <a:prstGeom prst="rect">
            <a:avLst/>
          </a:prstGeom>
          <a:noFill/>
          <a:ln>
            <a:solidFill>
              <a:srgbClr val="FFC000"/>
            </a:solidFill>
          </a:ln>
        </p:spPr>
        <p:txBody>
          <a:bodyPr wrap="square">
            <a:spAutoFit/>
          </a:bodyPr>
          <a:lstStyle/>
          <a:p>
            <a:pPr indent="2286000" algn="just"/>
            <a:r>
              <a:rPr lang="en-US" sz="2400" b="1" i="0" dirty="0" err="1">
                <a:solidFill>
                  <a:srgbClr val="000000"/>
                </a:solidFill>
                <a:effectLst/>
                <a:latin typeface="Times New Roman" panose="02020603050405020304" pitchFamily="18" charset="0"/>
                <a:cs typeface="Times New Roman" panose="02020603050405020304" pitchFamily="18" charset="0"/>
              </a:rPr>
              <a:t>Tiếng</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gà</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mở</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cửa</a:t>
            </a:r>
            <a:endParaRPr lang="en-US" sz="2400" b="1" i="0" dirty="0">
              <a:solidFill>
                <a:srgbClr val="000000"/>
              </a:solidFill>
              <a:effectLst/>
              <a:latin typeface="Times New Roman" panose="02020603050405020304" pitchFamily="18" charset="0"/>
              <a:cs typeface="Times New Roman" panose="02020603050405020304" pitchFamily="18" charset="0"/>
            </a:endParaRPr>
          </a:p>
          <a:p>
            <a:pPr indent="2286000" algn="just">
              <a:spcAft>
                <a:spcPts val="600"/>
              </a:spcAft>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endParaRPr lang="en-US" sz="2400" i="0" dirty="0">
              <a:solidFill>
                <a:srgbClr val="000000"/>
              </a:solidFill>
              <a:effectLst/>
              <a:latin typeface="Times New Roman" panose="02020603050405020304" pitchFamily="18" charset="0"/>
              <a:cs typeface="Times New Roman" panose="02020603050405020304" pitchFamily="18" charset="0"/>
            </a:endParaRP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Em bừng tỉnh dậy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Lắng nghe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vang bốn phía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gõ cửa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thổi bừng bếp lửa.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Mở cửa! Mở cửa!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lảnh lói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Nhuộm đỏ vầng đông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rung khóm hồng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Tiếng gà chín tươi chùm ớt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Gi</a:t>
            </a:r>
            <a:r>
              <a:rPr lang="en-US" sz="2400" dirty="0">
                <a:latin typeface="Times New Roman" panose="02020603050405020304" pitchFamily="18" charset="0"/>
                <a:cs typeface="Times New Roman" panose="02020603050405020304" pitchFamily="18" charset="0"/>
              </a:rPr>
              <a:t>ọ</a:t>
            </a:r>
            <a:r>
              <a:rPr lang="vi-VN" sz="2400" b="0" i="0" dirty="0">
                <a:solidFill>
                  <a:srgbClr val="000000"/>
                </a:solidFill>
                <a:effectLst/>
                <a:latin typeface="Times New Roman" panose="02020603050405020304" pitchFamily="18" charset="0"/>
                <a:cs typeface="Times New Roman" panose="02020603050405020304" pitchFamily="18" charset="0"/>
              </a:rPr>
              <a:t>t sương mai nhảy nhót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Ngọn tre lên vút </a:t>
            </a:r>
          </a:p>
          <a:p>
            <a:pPr indent="2286000" algn="just"/>
            <a:r>
              <a:rPr lang="vi-VN" sz="2400" b="0" i="0" dirty="0">
                <a:solidFill>
                  <a:srgbClr val="000000"/>
                </a:solidFill>
                <a:effectLst/>
                <a:latin typeface="Times New Roman" panose="02020603050405020304" pitchFamily="18" charset="0"/>
                <a:cs typeface="Times New Roman" panose="02020603050405020304" pitchFamily="18" charset="0"/>
              </a:rPr>
              <a:t>Trời xanh trong.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indent="2286000"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Định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Hải</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AE24E1EE-5AB1-4361-95DE-E4FA3373BDC5}"/>
              </a:ext>
            </a:extLst>
          </p:cNvPr>
          <p:cNvCxnSpPr>
            <a:cxnSpLocks/>
          </p:cNvCxnSpPr>
          <p:nvPr/>
        </p:nvCxnSpPr>
        <p:spPr>
          <a:xfrm>
            <a:off x="1191257" y="5426890"/>
            <a:ext cx="1308103" cy="137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F91722-93A7-41AB-9437-CF0405721AE2}"/>
              </a:ext>
            </a:extLst>
          </p:cNvPr>
          <p:cNvCxnSpPr>
            <a:cxnSpLocks/>
          </p:cNvCxnSpPr>
          <p:nvPr/>
        </p:nvCxnSpPr>
        <p:spPr>
          <a:xfrm>
            <a:off x="1191257" y="6205581"/>
            <a:ext cx="5793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F12AD5-E75E-488D-9ECD-84560B30A5DA}"/>
              </a:ext>
            </a:extLst>
          </p:cNvPr>
          <p:cNvCxnSpPr>
            <a:cxnSpLocks/>
          </p:cNvCxnSpPr>
          <p:nvPr/>
        </p:nvCxnSpPr>
        <p:spPr>
          <a:xfrm>
            <a:off x="1816271" y="6205581"/>
            <a:ext cx="13661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8774" y="214872"/>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385245"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giĠ ǧ</a:t>
            </a:r>
            <a:r>
              <a:rPr lang="el-GR" sz="8800">
                <a:solidFill>
                  <a:srgbClr val="FFFFFF"/>
                </a:solidFill>
                <a:latin typeface="HP001 4 hàng" pitchFamily="34" charset="0"/>
              </a:rPr>
              <a:t>ΰΩ</a:t>
            </a:r>
            <a:r>
              <a:rPr lang="vi-VN" sz="8800">
                <a:solidFill>
                  <a:srgbClr val="FFFFFF"/>
                </a:solidFill>
                <a:latin typeface="HP001 4 hàng" pitchFamily="34" charset="0"/>
              </a:rPr>
              <a:t>g</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321447"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ǇrƟ </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434156" y="2590801"/>
            <a:ext cx="755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B9D96-52A4-4580-98A5-D5A5DD7C99D1}"/>
              </a:ext>
            </a:extLst>
          </p:cNvPr>
          <p:cNvCxnSpPr>
            <a:cxnSpLocks/>
          </p:cNvCxnSpPr>
          <p:nvPr/>
        </p:nvCxnSpPr>
        <p:spPr>
          <a:xfrm>
            <a:off x="3385245" y="4406685"/>
            <a:ext cx="640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CAE40B-A3DD-445F-A7EC-142C93D12737}"/>
              </a:ext>
            </a:extLst>
          </p:cNvPr>
          <p:cNvCxnSpPr>
            <a:cxnSpLocks/>
          </p:cNvCxnSpPr>
          <p:nvPr/>
        </p:nvCxnSpPr>
        <p:spPr>
          <a:xfrm>
            <a:off x="4656976" y="2590801"/>
            <a:ext cx="426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73979B-927E-4BA5-A3AA-32AE015EDED8}"/>
              </a:ext>
            </a:extLst>
          </p:cNvPr>
          <p:cNvCxnSpPr>
            <a:cxnSpLocks/>
          </p:cNvCxnSpPr>
          <p:nvPr/>
        </p:nvCxnSpPr>
        <p:spPr>
          <a:xfrm>
            <a:off x="5454127" y="2590801"/>
            <a:ext cx="426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65E692-3A8F-4D06-9812-A9B82B7DED59}"/>
              </a:ext>
            </a:extLst>
          </p:cNvPr>
          <p:cNvCxnSpPr>
            <a:cxnSpLocks/>
          </p:cNvCxnSpPr>
          <p:nvPr/>
        </p:nvCxnSpPr>
        <p:spPr>
          <a:xfrm>
            <a:off x="7654409" y="2590801"/>
            <a:ext cx="426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641341"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en-US" sz="8800" dirty="0" err="1">
                <a:solidFill>
                  <a:srgbClr val="FFFFFF"/>
                </a:solidFill>
                <a:latin typeface="HP001 4 hàng" pitchFamily="34" charset="0"/>
              </a:rPr>
              <a:t>xanh</a:t>
            </a:r>
            <a:r>
              <a:rPr lang="lv-LV" sz="8800" dirty="0">
                <a:solidFill>
                  <a:srgbClr val="FFFFFF"/>
                </a:solidFill>
                <a:latin typeface="HP001 4 hàng" pitchFamily="34" charset="0"/>
              </a:rPr>
              <a:t> </a:t>
            </a:r>
            <a:r>
              <a:rPr lang="en-US" sz="8800" dirty="0" err="1">
                <a:solidFill>
                  <a:srgbClr val="FFFFFF"/>
                </a:solidFill>
                <a:latin typeface="HP001 4 hàng" pitchFamily="34" charset="0"/>
              </a:rPr>
              <a:t>trong</a:t>
            </a:r>
            <a:endParaRPr lang="en-US" sz="8800" dirty="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044282" y="2580290"/>
            <a:ext cx="7039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BEE60C-8803-49C5-8146-88A8DD0E8402}"/>
              </a:ext>
            </a:extLst>
          </p:cNvPr>
          <p:cNvCxnSpPr>
            <a:cxnSpLocks/>
          </p:cNvCxnSpPr>
          <p:nvPr/>
        </p:nvCxnSpPr>
        <p:spPr>
          <a:xfrm>
            <a:off x="6190908" y="2580290"/>
            <a:ext cx="6451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644547" y="8483"/>
            <a:ext cx="11058884" cy="6841034"/>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954712" y="174584"/>
            <a:ext cx="1043855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endParaRPr lang="en-US" altLang="en-US" sz="3591" b="1" i="1" kern="1200" dirty="0">
              <a:solidFill>
                <a:srgbClr val="660066"/>
              </a:solidFill>
              <a:latin typeface="HP001 4 hàng" pitchFamily="34" charset="0"/>
              <a:ea typeface="+mn-ea"/>
              <a:cs typeface="+mn-cs"/>
            </a:endParaRPr>
          </a:p>
          <a:p>
            <a:pPr defTabSz="1312748">
              <a:spcAft>
                <a:spcPts val="748"/>
              </a:spcAft>
              <a:buClrTx/>
              <a:defRPr/>
            </a:pPr>
            <a:r>
              <a:rPr lang="en-US" altLang="en-US" sz="3591" b="1" kern="1200" dirty="0">
                <a:solidFill>
                  <a:srgbClr val="660066"/>
                </a:solidFill>
                <a:latin typeface="HP001 4 hàng" pitchFamily="34" charset="0"/>
                <a:ea typeface="+mn-ea"/>
                <a:cs typeface="+mn-cs"/>
              </a:rPr>
              <a:t>               </a:t>
            </a:r>
          </a:p>
          <a:p>
            <a:pPr defTabSz="1312748">
              <a:spcAft>
                <a:spcPts val="748"/>
              </a:spcAft>
              <a:buClrTx/>
              <a:defRPr/>
            </a:pPr>
            <a:r>
              <a:rPr lang="en-US" altLang="en-US" sz="3591" b="1" kern="1200" dirty="0">
                <a:solidFill>
                  <a:srgbClr val="660066"/>
                </a:solidFill>
                <a:latin typeface="HP001 4 hàng" pitchFamily="34" charset="0"/>
                <a:ea typeface="+mn-ea"/>
                <a:cs typeface="+mn-cs"/>
              </a:rPr>
              <a:t>                                                                                             </a:t>
            </a:r>
          </a:p>
          <a:p>
            <a:pPr defTabSz="1312748">
              <a:spcAft>
                <a:spcPts val="748"/>
              </a:spcAft>
              <a:buClrTx/>
              <a:defRPr/>
            </a:pPr>
            <a:r>
              <a:rPr lang="en-US" altLang="en-US" sz="3591" b="1" kern="1200" dirty="0">
                <a:solidFill>
                  <a:srgbClr val="660066"/>
                </a:solidFill>
                <a:latin typeface="HP001 4 hàng" pitchFamily="34" charset="0"/>
                <a:ea typeface="+mn-ea"/>
                <a:cs typeface="+mn-cs"/>
              </a:rPr>
              <a:t>  </a:t>
            </a:r>
          </a:p>
          <a:p>
            <a:pPr defTabSz="1312748">
              <a:spcAft>
                <a:spcPts val="748"/>
              </a:spcAft>
              <a:buClrTx/>
              <a:defRPr/>
            </a:pPr>
            <a:endParaRPr lang="en-US" altLang="en-US" sz="3591" b="1" kern="1200" dirty="0">
              <a:solidFill>
                <a:srgbClr val="660066"/>
              </a:solidFill>
              <a:latin typeface="HP001 4 hàng" pitchFamily="34" charset="0"/>
              <a:ea typeface="+mn-ea"/>
              <a:cs typeface="+mn-cs"/>
            </a:endParaRPr>
          </a:p>
          <a:p>
            <a:pPr defTabSz="1312748">
              <a:spcAft>
                <a:spcPts val="748"/>
              </a:spcAft>
              <a:buClrTx/>
              <a:defRPr/>
            </a:pPr>
            <a:endParaRPr lang="en-US" altLang="en-US" sz="3591" b="1" kern="1200" dirty="0">
              <a:solidFill>
                <a:srgbClr val="660066"/>
              </a:solidFill>
              <a:latin typeface="HP001 4 hàng" pitchFamily="34" charset="0"/>
              <a:ea typeface="+mn-ea"/>
              <a:cs typeface="+mn-cs"/>
            </a:endParaRPr>
          </a:p>
          <a:p>
            <a:pPr defTabSz="1312748">
              <a:spcAft>
                <a:spcPts val="748"/>
              </a:spcAft>
              <a:buClrTx/>
              <a:defRPr/>
            </a:pPr>
            <a:endParaRPr lang="en-US" altLang="en-US" sz="3591" b="1" kern="1200" dirty="0">
              <a:solidFill>
                <a:srgbClr val="660066"/>
              </a:solidFill>
              <a:latin typeface="HP001 4 hàng" pitchFamily="34" charset="0"/>
              <a:ea typeface="+mn-ea"/>
              <a:cs typeface="+mn-cs"/>
            </a:endParaRPr>
          </a:p>
          <a:p>
            <a:pPr defTabSz="1312748">
              <a:spcAft>
                <a:spcPts val="748"/>
              </a:spcAft>
              <a:buClrTx/>
              <a:defRPr/>
            </a:pPr>
            <a:endParaRPr lang="en-US" altLang="en-US" sz="3591" b="1" kern="1200" dirty="0">
              <a:solidFill>
                <a:srgbClr val="660066"/>
              </a:solidFill>
              <a:latin typeface="HP001 4 hàng" pitchFamily="34" charset="0"/>
              <a:ea typeface="+mn-ea"/>
              <a:cs typeface="+mn-cs"/>
            </a:endParaRPr>
          </a:p>
          <a:p>
            <a:pPr defTabSz="1312748">
              <a:spcAft>
                <a:spcPts val="748"/>
              </a:spcAft>
              <a:buClrTx/>
              <a:defRPr/>
            </a:pPr>
            <a:endParaRPr lang="en-US" altLang="en-US" sz="3591" b="1" kern="1200" dirty="0">
              <a:solidFill>
                <a:srgbClr val="660066"/>
              </a:solidFill>
              <a:latin typeface="HP001 4 hàng" pitchFamily="34" charset="0"/>
              <a:ea typeface="+mn-ea"/>
              <a:cs typeface="+mn-cs"/>
            </a:endParaRPr>
          </a:p>
          <a:p>
            <a:pPr defTabSz="1312748">
              <a:buClrTx/>
              <a:defRPr/>
            </a:pPr>
            <a:r>
              <a:rPr lang="en-US" altLang="en-US" sz="3591" b="1" kern="1200" dirty="0">
                <a:solidFill>
                  <a:srgbClr val="660066"/>
                </a:solidFill>
                <a:latin typeface="HP001 4 hàng" pitchFamily="34" charset="0"/>
                <a:ea typeface="+mn-ea"/>
                <a:cs typeface="+mn-cs"/>
              </a:rPr>
              <a:t> </a:t>
            </a:r>
            <a:r>
              <a:rPr lang="en-US" altLang="en-US" sz="3591" b="1" kern="1200" dirty="0" err="1" smtClean="0">
                <a:solidFill>
                  <a:srgbClr val="660066"/>
                </a:solidFill>
                <a:latin typeface="HP001 4 hàng" pitchFamily="34" charset="0"/>
                <a:ea typeface="+mn-ea"/>
                <a:cs typeface="+mn-cs"/>
              </a:rPr>
              <a:t>Thứ</a:t>
            </a:r>
            <a:r>
              <a:rPr lang="en-US" altLang="en-US" sz="3591" b="1" kern="1200" dirty="0">
                <a:solidFill>
                  <a:srgbClr val="660066"/>
                </a:solidFill>
                <a:latin typeface="HP001 4 hàng" pitchFamily="34" charset="0"/>
                <a:ea typeface="+mn-ea"/>
                <a:cs typeface="+mn-cs"/>
              </a:rPr>
              <a:t> </a:t>
            </a:r>
            <a:r>
              <a:rPr lang="en-US" altLang="en-US" sz="3591" b="1" kern="1200" dirty="0" err="1" smtClean="0">
                <a:solidFill>
                  <a:srgbClr val="660066"/>
                </a:solidFill>
                <a:latin typeface="HP001 4 hàng" pitchFamily="34" charset="0"/>
                <a:ea typeface="+mn-ea"/>
                <a:cs typeface="+mn-cs"/>
              </a:rPr>
              <a:t>năm</a:t>
            </a:r>
            <a:r>
              <a:rPr lang="en-US" altLang="en-US" sz="3591" b="1" kern="1200" dirty="0" smtClean="0">
                <a:solidFill>
                  <a:srgbClr val="660066"/>
                </a:solidFill>
                <a:latin typeface="HP001 4 hàng" pitchFamily="34" charset="0"/>
                <a:ea typeface="+mn-ea"/>
                <a:cs typeface="+mn-cs"/>
              </a:rPr>
              <a:t> </a:t>
            </a:r>
            <a:r>
              <a:rPr lang="en-US" altLang="en-US" sz="3591" b="1" kern="1200" dirty="0" err="1">
                <a:solidFill>
                  <a:srgbClr val="660066"/>
                </a:solidFill>
                <a:latin typeface="HP001 4 hàng" pitchFamily="34" charset="0"/>
                <a:ea typeface="+mn-ea"/>
                <a:cs typeface="+mn-cs"/>
              </a:rPr>
              <a:t>ngày</a:t>
            </a:r>
            <a:r>
              <a:rPr lang="en-US" altLang="en-US" sz="3591" b="1" kern="1200" dirty="0">
                <a:solidFill>
                  <a:srgbClr val="660066"/>
                </a:solidFill>
                <a:latin typeface="HP001 4 hàng" pitchFamily="34" charset="0"/>
                <a:ea typeface="+mn-ea"/>
                <a:cs typeface="+mn-cs"/>
              </a:rPr>
              <a:t> … </a:t>
            </a:r>
            <a:r>
              <a:rPr lang="en-US" sz="3591" b="1" kern="1200" dirty="0" err="1">
                <a:solidFill>
                  <a:srgbClr val="660066"/>
                </a:solidFill>
                <a:latin typeface="HP001 4 hàng" pitchFamily="34" charset="0"/>
                <a:ea typeface="Calibri"/>
              </a:rPr>
              <a:t>Ǉ</a:t>
            </a:r>
            <a:r>
              <a:rPr lang="en-US" altLang="en-US" sz="3591" b="1" kern="1200" dirty="0" err="1">
                <a:solidFill>
                  <a:srgbClr val="660066"/>
                </a:solidFill>
                <a:latin typeface="HP001 4 hàng" pitchFamily="34" charset="0"/>
                <a:ea typeface="+mn-ea"/>
                <a:cs typeface="+mn-cs"/>
              </a:rPr>
              <a:t>háng</a:t>
            </a:r>
            <a:r>
              <a:rPr lang="en-US" altLang="en-US" sz="3591" b="1" kern="1200" dirty="0">
                <a:solidFill>
                  <a:srgbClr val="660066"/>
                </a:solidFill>
                <a:latin typeface="HP001 4 hàng" pitchFamily="34" charset="0"/>
                <a:ea typeface="+mn-ea"/>
                <a:cs typeface="+mn-cs"/>
              </a:rPr>
              <a:t> 5</a:t>
            </a:r>
            <a:r>
              <a:rPr lang="en-US" altLang="en-US" sz="3591" b="1" kern="1200" dirty="0" smtClean="0">
                <a:solidFill>
                  <a:srgbClr val="660066"/>
                </a:solidFill>
                <a:latin typeface="HP001 4 hàng" pitchFamily="34" charset="0"/>
                <a:ea typeface="+mn-ea"/>
                <a:cs typeface="+mn-cs"/>
              </a:rPr>
              <a:t> </a:t>
            </a:r>
            <a:r>
              <a:rPr lang="en-US" altLang="en-US" sz="3591" b="1" kern="1200" dirty="0" err="1">
                <a:solidFill>
                  <a:srgbClr val="660066"/>
                </a:solidFill>
                <a:latin typeface="HP001 4 hàng" pitchFamily="34" charset="0"/>
                <a:ea typeface="+mn-ea"/>
                <a:cs typeface="+mn-cs"/>
              </a:rPr>
              <a:t>năm</a:t>
            </a:r>
            <a:r>
              <a:rPr lang="en-US" altLang="en-US" sz="3591" b="1" kern="1200" dirty="0">
                <a:solidFill>
                  <a:srgbClr val="660066"/>
                </a:solidFill>
                <a:latin typeface="HP001 4 hàng" pitchFamily="34" charset="0"/>
                <a:ea typeface="+mn-ea"/>
                <a:cs typeface="+mn-cs"/>
              </a:rPr>
              <a:t> 2022</a:t>
            </a:r>
          </a:p>
        </p:txBody>
      </p:sp>
      <p:sp>
        <p:nvSpPr>
          <p:cNvPr id="9" name="Text Box 2"/>
          <p:cNvSpPr txBox="1">
            <a:spLocks noChangeArrowheads="1"/>
          </p:cNvSpPr>
          <p:nvPr/>
        </p:nvSpPr>
        <p:spPr bwMode="auto">
          <a:xfrm>
            <a:off x="4089769" y="1102123"/>
            <a:ext cx="3043627" cy="554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591" b="1" kern="1200" dirty="0" err="1" smtClean="0">
                <a:solidFill>
                  <a:srgbClr val="660066"/>
                </a:solidFill>
                <a:latin typeface="HP001 4 hàng" pitchFamily="34" charset="0"/>
                <a:ea typeface="+mn-ea"/>
                <a:cs typeface="+mn-cs"/>
              </a:rPr>
              <a:t>Chính</a:t>
            </a:r>
            <a:r>
              <a:rPr lang="en-US" altLang="en-US" sz="3591" b="1" kern="1200" dirty="0" smtClean="0">
                <a:solidFill>
                  <a:srgbClr val="660066"/>
                </a:solidFill>
                <a:latin typeface="HP001 4 hàng" pitchFamily="34" charset="0"/>
                <a:ea typeface="+mn-ea"/>
                <a:cs typeface="+mn-cs"/>
              </a:rPr>
              <a:t> </a:t>
            </a:r>
            <a:r>
              <a:rPr lang="en-US" altLang="en-US" sz="3591" b="1" kern="1200" dirty="0" err="1" smtClean="0">
                <a:solidFill>
                  <a:srgbClr val="660066"/>
                </a:solidFill>
                <a:latin typeface="HP001 4 hàng" pitchFamily="34" charset="0"/>
                <a:ea typeface="+mn-ea"/>
                <a:cs typeface="+mn-cs"/>
              </a:rPr>
              <a:t>tả</a:t>
            </a:r>
            <a:endParaRPr lang="en-US" altLang="en-US" sz="3591" b="1" kern="1200" dirty="0">
              <a:solidFill>
                <a:srgbClr val="660066"/>
              </a:solidFill>
              <a:latin typeface="HP001 4 hàng" pitchFamily="34" charset="0"/>
              <a:ea typeface="+mn-ea"/>
              <a:cs typeface="+mn-cs"/>
            </a:endParaRPr>
          </a:p>
        </p:txBody>
      </p:sp>
      <p:sp>
        <p:nvSpPr>
          <p:cNvPr id="13" name="Text Box 2"/>
          <p:cNvSpPr txBox="1">
            <a:spLocks noChangeArrowheads="1"/>
          </p:cNvSpPr>
          <p:nvPr/>
        </p:nvSpPr>
        <p:spPr bwMode="auto">
          <a:xfrm>
            <a:off x="3462245" y="1812869"/>
            <a:ext cx="7718087" cy="4573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mở</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cửa</a:t>
            </a:r>
            <a:endParaRPr lang="en-US" altLang="en-US" sz="3591" b="1" kern="1200" dirty="0">
              <a:solidFill>
                <a:srgbClr val="660066"/>
              </a:solidFill>
              <a:latin typeface="HP001 4 hàng" pitchFamily="34" charset="0"/>
              <a:ea typeface="+mn-ea"/>
              <a:cs typeface="+mn-cs"/>
            </a:endParaRPr>
          </a:p>
        </p:txBody>
      </p:sp>
      <p:sp>
        <p:nvSpPr>
          <p:cNvPr id="14" name="Text Box 2"/>
          <p:cNvSpPr txBox="1">
            <a:spLocks noChangeArrowheads="1"/>
          </p:cNvSpPr>
          <p:nvPr/>
        </p:nvSpPr>
        <p:spPr bwMode="auto">
          <a:xfrm>
            <a:off x="2585425" y="2255265"/>
            <a:ext cx="10894262"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lnSpc>
                <a:spcPct val="150000"/>
              </a:lnSpc>
              <a:spcBef>
                <a:spcPts val="1795"/>
              </a:spcBef>
              <a:spcAft>
                <a:spcPts val="748"/>
              </a:spcAft>
              <a:buClrTx/>
              <a:defRPr/>
            </a:pPr>
            <a:r>
              <a:rPr lang="pt-BR" altLang="en-US" sz="3591" b="1" kern="1200" dirty="0">
                <a:solidFill>
                  <a:srgbClr val="660066"/>
                </a:solidFill>
                <a:latin typeface="HP001 4 hàng" pitchFamily="34" charset="0"/>
                <a:ea typeface="+mn-ea"/>
                <a:cs typeface="+mn-cs"/>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Em</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bừng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tỉnh</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dậy</a:t>
            </a:r>
            <a:endParaRPr lang="en-US" altLang="en-US" sz="3591" b="1" kern="1200" dirty="0">
              <a:solidFill>
                <a:srgbClr val="660066"/>
              </a:solidFill>
              <a:latin typeface="HP001 4 hàng" pitchFamily="34" charset="0"/>
              <a:ea typeface="+mn-ea"/>
              <a:cs typeface="+mn-cs"/>
            </a:endParaRPr>
          </a:p>
        </p:txBody>
      </p:sp>
      <p:sp>
        <p:nvSpPr>
          <p:cNvPr id="15" name="Text Box 2"/>
          <p:cNvSpPr txBox="1">
            <a:spLocks noChangeArrowheads="1"/>
          </p:cNvSpPr>
          <p:nvPr/>
        </p:nvSpPr>
        <p:spPr bwMode="auto">
          <a:xfrm>
            <a:off x="2790158" y="3265611"/>
            <a:ext cx="11409547"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Lắng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nghe</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 Box 2"/>
          <p:cNvSpPr txBox="1">
            <a:spLocks noChangeArrowheads="1"/>
          </p:cNvSpPr>
          <p:nvPr/>
        </p:nvSpPr>
        <p:spPr bwMode="auto">
          <a:xfrm>
            <a:off x="2762099" y="3710121"/>
            <a:ext cx="11650132" cy="471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lnSpc>
                <a:spcPct val="150000"/>
              </a:lnSpc>
              <a:spcBef>
                <a:spcPts val="599"/>
              </a:spcBef>
              <a:spcAft>
                <a:spcPts val="599"/>
              </a:spcAft>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vang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bốn</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phía</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 Box 2"/>
          <p:cNvSpPr txBox="1">
            <a:spLocks noChangeArrowheads="1"/>
          </p:cNvSpPr>
          <p:nvPr/>
        </p:nvSpPr>
        <p:spPr bwMode="auto">
          <a:xfrm>
            <a:off x="2777499" y="4708002"/>
            <a:ext cx="11533184" cy="471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gõ</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cửa</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8D6B0697-3091-42F1-95FF-3891F3D7A411}"/>
              </a:ext>
            </a:extLst>
          </p:cNvPr>
          <p:cNvSpPr txBox="1"/>
          <p:nvPr/>
        </p:nvSpPr>
        <p:spPr>
          <a:xfrm>
            <a:off x="2748064" y="5445783"/>
            <a:ext cx="10892363" cy="644732"/>
          </a:xfrm>
          <a:prstGeom prst="rect">
            <a:avLst/>
          </a:prstGeom>
          <a:noFill/>
        </p:spPr>
        <p:txBody>
          <a:bodyPr wrap="square">
            <a:spAutoFit/>
          </a:bodyPr>
          <a:lstStyle/>
          <a:p>
            <a:pPr defTabSz="912114">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thổi</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bừng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bếp</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lửa</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a:t>
            </a:r>
          </a:p>
        </p:txBody>
      </p:sp>
      <p:sp>
        <p:nvSpPr>
          <p:cNvPr id="20" name="TextBox 19">
            <a:extLst>
              <a:ext uri="{FF2B5EF4-FFF2-40B4-BE49-F238E27FC236}">
                <a16:creationId xmlns:a16="http://schemas.microsoft.com/office/drawing/2014/main" id="{DEAE5DB4-7349-40D1-B49E-73FCDE2503E1}"/>
              </a:ext>
            </a:extLst>
          </p:cNvPr>
          <p:cNvSpPr txBox="1"/>
          <p:nvPr/>
        </p:nvSpPr>
        <p:spPr>
          <a:xfrm>
            <a:off x="2711275" y="6165749"/>
            <a:ext cx="10892363" cy="644732"/>
          </a:xfrm>
          <a:prstGeom prst="rect">
            <a:avLst/>
          </a:prstGeom>
          <a:noFill/>
        </p:spPr>
        <p:txBody>
          <a:bodyPr wrap="square">
            <a:spAutoFit/>
          </a:bodyPr>
          <a:lstStyle/>
          <a:p>
            <a:pPr defTabSz="912114">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Mở</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cửa</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Mở</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cửa</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a:t>
            </a:r>
          </a:p>
        </p:txBody>
      </p:sp>
      <p:pic>
        <p:nvPicPr>
          <p:cNvPr id="2" name="Picture 1"/>
          <p:cNvPicPr>
            <a:picLocks noChangeAspect="1"/>
          </p:cNvPicPr>
          <p:nvPr/>
        </p:nvPicPr>
        <p:blipFill>
          <a:blip r:embed="rId4"/>
          <a:stretch>
            <a:fillRect/>
          </a:stretch>
        </p:blipFill>
        <p:spPr>
          <a:xfrm>
            <a:off x="-424656" y="-228600"/>
            <a:ext cx="13011150" cy="7315200"/>
          </a:xfrm>
          <a:prstGeom prst="rect">
            <a:avLst/>
          </a:prstGeom>
        </p:spPr>
      </p:pic>
    </p:spTree>
    <p:extLst>
      <p:ext uri="{BB962C8B-B14F-4D97-AF65-F5344CB8AC3E}">
        <p14:creationId xmlns:p14="http://schemas.microsoft.com/office/powerpoint/2010/main" val="380404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644547" y="8483"/>
            <a:ext cx="11058884" cy="6841034"/>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 Box 2"/>
          <p:cNvSpPr txBox="1">
            <a:spLocks noChangeArrowheads="1"/>
          </p:cNvSpPr>
          <p:nvPr/>
        </p:nvSpPr>
        <p:spPr bwMode="auto">
          <a:xfrm>
            <a:off x="2600665" y="64377"/>
            <a:ext cx="10894262"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lnSpc>
                <a:spcPct val="150000"/>
              </a:lnSpc>
              <a:spcBef>
                <a:spcPts val="1795"/>
              </a:spcBef>
              <a:spcAft>
                <a:spcPts val="748"/>
              </a:spcAft>
              <a:buClrTx/>
              <a:defRPr/>
            </a:pPr>
            <a:r>
              <a:rPr lang="pt-BR" altLang="en-US" sz="3591" b="1" kern="1200" dirty="0">
                <a:solidFill>
                  <a:srgbClr val="660066"/>
                </a:solidFill>
                <a:latin typeface="HP001 4 hàng" pitchFamily="34" charset="0"/>
                <a:ea typeface="+mn-ea"/>
                <a:cs typeface="+mn-cs"/>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lảnh</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lói</a:t>
            </a:r>
            <a:endParaRPr lang="en-US" altLang="en-US" sz="3591" b="1" kern="1200" dirty="0">
              <a:solidFill>
                <a:srgbClr val="660066"/>
              </a:solidFill>
              <a:latin typeface="HP001 4 hàng" pitchFamily="34" charset="0"/>
              <a:ea typeface="+mn-ea"/>
              <a:cs typeface="+mn-cs"/>
            </a:endParaRPr>
          </a:p>
        </p:txBody>
      </p:sp>
      <p:sp>
        <p:nvSpPr>
          <p:cNvPr id="15" name="Text Box 2"/>
          <p:cNvSpPr txBox="1">
            <a:spLocks noChangeArrowheads="1"/>
          </p:cNvSpPr>
          <p:nvPr/>
        </p:nvSpPr>
        <p:spPr bwMode="auto">
          <a:xfrm>
            <a:off x="2805398" y="1074723"/>
            <a:ext cx="11409547"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Nhuộm</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đỏ</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vầng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đông</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 Box 2"/>
          <p:cNvSpPr txBox="1">
            <a:spLocks noChangeArrowheads="1"/>
          </p:cNvSpPr>
          <p:nvPr/>
        </p:nvSpPr>
        <p:spPr bwMode="auto">
          <a:xfrm>
            <a:off x="2777339" y="1519233"/>
            <a:ext cx="11650132" cy="471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lnSpc>
                <a:spcPct val="150000"/>
              </a:lnSpc>
              <a:spcBef>
                <a:spcPts val="599"/>
              </a:spcBef>
              <a:spcAft>
                <a:spcPts val="599"/>
              </a:spcAft>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l-GR"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ς</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ung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khóm</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hồng</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 Box 2"/>
          <p:cNvSpPr txBox="1">
            <a:spLocks noChangeArrowheads="1"/>
          </p:cNvSpPr>
          <p:nvPr/>
        </p:nvSpPr>
        <p:spPr bwMode="auto">
          <a:xfrm>
            <a:off x="2792739" y="2547594"/>
            <a:ext cx="11533184" cy="471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gà</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chín</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tươi</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chùm</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ớt</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8D6B0697-3091-42F1-95FF-3891F3D7A411}"/>
              </a:ext>
            </a:extLst>
          </p:cNvPr>
          <p:cNvSpPr txBox="1"/>
          <p:nvPr/>
        </p:nvSpPr>
        <p:spPr>
          <a:xfrm>
            <a:off x="2763304" y="3269609"/>
            <a:ext cx="10892363" cy="644732"/>
          </a:xfrm>
          <a:prstGeom prst="rect">
            <a:avLst/>
          </a:prstGeom>
          <a:noFill/>
        </p:spPr>
        <p:txBody>
          <a:bodyPr wrap="square">
            <a:spAutoFit/>
          </a:bodyPr>
          <a:lstStyle/>
          <a:p>
            <a:pPr defTabSz="912114">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Giọt</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sương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mai</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nhảy</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nhót</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DEAE5DB4-7349-40D1-B49E-73FCDE2503E1}"/>
              </a:ext>
            </a:extLst>
          </p:cNvPr>
          <p:cNvSpPr txBox="1"/>
          <p:nvPr/>
        </p:nvSpPr>
        <p:spPr>
          <a:xfrm>
            <a:off x="2726515" y="3989575"/>
            <a:ext cx="10892363" cy="644732"/>
          </a:xfrm>
          <a:prstGeom prst="rect">
            <a:avLst/>
          </a:prstGeom>
          <a:noFill/>
        </p:spPr>
        <p:txBody>
          <a:bodyPr wrap="square">
            <a:spAutoFit/>
          </a:bodyPr>
          <a:lstStyle/>
          <a:p>
            <a:pPr defTabSz="912114">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Ngọn</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tre</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lên</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vút</a:t>
            </a:r>
            <a:endPar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213926E3-7939-4DC9-A8B7-146FFA36FC14}"/>
              </a:ext>
            </a:extLst>
          </p:cNvPr>
          <p:cNvSpPr txBox="1"/>
          <p:nvPr/>
        </p:nvSpPr>
        <p:spPr>
          <a:xfrm>
            <a:off x="2752787" y="4709540"/>
            <a:ext cx="10892363" cy="644732"/>
          </a:xfrm>
          <a:prstGeom prst="rect">
            <a:avLst/>
          </a:prstGeom>
          <a:noFill/>
        </p:spPr>
        <p:txBody>
          <a:bodyPr wrap="square">
            <a:spAutoFit/>
          </a:bodyPr>
          <a:lstStyle/>
          <a:p>
            <a:pPr defTabSz="912114">
              <a:buClrTx/>
            </a:pP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Trời</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xanh</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 </a:t>
            </a:r>
            <a:r>
              <a:rPr lang="en-US" sz="3591" b="1" kern="1200" dirty="0" err="1">
                <a:solidFill>
                  <a:srgbClr val="660066"/>
                </a:solidFill>
                <a:latin typeface="HP001 4 hàng" panose="020B0603050302020204" pitchFamily="34" charset="0"/>
                <a:ea typeface="Arial-Rounded" panose="020B0500000000000000" pitchFamily="34" charset="0"/>
                <a:cs typeface="Arial-Rounded" panose="020B0500000000000000" pitchFamily="34" charset="0"/>
              </a:rPr>
              <a:t>trong</a:t>
            </a:r>
            <a:r>
              <a:rPr lang="en-US" sz="3591" b="1" kern="1200" dirty="0">
                <a:solidFill>
                  <a:srgbClr val="660066"/>
                </a:solidFill>
                <a:latin typeface="HP001 4 hàng" panose="020B0603050302020204" pitchFamily="34" charset="0"/>
                <a:ea typeface="Arial-Rounded" panose="020B0500000000000000" pitchFamily="34" charset="0"/>
                <a:cs typeface="Arial-Rounded" panose="020B0500000000000000" pitchFamily="34" charset="0"/>
              </a:rPr>
              <a:t>.</a:t>
            </a:r>
          </a:p>
        </p:txBody>
      </p:sp>
      <p:pic>
        <p:nvPicPr>
          <p:cNvPr id="2" name="Picture 1"/>
          <p:cNvPicPr>
            <a:picLocks noChangeAspect="1"/>
          </p:cNvPicPr>
          <p:nvPr/>
        </p:nvPicPr>
        <p:blipFill>
          <a:blip r:embed="rId4"/>
          <a:stretch>
            <a:fillRect/>
          </a:stretch>
        </p:blipFill>
        <p:spPr>
          <a:xfrm>
            <a:off x="-424656" y="-228600"/>
            <a:ext cx="13011150" cy="7315200"/>
          </a:xfrm>
          <a:prstGeom prst="rect">
            <a:avLst/>
          </a:prstGeom>
        </p:spPr>
      </p:pic>
    </p:spTree>
    <p:extLst>
      <p:ext uri="{BB962C8B-B14F-4D97-AF65-F5344CB8AC3E}">
        <p14:creationId xmlns:p14="http://schemas.microsoft.com/office/powerpoint/2010/main" val="142213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grpSp>
        <p:nvGrpSpPr>
          <p:cNvPr id="9" name="Google Shape;66;p15">
            <a:extLst>
              <a:ext uri="{FF2B5EF4-FFF2-40B4-BE49-F238E27FC236}">
                <a16:creationId xmlns:a16="http://schemas.microsoft.com/office/drawing/2014/main" id="{A040FBD5-4D17-4575-B1D0-ABFCD8FA5C4D}"/>
              </a:ext>
            </a:extLst>
          </p:cNvPr>
          <p:cNvGrpSpPr/>
          <p:nvPr/>
        </p:nvGrpSpPr>
        <p:grpSpPr>
          <a:xfrm>
            <a:off x="118617" y="0"/>
            <a:ext cx="11923322" cy="624840"/>
            <a:chOff x="1872213" y="1137388"/>
            <a:chExt cx="1124444" cy="543400"/>
          </a:xfrm>
        </p:grpSpPr>
        <p:sp>
          <p:nvSpPr>
            <p:cNvPr id="10" name="Google Shape;67;p15">
              <a:hlinkClick r:id="" action="ppaction://noaction"/>
              <a:extLst>
                <a:ext uri="{FF2B5EF4-FFF2-40B4-BE49-F238E27FC236}">
                  <a16:creationId xmlns:a16="http://schemas.microsoft.com/office/drawing/2014/main" id="{5F4590F9-79D4-4589-8C24-90A5D9F0198A}"/>
                </a:ext>
              </a:extLst>
            </p:cNvPr>
            <p:cNvSpPr/>
            <p:nvPr/>
          </p:nvSpPr>
          <p:spPr>
            <a:xfrm>
              <a:off x="1917573" y="1201463"/>
              <a:ext cx="1058240"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lumMod val="20000"/>
                <a:lumOff val="80000"/>
              </a:schemeClr>
            </a:solidFill>
            <a:ln>
              <a:noFill/>
            </a:ln>
          </p:spPr>
          <p:txBody>
            <a:bodyPr spcFirstLastPara="1" wrap="square" lIns="121598" tIns="121598" rIns="121598" bIns="121598" anchor="ctr" anchorCtr="0">
              <a:noAutofit/>
            </a:bodyPr>
            <a:lstStyle/>
            <a:p>
              <a:pPr algn="just"/>
              <a:r>
                <a:rPr lang="en-US" sz="3200" dirty="0">
                  <a:solidFill>
                    <a:schemeClr val="tx1"/>
                  </a:solidFill>
                  <a:latin typeface="FS Core Magic Rough" panose="02060703030302020204" pitchFamily="18" charset="0"/>
                  <a:ea typeface="Fira Sans Extra Condensed Medium"/>
                  <a:cs typeface="Fira Sans Extra Condensed Medium"/>
                  <a:sym typeface="Fira Sans Extra Condensed Medium"/>
                </a:rPr>
                <a:t>   </a:t>
              </a:r>
              <a:r>
                <a:rPr lang="en-US" sz="3600" b="1" dirty="0">
                  <a:solidFill>
                    <a:srgbClr val="FF0000"/>
                  </a:solidFill>
                  <a:latin typeface="Times New Roman" panose="02020603050405020304" pitchFamily="18" charset="0"/>
                  <a:ea typeface="Fira Sans Extra Condensed Medium"/>
                  <a:cs typeface="Times New Roman" panose="02020603050405020304" pitchFamily="18" charset="0"/>
                  <a:sym typeface="Fira Sans Extra Condensed Medium"/>
                </a:rPr>
                <a:t>11.</a:t>
              </a:r>
              <a:r>
                <a:rPr lang="en-US" sz="36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t>
              </a:r>
              <a:r>
                <a:rPr lang="en-US" sz="36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Chọn</a:t>
              </a:r>
              <a:r>
                <a:rPr lang="en-US" sz="36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a </a:t>
              </a:r>
              <a:r>
                <a:rPr lang="en-US" sz="3600" dirty="0" err="1">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hoặc</a:t>
              </a:r>
              <a:r>
                <a:rPr lang="en-US" sz="3600" dirty="0">
                  <a:solidFill>
                    <a:schemeClr val="tx1"/>
                  </a:solidFill>
                  <a:latin typeface="Times New Roman" panose="02020603050405020304" pitchFamily="18" charset="0"/>
                  <a:ea typeface="Fira Sans Extra Condensed Medium"/>
                  <a:cs typeface="Times New Roman" panose="02020603050405020304" pitchFamily="18" charset="0"/>
                  <a:sym typeface="Fira Sans Extra Condensed Medium"/>
                </a:rPr>
                <a:t> b</a:t>
              </a:r>
            </a:p>
          </p:txBody>
        </p:sp>
        <p:sp>
          <p:nvSpPr>
            <p:cNvPr id="11" name="Google Shape;68;p15">
              <a:hlinkClick r:id="" action="ppaction://noaction"/>
              <a:extLst>
                <a:ext uri="{FF2B5EF4-FFF2-40B4-BE49-F238E27FC236}">
                  <a16:creationId xmlns:a16="http://schemas.microsoft.com/office/drawing/2014/main" id="{2E7A640C-A18D-4187-A6D1-FBB19ACE4370}"/>
                </a:ext>
              </a:extLst>
            </p:cNvPr>
            <p:cNvSpPr/>
            <p:nvPr/>
          </p:nvSpPr>
          <p:spPr>
            <a:xfrm>
              <a:off x="1872213" y="1137388"/>
              <a:ext cx="1124444"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
        <p:nvSpPr>
          <p:cNvPr id="2" name="TextBox 1">
            <a:extLst>
              <a:ext uri="{FF2B5EF4-FFF2-40B4-BE49-F238E27FC236}">
                <a16:creationId xmlns:a16="http://schemas.microsoft.com/office/drawing/2014/main" id="{34825139-279A-4A35-A192-7383F84997C8}"/>
              </a:ext>
            </a:extLst>
          </p:cNvPr>
          <p:cNvSpPr txBox="1"/>
          <p:nvPr/>
        </p:nvSpPr>
        <p:spPr>
          <a:xfrm>
            <a:off x="742950" y="861060"/>
            <a:ext cx="9658350" cy="615553"/>
          </a:xfrm>
          <a:prstGeom prst="rect">
            <a:avLst/>
          </a:prstGeom>
          <a:noFill/>
        </p:spPr>
        <p:txBody>
          <a:bodyPr wrap="square" rtlCol="0">
            <a:spAutoFit/>
          </a:bodyPr>
          <a:lstStyle/>
          <a:p>
            <a:r>
              <a:rPr lang="en-US" sz="3400" dirty="0"/>
              <a:t>a. </a:t>
            </a:r>
            <a:r>
              <a:rPr lang="en-US" sz="3400" dirty="0" err="1"/>
              <a:t>Chọn</a:t>
            </a:r>
            <a:r>
              <a:rPr lang="en-US" sz="3400" dirty="0"/>
              <a:t> </a:t>
            </a:r>
            <a:r>
              <a:rPr lang="en-US" sz="3400" i="1" dirty="0"/>
              <a:t>l </a:t>
            </a:r>
            <a:r>
              <a:rPr lang="en-US" sz="3400" dirty="0" err="1"/>
              <a:t>hoặc</a:t>
            </a:r>
            <a:r>
              <a:rPr lang="en-US" sz="3400" dirty="0"/>
              <a:t> </a:t>
            </a:r>
            <a:r>
              <a:rPr lang="en-US" sz="3400" i="1" dirty="0"/>
              <a:t>n </a:t>
            </a:r>
            <a:r>
              <a:rPr lang="en-US" sz="3400" dirty="0" err="1"/>
              <a:t>thay</a:t>
            </a:r>
            <a:r>
              <a:rPr lang="en-US" sz="3400" dirty="0"/>
              <a:t> </a:t>
            </a:r>
            <a:r>
              <a:rPr lang="en-US" sz="3400" dirty="0" err="1"/>
              <a:t>cho</a:t>
            </a:r>
            <a:r>
              <a:rPr lang="en-US" sz="3400" dirty="0"/>
              <a:t> ô </a:t>
            </a:r>
            <a:r>
              <a:rPr lang="en-US" sz="3400" dirty="0" err="1"/>
              <a:t>hình</a:t>
            </a:r>
            <a:r>
              <a:rPr lang="en-US" sz="3400" dirty="0"/>
              <a:t> </a:t>
            </a:r>
            <a:r>
              <a:rPr lang="en-US" sz="3400" dirty="0" err="1" smtClean="0"/>
              <a:t>cây</a:t>
            </a:r>
            <a:r>
              <a:rPr lang="en-US" sz="3400" dirty="0" smtClean="0"/>
              <a:t> </a:t>
            </a:r>
            <a:r>
              <a:rPr lang="en-US" sz="3400" dirty="0" err="1"/>
              <a:t>kem</a:t>
            </a:r>
            <a:r>
              <a:rPr lang="en-US" sz="3400" dirty="0"/>
              <a:t>.</a:t>
            </a:r>
          </a:p>
        </p:txBody>
      </p:sp>
      <p:sp>
        <p:nvSpPr>
          <p:cNvPr id="12" name="TextBox 11">
            <a:extLst>
              <a:ext uri="{FF2B5EF4-FFF2-40B4-BE49-F238E27FC236}">
                <a16:creationId xmlns:a16="http://schemas.microsoft.com/office/drawing/2014/main" id="{FA9FC1E0-C366-4C7C-ABF3-6ABE885DB138}"/>
              </a:ext>
            </a:extLst>
          </p:cNvPr>
          <p:cNvSpPr txBox="1"/>
          <p:nvPr/>
        </p:nvSpPr>
        <p:spPr>
          <a:xfrm>
            <a:off x="457200" y="2789367"/>
            <a:ext cx="6153150" cy="2523768"/>
          </a:xfrm>
          <a:prstGeom prst="rect">
            <a:avLst/>
          </a:prstGeom>
          <a:noFill/>
        </p:spPr>
        <p:txBody>
          <a:bodyPr wrap="square" rtlCol="0">
            <a:spAutoFit/>
          </a:bodyPr>
          <a:lstStyle/>
          <a:p>
            <a:pPr>
              <a:spcBef>
                <a:spcPts val="600"/>
              </a:spcBef>
              <a:spcAft>
                <a:spcPts val="600"/>
              </a:spcAft>
            </a:pPr>
            <a:r>
              <a:rPr lang="en-US" sz="3200"/>
              <a:t>Cứ mỗi độ thu sang</a:t>
            </a:r>
          </a:p>
          <a:p>
            <a:pPr>
              <a:spcBef>
                <a:spcPts val="600"/>
              </a:spcBef>
              <a:spcAft>
                <a:spcPts val="600"/>
              </a:spcAft>
            </a:pPr>
            <a:r>
              <a:rPr lang="en-US" sz="3200"/>
              <a:t>Hoa cúc  </a:t>
            </a:r>
            <a:r>
              <a:rPr lang="en-US" sz="3200" b="1">
                <a:solidFill>
                  <a:srgbClr val="FF0000"/>
                </a:solidFill>
              </a:rPr>
              <a:t>l</a:t>
            </a:r>
            <a:r>
              <a:rPr lang="en-US" sz="3200"/>
              <a:t>ại  </a:t>
            </a:r>
            <a:r>
              <a:rPr lang="en-US" sz="3200" b="1">
                <a:solidFill>
                  <a:srgbClr val="FF0000"/>
                </a:solidFill>
              </a:rPr>
              <a:t>n</a:t>
            </a:r>
            <a:r>
              <a:rPr lang="en-US" sz="3200"/>
              <a:t>ở vàng</a:t>
            </a:r>
          </a:p>
          <a:p>
            <a:pPr>
              <a:spcBef>
                <a:spcPts val="600"/>
              </a:spcBef>
              <a:spcAft>
                <a:spcPts val="600"/>
              </a:spcAft>
            </a:pPr>
            <a:r>
              <a:rPr lang="en-US" sz="3200"/>
              <a:t>Ngoài vườn hương thơm ngát</a:t>
            </a:r>
          </a:p>
          <a:p>
            <a:pPr>
              <a:spcBef>
                <a:spcPts val="600"/>
              </a:spcBef>
              <a:spcAft>
                <a:spcPts val="600"/>
              </a:spcAft>
            </a:pPr>
            <a:r>
              <a:rPr lang="en-US" sz="3200"/>
              <a:t>Ong bướm bay rộn ràng</a:t>
            </a:r>
          </a:p>
        </p:txBody>
      </p:sp>
      <p:sp>
        <p:nvSpPr>
          <p:cNvPr id="13" name="TextBox 12">
            <a:extLst>
              <a:ext uri="{FF2B5EF4-FFF2-40B4-BE49-F238E27FC236}">
                <a16:creationId xmlns:a16="http://schemas.microsoft.com/office/drawing/2014/main" id="{5ABC2982-11BE-49A5-AF26-71FFDC78A80A}"/>
              </a:ext>
            </a:extLst>
          </p:cNvPr>
          <p:cNvSpPr txBox="1"/>
          <p:nvPr/>
        </p:nvSpPr>
        <p:spPr>
          <a:xfrm>
            <a:off x="6610350" y="2789367"/>
            <a:ext cx="5210564" cy="3170099"/>
          </a:xfrm>
          <a:prstGeom prst="rect">
            <a:avLst/>
          </a:prstGeom>
          <a:noFill/>
        </p:spPr>
        <p:txBody>
          <a:bodyPr wrap="square" rtlCol="0">
            <a:spAutoFit/>
          </a:bodyPr>
          <a:lstStyle/>
          <a:p>
            <a:pPr>
              <a:spcBef>
                <a:spcPts val="600"/>
              </a:spcBef>
              <a:spcAft>
                <a:spcPts val="600"/>
              </a:spcAft>
            </a:pPr>
            <a:r>
              <a:rPr lang="en-US" sz="3200"/>
              <a:t>Em cắp sách tới trường</a:t>
            </a:r>
          </a:p>
          <a:p>
            <a:pPr>
              <a:spcBef>
                <a:spcPts val="600"/>
              </a:spcBef>
              <a:spcAft>
                <a:spcPts val="600"/>
              </a:spcAft>
            </a:pPr>
            <a:r>
              <a:rPr lang="en-US" sz="3200" b="1">
                <a:solidFill>
                  <a:srgbClr val="FF0000"/>
                </a:solidFill>
              </a:rPr>
              <a:t>N</a:t>
            </a:r>
            <a:r>
              <a:rPr lang="en-US" sz="3200"/>
              <a:t>ắng tươi trải trên đường</a:t>
            </a:r>
          </a:p>
          <a:p>
            <a:pPr>
              <a:spcBef>
                <a:spcPts val="600"/>
              </a:spcBef>
              <a:spcAft>
                <a:spcPts val="600"/>
              </a:spcAft>
            </a:pPr>
            <a:r>
              <a:rPr lang="en-US" sz="3200"/>
              <a:t>Trời cao xanh gió mát</a:t>
            </a:r>
          </a:p>
          <a:p>
            <a:pPr>
              <a:spcBef>
                <a:spcPts val="600"/>
              </a:spcBef>
              <a:spcAft>
                <a:spcPts val="600"/>
              </a:spcAft>
            </a:pPr>
            <a:r>
              <a:rPr lang="en-US" sz="3200"/>
              <a:t>Đẹp thay  </a:t>
            </a:r>
            <a:r>
              <a:rPr lang="en-US" sz="3200">
                <a:solidFill>
                  <a:srgbClr val="FF0000"/>
                </a:solidFill>
              </a:rPr>
              <a:t>l</a:t>
            </a:r>
            <a:r>
              <a:rPr lang="en-US" sz="3200"/>
              <a:t>úc thu sang.</a:t>
            </a:r>
          </a:p>
          <a:p>
            <a:pPr algn="r">
              <a:spcBef>
                <a:spcPts val="600"/>
              </a:spcBef>
              <a:spcAft>
                <a:spcPts val="600"/>
              </a:spcAft>
            </a:pPr>
            <a:r>
              <a:rPr lang="en-US" sz="3200"/>
              <a:t>(Theo Trần Lê Văn)</a:t>
            </a:r>
          </a:p>
        </p:txBody>
      </p:sp>
      <p:sp>
        <p:nvSpPr>
          <p:cNvPr id="14" name="TextBox 13">
            <a:extLst>
              <a:ext uri="{FF2B5EF4-FFF2-40B4-BE49-F238E27FC236}">
                <a16:creationId xmlns:a16="http://schemas.microsoft.com/office/drawing/2014/main" id="{78A27848-03A7-40F3-9124-4FFC8473982E}"/>
              </a:ext>
            </a:extLst>
          </p:cNvPr>
          <p:cNvSpPr txBox="1"/>
          <p:nvPr/>
        </p:nvSpPr>
        <p:spPr>
          <a:xfrm>
            <a:off x="4498139" y="1745427"/>
            <a:ext cx="4683961" cy="646331"/>
          </a:xfrm>
          <a:prstGeom prst="rect">
            <a:avLst/>
          </a:prstGeom>
          <a:noFill/>
        </p:spPr>
        <p:txBody>
          <a:bodyPr wrap="square" rtlCol="0">
            <a:spAutoFit/>
          </a:bodyPr>
          <a:lstStyle/>
          <a:p>
            <a:r>
              <a:rPr lang="en-US" sz="3600" b="1"/>
              <a:t>Mùa thu sang</a:t>
            </a:r>
          </a:p>
        </p:txBody>
      </p:sp>
      <p:pic>
        <p:nvPicPr>
          <p:cNvPr id="4" name="Picture 3">
            <a:extLst>
              <a:ext uri="{FF2B5EF4-FFF2-40B4-BE49-F238E27FC236}">
                <a16:creationId xmlns:a16="http://schemas.microsoft.com/office/drawing/2014/main" id="{195279C5-359D-4656-81A1-55752FF5F9D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Layer>
                </a14:imgProps>
              </a:ext>
            </a:extLst>
          </a:blip>
          <a:stretch>
            <a:fillRect/>
          </a:stretch>
        </p:blipFill>
        <p:spPr>
          <a:xfrm>
            <a:off x="2073000" y="3460959"/>
            <a:ext cx="321857" cy="708704"/>
          </a:xfrm>
          <a:prstGeom prst="rect">
            <a:avLst/>
          </a:prstGeom>
        </p:spPr>
      </p:pic>
      <p:pic>
        <p:nvPicPr>
          <p:cNvPr id="6" name="Picture 5">
            <a:extLst>
              <a:ext uri="{FF2B5EF4-FFF2-40B4-BE49-F238E27FC236}">
                <a16:creationId xmlns:a16="http://schemas.microsoft.com/office/drawing/2014/main" id="{D03D2603-DB8E-4E8A-B455-844FEA0ECC6F}"/>
              </a:ext>
            </a:extLst>
          </p:cNvPr>
          <p:cNvPicPr>
            <a:picLocks noChangeAspect="1"/>
          </p:cNvPicPr>
          <p:nvPr/>
        </p:nvPicPr>
        <p:blipFill>
          <a:blip r:embed="rId6"/>
          <a:stretch>
            <a:fillRect/>
          </a:stretch>
        </p:blipFill>
        <p:spPr>
          <a:xfrm>
            <a:off x="2839845" y="3342547"/>
            <a:ext cx="345062" cy="708704"/>
          </a:xfrm>
          <a:prstGeom prst="rect">
            <a:avLst/>
          </a:prstGeom>
        </p:spPr>
      </p:pic>
      <p:pic>
        <p:nvPicPr>
          <p:cNvPr id="16" name="Picture 15">
            <a:extLst>
              <a:ext uri="{FF2B5EF4-FFF2-40B4-BE49-F238E27FC236}">
                <a16:creationId xmlns:a16="http://schemas.microsoft.com/office/drawing/2014/main" id="{BF552BE3-A66A-4231-8349-D0F31983A6CC}"/>
              </a:ext>
            </a:extLst>
          </p:cNvPr>
          <p:cNvPicPr>
            <a:picLocks noChangeAspect="1"/>
          </p:cNvPicPr>
          <p:nvPr/>
        </p:nvPicPr>
        <p:blipFill>
          <a:blip r:embed="rId7"/>
          <a:stretch>
            <a:fillRect/>
          </a:stretch>
        </p:blipFill>
        <p:spPr>
          <a:xfrm>
            <a:off x="6461918" y="3259286"/>
            <a:ext cx="683938" cy="910377"/>
          </a:xfrm>
          <a:prstGeom prst="rect">
            <a:avLst/>
          </a:prstGeom>
        </p:spPr>
      </p:pic>
      <p:pic>
        <p:nvPicPr>
          <p:cNvPr id="19" name="Picture 18">
            <a:extLst>
              <a:ext uri="{FF2B5EF4-FFF2-40B4-BE49-F238E27FC236}">
                <a16:creationId xmlns:a16="http://schemas.microsoft.com/office/drawing/2014/main" id="{5E61DF20-FDBA-4668-A1B6-D4DFB91EE20B}"/>
              </a:ext>
            </a:extLst>
          </p:cNvPr>
          <p:cNvPicPr>
            <a:picLocks noChangeAspect="1"/>
          </p:cNvPicPr>
          <p:nvPr/>
        </p:nvPicPr>
        <p:blipFill rotWithShape="1">
          <a:blip r:embed="rId8"/>
          <a:srcRect r="44769"/>
          <a:stretch/>
        </p:blipFill>
        <p:spPr>
          <a:xfrm>
            <a:off x="8302732" y="4452075"/>
            <a:ext cx="505105" cy="861060"/>
          </a:xfrm>
          <a:prstGeom prst="rect">
            <a:avLst/>
          </a:prstGeom>
        </p:spPr>
      </p:pic>
    </p:spTree>
    <p:extLst>
      <p:ext uri="{BB962C8B-B14F-4D97-AF65-F5344CB8AC3E}">
        <p14:creationId xmlns:p14="http://schemas.microsoft.com/office/powerpoint/2010/main" val="673264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9"/>
                                        </p:tgtEl>
                                        <p:attrNameLst>
                                          <p:attrName>ppt_x</p:attrName>
                                        </p:attrNameLst>
                                      </p:cBhvr>
                                      <p:tavLst>
                                        <p:tav tm="0">
                                          <p:val>
                                            <p:strVal val="ppt_x"/>
                                          </p:val>
                                        </p:tav>
                                        <p:tav tm="100000">
                                          <p:val>
                                            <p:strVal val="ppt_x"/>
                                          </p:val>
                                        </p:tav>
                                      </p:tavLst>
                                    </p:anim>
                                    <p:anim calcmode="lin" valueType="num">
                                      <p:cBhvr additive="base">
                                        <p:cTn id="28" dur="500"/>
                                        <p:tgtEl>
                                          <p:spTgt spid="19"/>
                                        </p:tgtEl>
                                        <p:attrNameLst>
                                          <p:attrName>ppt_y</p:attrName>
                                        </p:attrNameLst>
                                      </p:cBhvr>
                                      <p:tavLst>
                                        <p:tav tm="0">
                                          <p:val>
                                            <p:strVal val="ppt_y"/>
                                          </p:val>
                                        </p:tav>
                                        <p:tav tm="100000">
                                          <p:val>
                                            <p:strVal val="1+ppt_h/2"/>
                                          </p:val>
                                        </p:tav>
                                      </p:tavLst>
                                    </p:anim>
                                    <p:set>
                                      <p:cBhvr>
                                        <p:cTn id="29"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childTnLst>
        </p:cTn>
      </p:par>
    </p:tnLst>
  </p:timing>
</p:sld>
</file>

<file path=ppt/theme/theme1.xml><?xml version="1.0" encoding="utf-8"?>
<a:theme xmlns:a="http://schemas.openxmlformats.org/drawingml/2006/main" name="Creative Pre-K Assessments by Slidesgo">
  <a:themeElements>
    <a:clrScheme name="Simple Light">
      <a:dk1>
        <a:srgbClr val="000000"/>
      </a:dk1>
      <a:lt1>
        <a:srgbClr val="FFFFFF"/>
      </a:lt1>
      <a:dk2>
        <a:srgbClr val="12375E"/>
      </a:dk2>
      <a:lt2>
        <a:srgbClr val="EEEEEE"/>
      </a:lt2>
      <a:accent1>
        <a:srgbClr val="A5C5F8"/>
      </a:accent1>
      <a:accent2>
        <a:srgbClr val="577AB5"/>
      </a:accent2>
      <a:accent3>
        <a:srgbClr val="FF91C4"/>
      </a:accent3>
      <a:accent4>
        <a:srgbClr val="FF78B6"/>
      </a:accent4>
      <a:accent5>
        <a:srgbClr val="FFF1B1"/>
      </a:accent5>
      <a:accent6>
        <a:srgbClr val="FFD52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 Games Classroom Kit by Slidesgo">
  <a:themeElements>
    <a:clrScheme name="Simple Light">
      <a:dk1>
        <a:srgbClr val="000000"/>
      </a:dk1>
      <a:lt1>
        <a:srgbClr val="FFFFFF"/>
      </a:lt1>
      <a:dk2>
        <a:srgbClr val="6D60BD"/>
      </a:dk2>
      <a:lt2>
        <a:srgbClr val="4B4095"/>
      </a:lt2>
      <a:accent1>
        <a:srgbClr val="ACA9F1"/>
      </a:accent1>
      <a:accent2>
        <a:srgbClr val="9393E5"/>
      </a:accent2>
      <a:accent3>
        <a:srgbClr val="FFD43F"/>
      </a:accent3>
      <a:accent4>
        <a:srgbClr val="FCA12D"/>
      </a:accent4>
      <a:accent5>
        <a:srgbClr val="F44336"/>
      </a:accent5>
      <a:accent6>
        <a:srgbClr val="674EA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577</Words>
  <Application>Microsoft Office PowerPoint</Application>
  <PresentationFormat>Custom</PresentationFormat>
  <Paragraphs>108</Paragraphs>
  <Slides>16</Slides>
  <Notes>15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16</vt:i4>
      </vt:variant>
    </vt:vector>
  </HeadingPairs>
  <TitlesOfParts>
    <vt:vector size="37" baseType="lpstr">
      <vt:lpstr>FS Core Magic Rough</vt:lpstr>
      <vt:lpstr>Calibri Light</vt:lpstr>
      <vt:lpstr>Calibri</vt:lpstr>
      <vt:lpstr>Quicksand</vt:lpstr>
      <vt:lpstr>Arial-Rounded</vt:lpstr>
      <vt:lpstr>Arial</vt:lpstr>
      <vt:lpstr>Fira Sans Extra Condensed Medium</vt:lpstr>
      <vt:lpstr>Handlee</vt:lpstr>
      <vt:lpstr>Times New Roman</vt:lpstr>
      <vt:lpstr>HP001 4 hàng</vt:lpstr>
      <vt:lpstr>Montserrat ExtraBold</vt:lpstr>
      <vt:lpstr>Roboto</vt:lpstr>
      <vt:lpstr>HP001 5 hàng</vt:lpstr>
      <vt:lpstr>宋体</vt:lpstr>
      <vt:lpstr>Signika</vt:lpstr>
      <vt:lpstr>Montserrat</vt:lpstr>
      <vt:lpstr>Montserrat Medium</vt:lpstr>
      <vt:lpstr>Creative Pre-K Assessments by Slidesgo</vt:lpstr>
      <vt:lpstr>Fun Games Classroom Kit by Slidesgo</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Pre-K Assessments</dc:title>
  <dc:creator>PC</dc:creator>
  <cp:lastModifiedBy>Admin</cp:lastModifiedBy>
  <cp:revision>112</cp:revision>
  <dcterms:modified xsi:type="dcterms:W3CDTF">2022-05-22T10:56:09Z</dcterms:modified>
</cp:coreProperties>
</file>