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64" r:id="rId1"/>
  </p:sldMasterIdLst>
  <p:sldIdLst>
    <p:sldId id="343" r:id="rId2"/>
    <p:sldId id="329" r:id="rId3"/>
    <p:sldId id="332" r:id="rId4"/>
    <p:sldId id="336" r:id="rId5"/>
    <p:sldId id="333" r:id="rId6"/>
    <p:sldId id="344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CC0099"/>
    <a:srgbClr val="FF00FF"/>
    <a:srgbClr val="0000FF"/>
    <a:srgbClr val="CCECFF"/>
    <a:srgbClr val="99CCFF"/>
    <a:srgbClr val="00CCFF"/>
    <a:srgbClr val="FFFF99"/>
    <a:srgbClr val="FFFF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02"/>
    <p:restoredTop sz="94664"/>
  </p:normalViewPr>
  <p:slideViewPr>
    <p:cSldViewPr showGuides="1">
      <p:cViewPr varScale="1">
        <p:scale>
          <a:sx n="73" d="100"/>
          <a:sy n="73" d="100"/>
        </p:scale>
        <p:origin x="576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29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5130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673301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2459914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7061303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7162239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714491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47189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237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4992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7630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3934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0723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6699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0221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2737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350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1761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  <p:sldLayoutId id="2147483776" r:id="rId12"/>
    <p:sldLayoutId id="2147483777" r:id="rId13"/>
    <p:sldLayoutId id="2147483778" r:id="rId14"/>
    <p:sldLayoutId id="2147483779" r:id="rId15"/>
    <p:sldLayoutId id="2147483780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grayscl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WordArt 8">
            <a:extLst>
              <a:ext uri="{FF2B5EF4-FFF2-40B4-BE49-F238E27FC236}">
                <a16:creationId xmlns:a16="http://schemas.microsoft.com/office/drawing/2014/main" id="{1CD0ECEB-5BC4-47E1-B938-9FFBC97ED7E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867765" y="1676400"/>
            <a:ext cx="2456470" cy="84483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eaLnBrk="1" hangingPunct="1">
              <a:defRPr/>
            </a:pPr>
            <a:r>
              <a:rPr lang="en-US" u="sng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u="sng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endParaRPr lang="en-US" u="sng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38100" dir="2700000" algn="tl" rotWithShape="0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9" name="WordArt 11"/>
          <p:cNvSpPr>
            <a:spLocks noChangeArrowheads="1" noChangeShapeType="1" noTextEdit="1"/>
          </p:cNvSpPr>
          <p:nvPr/>
        </p:nvSpPr>
        <p:spPr bwMode="auto">
          <a:xfrm>
            <a:off x="2524125" y="2652652"/>
            <a:ext cx="7315200" cy="240501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ÔN TẬP CUỐI HỌC KÌ II </a:t>
            </a:r>
          </a:p>
          <a:p>
            <a:r>
              <a:rPr lang="vi-VN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vi-VN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(Tiết </a:t>
            </a:r>
            <a:r>
              <a:rPr lang="en-US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vi-VN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2412324-FF2B-4BA0-A6B8-28F1305E8B22}"/>
              </a:ext>
            </a:extLst>
          </p:cNvPr>
          <p:cNvSpPr txBox="1"/>
          <p:nvPr/>
        </p:nvSpPr>
        <p:spPr>
          <a:xfrm>
            <a:off x="1981200" y="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solidFill>
                  <a:srgbClr val="006600"/>
                </a:solidFill>
                <a:latin typeface="#9Slide03 Nokia" panose="02040603050506020204" pitchFamily="18" charset="0"/>
              </a:rPr>
              <a:t>TRƯỜNG TIỂU </a:t>
            </a:r>
            <a:r>
              <a:rPr lang="en-US" sz="4400" dirty="0" smtClean="0">
                <a:solidFill>
                  <a:srgbClr val="006600"/>
                </a:solidFill>
                <a:latin typeface="#9Slide03 Nokia" panose="02040603050506020204" pitchFamily="18" charset="0"/>
              </a:rPr>
              <a:t>HỌC ÁI MỘ A</a:t>
            </a:r>
            <a:endParaRPr lang="en-US" sz="4400" dirty="0">
              <a:solidFill>
                <a:srgbClr val="006600"/>
              </a:solidFill>
              <a:latin typeface="#9Slide03 Nokia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4675090"/>
      </p:ext>
    </p:extLst>
  </p:cSld>
  <p:clrMapOvr>
    <a:masterClrMapping/>
  </p:clrMapOvr>
  <p:transition spd="slow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66800" y="0"/>
            <a:ext cx="11049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>
              <a:buAutoNum type="arabicPeriod"/>
            </a:pPr>
            <a:r>
              <a:rPr lang="vi-VN" sz="3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 truyện sau</a:t>
            </a:r>
            <a:r>
              <a:rPr lang="en-US" sz="3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en-US" sz="3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</a:t>
            </a:r>
            <a:r>
              <a:rPr lang="vi-VN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 một lần</a:t>
            </a:r>
          </a:p>
          <a:p>
            <a:pPr algn="just"/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vi-VN" sz="3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 một lần, trong giờ tập đọc, tôi nhét tờ giấy thấm vào mồm. Thế là má sưng phồng lên. Tôi nhăn nhó mặt mũi, rồi khẽ rên: “Ôi, răng đau quá!” Tôi cố tình làm thế để khỏi phải đọc bài. Cô giáo và các bạn, ai cũng thương tôi và lo lắng. Cô giáo nói:</a:t>
            </a:r>
          </a:p>
          <a:p>
            <a:pPr algn="just"/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vi-VN" sz="3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Răng em đau, phải không? Em về nhà đi!</a:t>
            </a:r>
          </a:p>
          <a:p>
            <a:pPr algn="just"/>
            <a:r>
              <a:rPr lang="vi-VN" sz="3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Nhưng tôi không muốn về nhà. Ngồi trong lớp, tôi lấy lưỡi đẩy đi đẩy lại cục giấy thấm trong mồm, thích thú với trò nghịch ngợm của mình.</a:t>
            </a:r>
          </a:p>
          <a:p>
            <a:pPr algn="just"/>
            <a:r>
              <a:rPr lang="vi-VN" sz="3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Bỗng một cậu bạn hét ầm lên:</a:t>
            </a:r>
          </a:p>
          <a:p>
            <a:pPr algn="just"/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vi-VN" sz="3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Nhìn kìa! Bộng răng sưng của bạn ấy chuyển sang má khác rồi!</a:t>
            </a:r>
          </a:p>
          <a:p>
            <a:pPr algn="just"/>
            <a:r>
              <a:rPr lang="vi-VN" sz="3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 xảy ra đã lâu. Thực tình, tôi chẳng muốn kể vì thấy ngượng quá. Nhưng dù sao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vi-VN" sz="3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phải nói ra để không bao giờ mắc lỗi như vậy nữa</a:t>
            </a:r>
            <a:r>
              <a:rPr lang="en-US" sz="30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en-US" sz="30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T</a:t>
            </a:r>
            <a:r>
              <a:rPr lang="en-US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heo </a:t>
            </a:r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GÔ-LI-AN-KIN</a:t>
            </a:r>
            <a:endParaRPr lang="vi-VN" sz="20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3566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00200" y="2278082"/>
            <a:ext cx="10439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latin typeface=".VnTime" pitchFamily="34" charset="0"/>
                <a:cs typeface="Times New Roman" pitchFamily="18" charset="0"/>
              </a:rPr>
              <a:t>+ </a:t>
            </a:r>
            <a:r>
              <a:rPr lang="en-US" sz="3600" dirty="0">
                <a:solidFill>
                  <a:srgbClr val="0000FF"/>
                </a:solidFill>
                <a:latin typeface=".VnTime" pitchFamily="34" charset="0"/>
                <a:cs typeface="Times New Roman" pitchFamily="18" charset="0"/>
              </a:rPr>
              <a:t>C©u hái: 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Răng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đau</a:t>
            </a:r>
            <a:r>
              <a:rPr lang="en-US" sz="3600" i="1" dirty="0">
                <a:solidFill>
                  <a:srgbClr val="FF0000"/>
                </a:solidFill>
                <a:latin typeface=".VnTime" pitchFamily="34" charset="0"/>
                <a:cs typeface="Times New Roman" pitchFamily="18" charset="0"/>
              </a:rPr>
              <a:t>, </a:t>
            </a:r>
            <a:r>
              <a:rPr lang="en-US" sz="3600" i="1" dirty="0" err="1">
                <a:solidFill>
                  <a:srgbClr val="FF0000"/>
                </a:solidFill>
                <a:latin typeface=".VnTime" pitchFamily="34" charset="0"/>
                <a:cs typeface="Times New Roman" pitchFamily="18" charset="0"/>
              </a:rPr>
              <a:t>ph¶i</a:t>
            </a:r>
            <a:r>
              <a:rPr lang="en-US" sz="3600" i="1" dirty="0">
                <a:solidFill>
                  <a:srgbClr val="FF0000"/>
                </a:solidFill>
                <a:latin typeface=".VnTime" pitchFamily="34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FF0000"/>
                </a:solidFill>
                <a:latin typeface=".VnTime" pitchFamily="34" charset="0"/>
                <a:cs typeface="Times New Roman" pitchFamily="18" charset="0"/>
              </a:rPr>
              <a:t>kh«ng</a:t>
            </a:r>
            <a:r>
              <a:rPr lang="en-US" sz="3600" i="1" dirty="0">
                <a:solidFill>
                  <a:srgbClr val="FF0000"/>
                </a:solidFill>
                <a:latin typeface=".VnTime" pitchFamily="34" charset="0"/>
                <a:cs typeface="Times New Roman" pitchFamily="18" charset="0"/>
              </a:rPr>
              <a:t>?</a:t>
            </a:r>
            <a:endParaRPr lang="en-US" sz="3600" dirty="0">
              <a:solidFill>
                <a:srgbClr val="FF0000"/>
              </a:solidFill>
              <a:latin typeface=".VnTime" pitchFamily="34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52994" y="76200"/>
            <a:ext cx="1021040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2888E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solidFill>
                  <a:srgbClr val="2888E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6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- 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                         -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-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                          -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khiến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1524000" y="4038600"/>
            <a:ext cx="10439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srgbClr val="006600"/>
                </a:solidFill>
                <a:latin typeface=".VnTime" pitchFamily="34" charset="0"/>
                <a:cs typeface="Times New Roman" pitchFamily="18" charset="0"/>
              </a:rPr>
              <a:t>+ C©u c¶m:  </a:t>
            </a:r>
            <a:r>
              <a:rPr lang="en-US" sz="3600" i="1" dirty="0">
                <a:solidFill>
                  <a:srgbClr val="FF0000"/>
                </a:solidFill>
                <a:latin typeface=".VnTime" pitchFamily="34" charset="0"/>
                <a:cs typeface="Times New Roman" pitchFamily="18" charset="0"/>
              </a:rPr>
              <a:t>¤i, 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răng</a:t>
            </a:r>
            <a:r>
              <a:rPr lang="en-US" sz="3600" i="1" dirty="0">
                <a:solidFill>
                  <a:srgbClr val="FF0000"/>
                </a:solidFill>
                <a:latin typeface=".VnTime" pitchFamily="34" charset="0"/>
                <a:cs typeface="Times New Roman" pitchFamily="18" charset="0"/>
              </a:rPr>
              <a:t> ®au qu¸!</a:t>
            </a:r>
            <a:endParaRPr lang="en-US" sz="3600" dirty="0">
              <a:solidFill>
                <a:srgbClr val="FF0000"/>
              </a:solidFill>
              <a:latin typeface=".VnTime" pitchFamily="34" charset="0"/>
              <a:cs typeface="Times New Roman" pitchFamily="18" charset="0"/>
            </a:endParaRPr>
          </a:p>
          <a:p>
            <a:r>
              <a:rPr lang="en-US" sz="3600" i="1" dirty="0">
                <a:solidFill>
                  <a:srgbClr val="FF0000"/>
                </a:solidFill>
                <a:latin typeface=".VnTime" pitchFamily="34" charset="0"/>
                <a:cs typeface="Times New Roman" pitchFamily="18" charset="0"/>
              </a:rPr>
              <a:t>      </a:t>
            </a:r>
            <a:r>
              <a:rPr lang="en-US" sz="3600" i="1" dirty="0" err="1">
                <a:solidFill>
                  <a:srgbClr val="FF0000"/>
                </a:solidFill>
                <a:latin typeface=".VnTime" pitchFamily="34" charset="0"/>
                <a:cs typeface="Times New Roman" pitchFamily="18" charset="0"/>
              </a:rPr>
              <a:t>Bé</a:t>
            </a:r>
            <a:r>
              <a:rPr lang="en-US" sz="3600" i="1" dirty="0">
                <a:solidFill>
                  <a:srgbClr val="FF0000"/>
                </a:solidFill>
                <a:latin typeface=".VnTime" pitchFamily="34" charset="0"/>
                <a:cs typeface="Times New Roman" pitchFamily="18" charset="0"/>
              </a:rPr>
              <a:t> 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răng sưng </a:t>
            </a:r>
            <a:r>
              <a:rPr lang="en-US" sz="3600" i="1" dirty="0">
                <a:solidFill>
                  <a:srgbClr val="FF0000"/>
                </a:solidFill>
                <a:latin typeface=".VnTime" pitchFamily="34" charset="0"/>
                <a:cs typeface="Times New Roman" pitchFamily="18" charset="0"/>
              </a:rPr>
              <a:t>cña b¹n Êy chuyÓn sang m¸ kh¸c </a:t>
            </a:r>
            <a:r>
              <a:rPr lang="en-US" sz="3600" i="1" dirty="0" err="1">
                <a:solidFill>
                  <a:srgbClr val="FF0000"/>
                </a:solidFill>
                <a:latin typeface=".VnTime" pitchFamily="34" charset="0"/>
                <a:cs typeface="Times New Roman" pitchFamily="18" charset="0"/>
              </a:rPr>
              <a:t>råi</a:t>
            </a:r>
            <a:r>
              <a:rPr lang="en-US" sz="3600" i="1" dirty="0">
                <a:solidFill>
                  <a:srgbClr val="FF0000"/>
                </a:solidFill>
                <a:latin typeface=".VnTime" pitchFamily="34" charset="0"/>
                <a:cs typeface="Times New Roman" pitchFamily="18" charset="0"/>
              </a:rPr>
              <a:t>!</a:t>
            </a:r>
            <a:endParaRPr lang="en-US" sz="3600" dirty="0">
              <a:solidFill>
                <a:srgbClr val="FF0000"/>
              </a:solidFill>
              <a:latin typeface=".VnTime" pitchFamily="34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371600" y="5105400"/>
            <a:ext cx="10439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latin typeface=".VnTime" pitchFamily="34" charset="0"/>
                <a:cs typeface="Times New Roman" pitchFamily="18" charset="0"/>
              </a:rPr>
              <a:t>+  </a:t>
            </a:r>
            <a:r>
              <a:rPr lang="en-US" sz="3600" dirty="0">
                <a:solidFill>
                  <a:srgbClr val="0000FF"/>
                </a:solidFill>
                <a:latin typeface=".VnTime" pitchFamily="34" charset="0"/>
                <a:cs typeface="Times New Roman" pitchFamily="18" charset="0"/>
              </a:rPr>
              <a:t>C©u khiÕn: </a:t>
            </a:r>
            <a:r>
              <a:rPr lang="en-US" sz="3600" i="1" dirty="0">
                <a:solidFill>
                  <a:srgbClr val="FF0000"/>
                </a:solidFill>
                <a:latin typeface=".VnTime" pitchFamily="34" charset="0"/>
                <a:cs typeface="Times New Roman" pitchFamily="18" charset="0"/>
              </a:rPr>
              <a:t>Em vÒ nhµ ®i!  </a:t>
            </a:r>
          </a:p>
          <a:p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kìa</a:t>
            </a:r>
            <a:r>
              <a:rPr lang="en-US" sz="3600" i="1" dirty="0">
                <a:solidFill>
                  <a:srgbClr val="FF0000"/>
                </a:solidFill>
                <a:latin typeface=".VnTime" pitchFamily="34" charset="0"/>
                <a:cs typeface="Times New Roman" pitchFamily="18" charset="0"/>
              </a:rPr>
              <a:t>!</a:t>
            </a:r>
            <a:endParaRPr lang="en-US" sz="3600" dirty="0">
              <a:latin typeface=".VnTime" pitchFamily="34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24000" y="3242784"/>
            <a:ext cx="5486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srgbClr val="006600"/>
                </a:solidFill>
                <a:latin typeface=".VnTime" pitchFamily="34" charset="0"/>
                <a:cs typeface="Times New Roman" pitchFamily="18" charset="0"/>
              </a:rPr>
              <a:t>+  C©u kÓ: </a:t>
            </a:r>
            <a:r>
              <a:rPr lang="en-US" sz="3600" dirty="0">
                <a:latin typeface=".VnTime" pitchFamily="34" charset="0"/>
                <a:cs typeface="Times New Roman" pitchFamily="18" charset="0"/>
              </a:rPr>
              <a:t>c¸c c©u cßn l¹i.</a:t>
            </a:r>
          </a:p>
        </p:txBody>
      </p:sp>
    </p:spTree>
    <p:extLst>
      <p:ext uri="{BB962C8B-B14F-4D97-AF65-F5344CB8AC3E}">
        <p14:creationId xmlns:p14="http://schemas.microsoft.com/office/powerpoint/2010/main" val="781791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58834" y="194608"/>
            <a:ext cx="1032836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sz="4000" dirty="0">
                <a:solidFill>
                  <a:srgbClr val="FF0000"/>
                </a:solidFill>
                <a:latin typeface=".VnTime" pitchFamily="34" charset="0"/>
                <a:cs typeface="Times New Roman" pitchFamily="18" charset="0"/>
              </a:rPr>
              <a:t>:</a:t>
            </a:r>
            <a:r>
              <a:rPr lang="en-US" sz="4000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vi-VN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đọc có trạng ngữ nào chỉ </a:t>
            </a:r>
            <a:r>
              <a:rPr lang="vi-VN" sz="4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 gian</a:t>
            </a:r>
            <a:r>
              <a:rPr lang="vi-VN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4000" b="1" i="1" u="sng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 chốn</a:t>
            </a:r>
            <a:r>
              <a:rPr lang="vi-VN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40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58834" y="1676400"/>
            <a:ext cx="1032836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/>
              <a:t>+   </a:t>
            </a:r>
            <a:r>
              <a:rPr lang="en-US" sz="4000" b="1" i="1" u="sng" dirty="0" err="1">
                <a:latin typeface=".VnTime" pitchFamily="34" charset="0"/>
                <a:cs typeface="Times New Roman" pitchFamily="18" charset="0"/>
              </a:rPr>
              <a:t>Cã</a:t>
            </a:r>
            <a:r>
              <a:rPr lang="en-US" sz="4000" b="1" i="1" u="sng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sz="4000" b="1" i="1" u="sng" dirty="0" err="1">
                <a:latin typeface=".VnTime" pitchFamily="34" charset="0"/>
                <a:cs typeface="Times New Roman" pitchFamily="18" charset="0"/>
              </a:rPr>
              <a:t>mét</a:t>
            </a:r>
            <a:r>
              <a:rPr lang="en-US" sz="4000" b="1" i="1" u="sng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sz="4000" b="1" i="1" u="sng" dirty="0" err="1">
                <a:latin typeface=".VnTime" pitchFamily="34" charset="0"/>
                <a:cs typeface="Times New Roman" pitchFamily="18" charset="0"/>
              </a:rPr>
              <a:t>lÇn</a:t>
            </a:r>
            <a:r>
              <a:rPr lang="en-US" sz="4000" b="1" i="1" u="sng" dirty="0">
                <a:latin typeface=".VnTime" pitchFamily="34" charset="0"/>
                <a:cs typeface="Times New Roman" pitchFamily="18" charset="0"/>
              </a:rPr>
              <a:t>, </a:t>
            </a:r>
            <a:r>
              <a:rPr lang="en-US" sz="4000" b="1" i="1" u="sng" dirty="0" err="1">
                <a:latin typeface=".VnTime" pitchFamily="34" charset="0"/>
                <a:cs typeface="Times New Roman" pitchFamily="18" charset="0"/>
              </a:rPr>
              <a:t>trong</a:t>
            </a:r>
            <a:r>
              <a:rPr lang="en-US" sz="4000" b="1" i="1" u="sng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sz="4000" b="1" i="1" u="sng" dirty="0" err="1">
                <a:latin typeface=".VnTime" pitchFamily="34" charset="0"/>
                <a:cs typeface="Times New Roman" pitchFamily="18" charset="0"/>
              </a:rPr>
              <a:t>giê</a:t>
            </a:r>
            <a:r>
              <a:rPr lang="en-US" sz="4000" b="1" i="1" u="sng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sz="4000" b="1" i="1" u="sng" dirty="0" err="1">
                <a:latin typeface=".VnTime" pitchFamily="34" charset="0"/>
                <a:cs typeface="Times New Roman" pitchFamily="18" charset="0"/>
              </a:rPr>
              <a:t>tËp</a:t>
            </a:r>
            <a:r>
              <a:rPr lang="en-US" sz="4000" b="1" i="1" u="sng" dirty="0">
                <a:latin typeface=".VnTime" pitchFamily="34" charset="0"/>
                <a:cs typeface="Times New Roman" pitchFamily="18" charset="0"/>
              </a:rPr>
              <a:t> ®</a:t>
            </a:r>
            <a:r>
              <a:rPr lang="en-US" sz="4000" b="1" i="1" u="sng" dirty="0" err="1">
                <a:latin typeface=".VnTime" pitchFamily="34" charset="0"/>
                <a:cs typeface="Times New Roman" pitchFamily="18" charset="0"/>
              </a:rPr>
              <a:t>äc</a:t>
            </a:r>
            <a:r>
              <a:rPr lang="en-US" sz="4000" i="1" dirty="0">
                <a:latin typeface=".VnTime" pitchFamily="34" charset="0"/>
                <a:cs typeface="Times New Roman" pitchFamily="18" charset="0"/>
              </a:rPr>
              <a:t>, </a:t>
            </a:r>
            <a:r>
              <a:rPr lang="en-US" sz="4000" i="1" dirty="0" err="1">
                <a:latin typeface=".VnTime" pitchFamily="34" charset="0"/>
                <a:cs typeface="Times New Roman" pitchFamily="18" charset="0"/>
              </a:rPr>
              <a:t>t«i</a:t>
            </a:r>
            <a:r>
              <a:rPr lang="en-US" sz="4000" i="1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sz="4000" i="1" dirty="0" err="1">
                <a:latin typeface=".VnTime" pitchFamily="34" charset="0"/>
                <a:cs typeface="Times New Roman" pitchFamily="18" charset="0"/>
              </a:rPr>
              <a:t>nhÐt</a:t>
            </a:r>
            <a:r>
              <a:rPr lang="en-US" sz="4000" i="1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sz="4000" i="1" dirty="0" err="1">
                <a:latin typeface=".VnTime" pitchFamily="34" charset="0"/>
                <a:cs typeface="Times New Roman" pitchFamily="18" charset="0"/>
              </a:rPr>
              <a:t>tê</a:t>
            </a:r>
            <a:r>
              <a:rPr lang="en-US" sz="4000" i="1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sz="4000" i="1" dirty="0" err="1">
                <a:latin typeface=".VnTime" pitchFamily="34" charset="0"/>
                <a:cs typeface="Times New Roman" pitchFamily="18" charset="0"/>
              </a:rPr>
              <a:t>giÊy</a:t>
            </a:r>
            <a:r>
              <a:rPr lang="en-US" sz="4000" i="1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sz="4000" i="1" dirty="0" err="1">
                <a:latin typeface=".VnTime" pitchFamily="34" charset="0"/>
                <a:cs typeface="Times New Roman" pitchFamily="18" charset="0"/>
              </a:rPr>
              <a:t>thÊm</a:t>
            </a:r>
            <a:r>
              <a:rPr lang="en-US" sz="4000" i="1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sz="4000" i="1" dirty="0" err="1">
                <a:latin typeface=".VnTime" pitchFamily="34" charset="0"/>
                <a:cs typeface="Times New Roman" pitchFamily="18" charset="0"/>
              </a:rPr>
              <a:t>vµo</a:t>
            </a:r>
            <a:r>
              <a:rPr lang="en-US" sz="4000" i="1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sz="4000" i="1" dirty="0" err="1">
                <a:latin typeface=".VnTime" pitchFamily="34" charset="0"/>
                <a:cs typeface="Times New Roman" pitchFamily="18" charset="0"/>
              </a:rPr>
              <a:t>måm</a:t>
            </a:r>
            <a:r>
              <a:rPr lang="en-US" sz="4000" i="1" dirty="0">
                <a:latin typeface=".VnTime" pitchFamily="34" charset="0"/>
                <a:cs typeface="Times New Roman" pitchFamily="18" charset="0"/>
              </a:rPr>
              <a:t>.</a:t>
            </a:r>
            <a:endParaRPr lang="en-US" sz="4000" dirty="0">
              <a:latin typeface=".VnTime" pitchFamily="34" charset="0"/>
              <a:cs typeface="Times New Roman" pitchFamily="18" charset="0"/>
            </a:endParaRPr>
          </a:p>
          <a:p>
            <a:r>
              <a:rPr lang="en-US" sz="4000" dirty="0">
                <a:solidFill>
                  <a:srgbClr val="FF0000"/>
                </a:solidFill>
                <a:latin typeface=".VnTime" pitchFamily="34" charset="0"/>
                <a:cs typeface="Times New Roman" pitchFamily="18" charset="0"/>
              </a:rPr>
              <a:t>                       TN </a:t>
            </a:r>
            <a:r>
              <a:rPr lang="en-US" sz="4000" dirty="0" err="1">
                <a:solidFill>
                  <a:srgbClr val="FF0000"/>
                </a:solidFill>
                <a:latin typeface=".VnTime" pitchFamily="34" charset="0"/>
                <a:cs typeface="Times New Roman" pitchFamily="18" charset="0"/>
              </a:rPr>
              <a:t>thêi</a:t>
            </a:r>
            <a:r>
              <a:rPr lang="en-US" sz="4000" dirty="0">
                <a:solidFill>
                  <a:srgbClr val="FF0000"/>
                </a:solidFill>
                <a:latin typeface=".VnTime" pitchFamily="34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.VnTime" pitchFamily="34" charset="0"/>
                <a:cs typeface="Times New Roman" pitchFamily="18" charset="0"/>
              </a:rPr>
              <a:t>gian</a:t>
            </a:r>
            <a:r>
              <a:rPr lang="en-US" sz="4000" dirty="0">
                <a:solidFill>
                  <a:srgbClr val="FF0000"/>
                </a:solidFill>
                <a:latin typeface=".VnTime" pitchFamily="34" charset="0"/>
                <a:cs typeface="Times New Roman" pitchFamily="18" charset="0"/>
              </a:rPr>
              <a:t>  </a:t>
            </a:r>
            <a:r>
              <a:rPr lang="en-US" sz="4000" dirty="0">
                <a:solidFill>
                  <a:srgbClr val="FF0000"/>
                </a:solidFill>
                <a:latin typeface=".VnTime" pitchFamily="34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khi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nào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...?</a:t>
            </a: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00200" y="3886200"/>
            <a:ext cx="1032836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>
                <a:latin typeface=".VnTime" pitchFamily="34" charset="0"/>
                <a:cs typeface="Times New Roman" pitchFamily="18" charset="0"/>
              </a:rPr>
              <a:t>+ </a:t>
            </a:r>
            <a:r>
              <a:rPr lang="en-US" sz="4000" b="1" i="1" u="sng" dirty="0" err="1">
                <a:latin typeface=".VnTime" pitchFamily="34" charset="0"/>
                <a:cs typeface="Times New Roman" pitchFamily="18" charset="0"/>
              </a:rPr>
              <a:t>Ngåi</a:t>
            </a:r>
            <a:r>
              <a:rPr lang="en-US" sz="4000" b="1" i="1" u="sng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sz="4000" b="1" i="1" u="sng" dirty="0" err="1">
                <a:latin typeface=".VnTime" pitchFamily="34" charset="0"/>
                <a:cs typeface="Times New Roman" pitchFamily="18" charset="0"/>
              </a:rPr>
              <a:t>trong</a:t>
            </a:r>
            <a:r>
              <a:rPr lang="en-US" sz="4000" b="1" i="1" u="sng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sz="4000" b="1" i="1" u="sng" dirty="0" err="1">
                <a:latin typeface=".VnTime" pitchFamily="34" charset="0"/>
                <a:cs typeface="Times New Roman" pitchFamily="18" charset="0"/>
              </a:rPr>
              <a:t>líp</a:t>
            </a:r>
            <a:r>
              <a:rPr lang="en-US" sz="4000" i="1" dirty="0">
                <a:latin typeface=".VnTime" pitchFamily="34" charset="0"/>
                <a:cs typeface="Times New Roman" pitchFamily="18" charset="0"/>
              </a:rPr>
              <a:t>, </a:t>
            </a:r>
            <a:r>
              <a:rPr lang="en-US" sz="4000" i="1" dirty="0" err="1">
                <a:latin typeface=".VnTime" pitchFamily="34" charset="0"/>
                <a:cs typeface="Times New Roman" pitchFamily="18" charset="0"/>
              </a:rPr>
              <a:t>t«i</a:t>
            </a:r>
            <a:r>
              <a:rPr lang="en-US" sz="4000" i="1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sz="4000" i="1" dirty="0" err="1">
                <a:latin typeface=".VnTime" pitchFamily="34" charset="0"/>
                <a:cs typeface="Times New Roman" pitchFamily="18" charset="0"/>
              </a:rPr>
              <a:t>lÊy</a:t>
            </a:r>
            <a:r>
              <a:rPr lang="en-US" sz="4000" i="1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sz="4000" i="1" dirty="0" err="1">
                <a:latin typeface=".VnTime" pitchFamily="34" charset="0"/>
                <a:cs typeface="Times New Roman" pitchFamily="18" charset="0"/>
              </a:rPr>
              <a:t>l­ì</a:t>
            </a:r>
            <a:r>
              <a:rPr lang="en-US" sz="4000" i="1" dirty="0">
                <a:latin typeface=".VnTime" pitchFamily="34" charset="0"/>
                <a:cs typeface="Times New Roman" pitchFamily="18" charset="0"/>
              </a:rPr>
              <a:t> ®</a:t>
            </a:r>
            <a:r>
              <a:rPr lang="en-US" sz="4000" i="1" dirty="0" err="1">
                <a:latin typeface=".VnTime" pitchFamily="34" charset="0"/>
                <a:cs typeface="Times New Roman" pitchFamily="18" charset="0"/>
              </a:rPr>
              <a:t>Èy</a:t>
            </a:r>
            <a:r>
              <a:rPr lang="en-US" sz="4000" i="1" dirty="0">
                <a:latin typeface=".VnTime" pitchFamily="34" charset="0"/>
                <a:cs typeface="Times New Roman" pitchFamily="18" charset="0"/>
              </a:rPr>
              <a:t> ®</a:t>
            </a:r>
            <a:r>
              <a:rPr lang="en-US" sz="4000" i="1" dirty="0" err="1">
                <a:latin typeface=".VnTime" pitchFamily="34" charset="0"/>
                <a:cs typeface="Times New Roman" pitchFamily="18" charset="0"/>
              </a:rPr>
              <a:t>i</a:t>
            </a:r>
            <a:r>
              <a:rPr lang="en-US" sz="4000" i="1" dirty="0">
                <a:latin typeface=".VnTime" pitchFamily="34" charset="0"/>
                <a:cs typeface="Times New Roman" pitchFamily="18" charset="0"/>
              </a:rPr>
              <a:t>, ®</a:t>
            </a:r>
            <a:r>
              <a:rPr lang="en-US" sz="4000" i="1" dirty="0" err="1">
                <a:latin typeface=".VnTime" pitchFamily="34" charset="0"/>
                <a:cs typeface="Times New Roman" pitchFamily="18" charset="0"/>
              </a:rPr>
              <a:t>Èy</a:t>
            </a:r>
            <a:r>
              <a:rPr lang="en-US" sz="4000" i="1" dirty="0">
                <a:latin typeface=".VnTime" pitchFamily="34" charset="0"/>
                <a:cs typeface="Times New Roman" pitchFamily="18" charset="0"/>
              </a:rPr>
              <a:t> l¹i </a:t>
            </a:r>
            <a:r>
              <a:rPr lang="en-US" sz="4000" i="1" dirty="0" err="1">
                <a:latin typeface=".VnTime" pitchFamily="34" charset="0"/>
                <a:cs typeface="Times New Roman" pitchFamily="18" charset="0"/>
              </a:rPr>
              <a:t>côc</a:t>
            </a:r>
            <a:r>
              <a:rPr lang="en-US" sz="4000" i="1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sz="4000" i="1" dirty="0" err="1">
                <a:latin typeface=".VnTime" pitchFamily="34" charset="0"/>
                <a:cs typeface="Times New Roman" pitchFamily="18" charset="0"/>
              </a:rPr>
              <a:t>giÊy</a:t>
            </a:r>
            <a:r>
              <a:rPr lang="en-US" sz="4000" i="1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sz="4000" i="1" dirty="0" err="1">
                <a:latin typeface=".VnTime" pitchFamily="34" charset="0"/>
                <a:cs typeface="Times New Roman" pitchFamily="18" charset="0"/>
              </a:rPr>
              <a:t>thÊm</a:t>
            </a:r>
            <a:r>
              <a:rPr lang="en-US" sz="4000" i="1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sz="4000" i="1" dirty="0" err="1">
                <a:latin typeface=".VnTime" pitchFamily="34" charset="0"/>
                <a:cs typeface="Times New Roman" pitchFamily="18" charset="0"/>
              </a:rPr>
              <a:t>trong</a:t>
            </a:r>
            <a:r>
              <a:rPr lang="en-US" sz="4000" i="1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sz="4000" i="1" dirty="0" err="1">
                <a:latin typeface=".VnTime" pitchFamily="34" charset="0"/>
                <a:cs typeface="Times New Roman" pitchFamily="18" charset="0"/>
              </a:rPr>
              <a:t>måm</a:t>
            </a:r>
            <a:r>
              <a:rPr lang="en-US" sz="4000" i="1" dirty="0">
                <a:latin typeface=".VnTime" pitchFamily="34" charset="0"/>
                <a:cs typeface="Times New Roman" pitchFamily="18" charset="0"/>
              </a:rPr>
              <a:t> ...</a:t>
            </a:r>
            <a:endParaRPr lang="en-US" sz="4000" dirty="0">
              <a:latin typeface=".VnTime" pitchFamily="34" charset="0"/>
              <a:cs typeface="Times New Roman" pitchFamily="18" charset="0"/>
            </a:endParaRPr>
          </a:p>
          <a:p>
            <a:pPr algn="just"/>
            <a:r>
              <a:rPr lang="en-US" sz="4000" dirty="0">
                <a:latin typeface=".VnTime" pitchFamily="34" charset="0"/>
                <a:cs typeface="Times New Roman" pitchFamily="18" charset="0"/>
              </a:rPr>
              <a:t>                      </a:t>
            </a:r>
            <a:r>
              <a:rPr lang="en-US" sz="4000" dirty="0">
                <a:solidFill>
                  <a:srgbClr val="FF0000"/>
                </a:solidFill>
                <a:latin typeface=".VnTime" pitchFamily="34" charset="0"/>
                <a:cs typeface="Times New Roman" pitchFamily="18" charset="0"/>
              </a:rPr>
              <a:t>TN </a:t>
            </a:r>
            <a:r>
              <a:rPr lang="en-US" sz="4000" dirty="0" err="1">
                <a:solidFill>
                  <a:srgbClr val="FF0000"/>
                </a:solidFill>
                <a:latin typeface=".VnTime" pitchFamily="34" charset="0"/>
                <a:cs typeface="Times New Roman" pitchFamily="18" charset="0"/>
              </a:rPr>
              <a:t>n¬i</a:t>
            </a:r>
            <a:r>
              <a:rPr lang="en-US" sz="4000" dirty="0">
                <a:solidFill>
                  <a:srgbClr val="FF0000"/>
                </a:solidFill>
                <a:latin typeface=".VnTime" pitchFamily="34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.VnTime" pitchFamily="34" charset="0"/>
                <a:cs typeface="Times New Roman" pitchFamily="18" charset="0"/>
              </a:rPr>
              <a:t>chèn</a:t>
            </a:r>
            <a:r>
              <a:rPr lang="en-US" sz="4000" dirty="0">
                <a:solidFill>
                  <a:srgbClr val="FF0000"/>
                </a:solidFill>
                <a:latin typeface=".VnTime" pitchFamily="34" charset="0"/>
                <a:cs typeface="Times New Roman" pitchFamily="18" charset="0"/>
              </a:rPr>
              <a:t>  </a:t>
            </a:r>
            <a:r>
              <a:rPr lang="en-US" sz="4000" dirty="0">
                <a:solidFill>
                  <a:srgbClr val="FF0000"/>
                </a:solidFill>
                <a:latin typeface=".VnTime" pitchFamily="34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ở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đâu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....?</a:t>
            </a: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242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00200" y="304800"/>
            <a:ext cx="104394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Chuyện xảy ra </a:t>
            </a:r>
            <a:r>
              <a:rPr lang="en-US" sz="3600" u="sng" dirty="0">
                <a:latin typeface="Times New Roman" pitchFamily="18" charset="0"/>
                <a:cs typeface="Times New Roman" pitchFamily="18" charset="0"/>
              </a:rPr>
              <a:t>đã lâu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                         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TN thời gian</a:t>
            </a:r>
          </a:p>
          <a:p>
            <a:pPr marL="342900" indent="-342900">
              <a:buFontTx/>
              <a:buChar char="-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Thực tình tôi chẳng muốn kể </a:t>
            </a:r>
            <a:r>
              <a:rPr lang="en-US" sz="3600" u="sng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600" u="sng" dirty="0">
                <a:latin typeface="Times New Roman" pitchFamily="18" charset="0"/>
                <a:cs typeface="Times New Roman" pitchFamily="18" charset="0"/>
              </a:rPr>
              <a:t> thấy ngượng quá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                                                       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TN nguyên nhân</a:t>
            </a:r>
          </a:p>
          <a:p>
            <a:pPr marL="342900" indent="-342900">
              <a:buFontTx/>
              <a:buChar char="-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Tôi cố tình làm thế </a:t>
            </a:r>
            <a:r>
              <a:rPr lang="en-US" sz="3600" u="sng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u="sng" dirty="0">
                <a:latin typeface="Times New Roman" pitchFamily="18" charset="0"/>
                <a:cs typeface="Times New Roman" pitchFamily="18" charset="0"/>
              </a:rPr>
              <a:t> khỏi phải đọc bài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                                        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TN mục đích</a:t>
            </a:r>
          </a:p>
          <a:p>
            <a:pPr marL="342900" indent="-342900" algn="r">
              <a:buFontTx/>
              <a:buChar char="-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Nhưng dù sao cũng phải nói ra </a:t>
            </a:r>
            <a:r>
              <a:rPr lang="en-US" sz="3600" u="sng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u="sng" dirty="0">
                <a:latin typeface="Times New Roman" pitchFamily="18" charset="0"/>
                <a:cs typeface="Times New Roman" pitchFamily="18" charset="0"/>
              </a:rPr>
              <a:t> không bao </a:t>
            </a:r>
            <a:r>
              <a:rPr lang="en-US" sz="3600" u="sng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6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sng" dirty="0" err="1"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36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sng" dirty="0" err="1"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3600" u="sng" dirty="0">
                <a:latin typeface="Times New Roman" pitchFamily="18" charset="0"/>
                <a:cs typeface="Times New Roman" pitchFamily="18" charset="0"/>
              </a:rPr>
              <a:t> như vậy nữa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600" u="sng" dirty="0"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TN mục đích</a:t>
            </a:r>
          </a:p>
          <a:p>
            <a:pPr marL="342900" indent="-342900">
              <a:buFontTx/>
              <a:buChar char="-"/>
            </a:pPr>
            <a:endParaRPr lang="en-US" sz="3600" u="sng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9719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A3E6E7C-509E-49E8-91B0-E77A1D4EB6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1200" y="1447800"/>
            <a:ext cx="7467600" cy="3581400"/>
          </a:xfrm>
          <a:noFill/>
        </p:spPr>
        <p:txBody>
          <a:bodyPr>
            <a:noAutofit/>
          </a:bodyPr>
          <a:lstStyle/>
          <a:p>
            <a:r>
              <a:rPr lang="en-US" sz="12000" b="1" dirty="0" err="1">
                <a:solidFill>
                  <a:srgbClr val="FB3B5B"/>
                </a:solidFill>
                <a:latin typeface="#9Slide03 Duepuntozero" panose="02000507000000020004" pitchFamily="2" charset="0"/>
              </a:rPr>
              <a:t>Chúc</a:t>
            </a:r>
            <a:r>
              <a:rPr lang="en-US" sz="12000" b="1" dirty="0">
                <a:solidFill>
                  <a:srgbClr val="FB3B5B"/>
                </a:solidFill>
                <a:latin typeface="#9Slide03 Duepuntozero" panose="02000507000000020004" pitchFamily="2" charset="0"/>
              </a:rPr>
              <a:t> </a:t>
            </a:r>
            <a:r>
              <a:rPr lang="en-US" sz="12000" b="1" dirty="0" err="1">
                <a:solidFill>
                  <a:srgbClr val="FB3B5B"/>
                </a:solidFill>
                <a:latin typeface="#9Slide03 Duepuntozero" panose="02000507000000020004" pitchFamily="2" charset="0"/>
              </a:rPr>
              <a:t>các</a:t>
            </a:r>
            <a:r>
              <a:rPr lang="en-US" sz="12000" b="1" dirty="0">
                <a:solidFill>
                  <a:srgbClr val="FB3B5B"/>
                </a:solidFill>
                <a:latin typeface="#9Slide03 Duepuntozero" panose="02000507000000020004" pitchFamily="2" charset="0"/>
              </a:rPr>
              <a:t> </a:t>
            </a:r>
            <a:r>
              <a:rPr lang="en-US" sz="12000" b="1" dirty="0" err="1">
                <a:solidFill>
                  <a:srgbClr val="FB3B5B"/>
                </a:solidFill>
                <a:latin typeface="#9Slide03 Duepuntozero" panose="02000507000000020004" pitchFamily="2" charset="0"/>
              </a:rPr>
              <a:t>em</a:t>
            </a:r>
            <a:r>
              <a:rPr lang="en-US" sz="12000" b="1" dirty="0">
                <a:solidFill>
                  <a:srgbClr val="FB3B5B"/>
                </a:solidFill>
                <a:latin typeface="#9Slide03 Duepuntozero" panose="02000507000000020004" pitchFamily="2" charset="0"/>
              </a:rPr>
              <a:t> </a:t>
            </a:r>
            <a:r>
              <a:rPr lang="en-US" sz="12000" b="1" dirty="0" err="1">
                <a:solidFill>
                  <a:srgbClr val="FB3B5B"/>
                </a:solidFill>
                <a:latin typeface="#9Slide03 Duepuntozero" panose="02000507000000020004" pitchFamily="2" charset="0"/>
              </a:rPr>
              <a:t>học</a:t>
            </a:r>
            <a:r>
              <a:rPr lang="en-US" sz="12000" b="1" dirty="0">
                <a:solidFill>
                  <a:srgbClr val="FB3B5B"/>
                </a:solidFill>
                <a:latin typeface="#9Slide03 Duepuntozero" panose="02000507000000020004" pitchFamily="2" charset="0"/>
              </a:rPr>
              <a:t> </a:t>
            </a:r>
            <a:r>
              <a:rPr lang="en-US" sz="12000" b="1" dirty="0" err="1">
                <a:solidFill>
                  <a:srgbClr val="FB3B5B"/>
                </a:solidFill>
                <a:latin typeface="#9Slide03 Duepuntozero" panose="02000507000000020004" pitchFamily="2" charset="0"/>
              </a:rPr>
              <a:t>tốt</a:t>
            </a:r>
            <a:r>
              <a:rPr lang="en-US" sz="12000" b="1" dirty="0">
                <a:solidFill>
                  <a:srgbClr val="FB3B5B"/>
                </a:solidFill>
                <a:latin typeface="#9Slide03 Duepuntozero" panose="02000507000000020004" pitchFamily="2" charset="0"/>
              </a:rPr>
              <a:t>!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7E74A47-E761-49B6-A8A2-BF733996E1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2075" y="5867400"/>
            <a:ext cx="476250" cy="4762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21A0AE2-9EA9-4649-9BC0-98B57ABCB7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5867400"/>
            <a:ext cx="476250" cy="47625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57CAB04-C9E0-4DBE-83F4-AB63D7CA71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5125" y="5895975"/>
            <a:ext cx="476250" cy="47625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E922B06-3BB5-48D9-B031-886367445D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6650" y="5867400"/>
            <a:ext cx="476250" cy="47625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8AB7317-323C-40DF-AD57-156C47997F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8175" y="5895975"/>
            <a:ext cx="476250" cy="47625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907204C-85FD-4CBF-9705-84E70990EB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5867400"/>
            <a:ext cx="476250" cy="47625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C0BFF7D-E459-42A6-AEF6-68EC80F233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9825" y="5867400"/>
            <a:ext cx="476250" cy="47625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95317BF-31BA-41B6-B308-CF15D92855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8025" y="5867400"/>
            <a:ext cx="476250" cy="47625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9A28A85-7283-451C-891B-ACE154F97A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0988" y="5867400"/>
            <a:ext cx="476250" cy="47625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562744A1-E716-4FC9-8404-44A9F5285D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3951" y="5867400"/>
            <a:ext cx="476250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87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186</TotalTime>
  <Words>439</Words>
  <Application>Microsoft Office PowerPoint</Application>
  <PresentationFormat>Widescreen</PresentationFormat>
  <Paragraphs>35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#9Slide03 Duepuntozero</vt:lpstr>
      <vt:lpstr>#9Slide03 Nokia</vt:lpstr>
      <vt:lpstr>.VnTime</vt:lpstr>
      <vt:lpstr>Arial</vt:lpstr>
      <vt:lpstr>Century Gothic</vt:lpstr>
      <vt:lpstr>Times New Roman</vt:lpstr>
      <vt:lpstr>Wingdings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Chúc các em học tốt!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meo luong</dc:creator>
  <cp:lastModifiedBy>MTC</cp:lastModifiedBy>
  <cp:revision>280</cp:revision>
  <dcterms:created xsi:type="dcterms:W3CDTF">2007-11-03T10:15:04Z</dcterms:created>
  <dcterms:modified xsi:type="dcterms:W3CDTF">2023-05-15T08:31:13Z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1033-11.2.0.10132</vt:lpwstr>
  </property>
</Properties>
</file>