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 id="2147483721" r:id="rId4"/>
  </p:sldMasterIdLst>
  <p:notesMasterIdLst>
    <p:notesMasterId r:id="rId38"/>
  </p:notesMasterIdLst>
  <p:sldIdLst>
    <p:sldId id="301" r:id="rId5"/>
    <p:sldId id="3414" r:id="rId6"/>
    <p:sldId id="328" r:id="rId7"/>
    <p:sldId id="3416" r:id="rId8"/>
    <p:sldId id="307" r:id="rId9"/>
    <p:sldId id="2007577191" r:id="rId10"/>
    <p:sldId id="3401" r:id="rId11"/>
    <p:sldId id="2007577206" r:id="rId12"/>
    <p:sldId id="2007577193" r:id="rId13"/>
    <p:sldId id="2007577207" r:id="rId14"/>
    <p:sldId id="3402" r:id="rId15"/>
    <p:sldId id="2007577195" r:id="rId16"/>
    <p:sldId id="2007577196" r:id="rId17"/>
    <p:sldId id="2007577198" r:id="rId18"/>
    <p:sldId id="2007577197" r:id="rId19"/>
    <p:sldId id="2007577199" r:id="rId20"/>
    <p:sldId id="2007577201" r:id="rId21"/>
    <p:sldId id="2007577200" r:id="rId22"/>
    <p:sldId id="2007577203" r:id="rId23"/>
    <p:sldId id="2007577204" r:id="rId24"/>
    <p:sldId id="3407" r:id="rId25"/>
    <p:sldId id="2007577208" r:id="rId26"/>
    <p:sldId id="265" r:id="rId27"/>
    <p:sldId id="259" r:id="rId28"/>
    <p:sldId id="303" r:id="rId29"/>
    <p:sldId id="306" r:id="rId30"/>
    <p:sldId id="266" r:id="rId31"/>
    <p:sldId id="260" r:id="rId32"/>
    <p:sldId id="267" r:id="rId33"/>
    <p:sldId id="261" r:id="rId34"/>
    <p:sldId id="284" r:id="rId35"/>
    <p:sldId id="2007577210" r:id="rId36"/>
    <p:sldId id="257"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5EC9"/>
    <a:srgbClr val="FF66CC"/>
    <a:srgbClr val="78E60A"/>
    <a:srgbClr val="FFC000"/>
    <a:srgbClr val="0096FF"/>
    <a:srgbClr val="FF7C8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4" autoAdjust="0"/>
    <p:restoredTop sz="94660"/>
  </p:normalViewPr>
  <p:slideViewPr>
    <p:cSldViewPr snapToGrid="0">
      <p:cViewPr varScale="1">
        <p:scale>
          <a:sx n="69" d="100"/>
          <a:sy n="69" d="100"/>
        </p:scale>
        <p:origin x="72"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4AC75-503D-46F2-B595-3F6C5AE30826}" type="datetimeFigureOut">
              <a:rPr lang="zh-CN" altLang="en-US" smtClean="0"/>
              <a:t>2023/5/15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C66A3-5A39-4A8D-90A0-2B7BB2C21C8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3</a:t>
            </a:fld>
            <a:endParaRPr lang="zh-CN" altLang="en-US"/>
          </a:p>
        </p:txBody>
      </p:sp>
    </p:spTree>
    <p:extLst>
      <p:ext uri="{BB962C8B-B14F-4D97-AF65-F5344CB8AC3E}">
        <p14:creationId xmlns:p14="http://schemas.microsoft.com/office/powerpoint/2010/main" val="559475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7</a:t>
            </a:fld>
            <a:endParaRPr lang="zh-CN" altLang="en-US"/>
          </a:p>
        </p:txBody>
      </p:sp>
    </p:spTree>
    <p:extLst>
      <p:ext uri="{BB962C8B-B14F-4D97-AF65-F5344CB8AC3E}">
        <p14:creationId xmlns:p14="http://schemas.microsoft.com/office/powerpoint/2010/main" val="1779613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57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11</a:t>
            </a:fld>
            <a:endParaRPr lang="zh-CN" altLang="en-US"/>
          </a:p>
        </p:txBody>
      </p:sp>
    </p:spTree>
    <p:extLst>
      <p:ext uri="{BB962C8B-B14F-4D97-AF65-F5344CB8AC3E}">
        <p14:creationId xmlns:p14="http://schemas.microsoft.com/office/powerpoint/2010/main" val="401765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4847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028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21</a:t>
            </a:fld>
            <a:endParaRPr lang="zh-CN" altLang="en-US"/>
          </a:p>
        </p:txBody>
      </p:sp>
    </p:spTree>
    <p:extLst>
      <p:ext uri="{BB962C8B-B14F-4D97-AF65-F5344CB8AC3E}">
        <p14:creationId xmlns:p14="http://schemas.microsoft.com/office/powerpoint/2010/main" val="124747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33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audio" Target="../media/audio1.wav"/><Relationship Id="rId4" Type="http://schemas.openxmlformats.org/officeDocument/2006/relationships/image" Target="../media/image8.png"/><Relationship Id="rId9"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059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30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46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53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97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7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4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47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961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2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06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66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09760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392952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22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26299880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28443441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32074803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49513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46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4040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47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207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00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74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441893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218618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4810566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389507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3639492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14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0091123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2078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27174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89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4783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8092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17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2023/5/15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jpeg"/><Relationship Id="rId4" Type="http://schemas.openxmlformats.org/officeDocument/2006/relationships/slideLayout" Target="../slideLayouts/slideLayout4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20.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5FE3DC0-C8EC-10BC-7960-79D0F11CEED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65" r:id="rId28"/>
    <p:sldLayoutId id="2147483766" r:id="rId29"/>
    <p:sldLayoutId id="2147483767" r:id="rId30"/>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7AAA451-0EA6-41C1-98B6-B9661C29C8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9"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0517005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F2717E93-531B-D576-A463-C7051541F47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extLst>
      <p:ext uri="{BB962C8B-B14F-4D97-AF65-F5344CB8AC3E}">
        <p14:creationId xmlns:p14="http://schemas.microsoft.com/office/powerpoint/2010/main" val="2706870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46868D-6EC1-4B23-AE27-599C2DE922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119333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57.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5.jpg"/><Relationship Id="rId5" Type="http://schemas.openxmlformats.org/officeDocument/2006/relationships/image" Target="../media/image63.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6.jpg"/><Relationship Id="rId5" Type="http://schemas.openxmlformats.org/officeDocument/2006/relationships/image" Target="../media/image63.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28.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2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image" Target="../media/image73.gif"/><Relationship Id="rId5" Type="http://schemas.openxmlformats.org/officeDocument/2006/relationships/image" Target="../media/image72.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0.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3.emf"/><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46.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丫头\png\对话框\ds.png">
            <a:extLst>
              <a:ext uri="{FF2B5EF4-FFF2-40B4-BE49-F238E27FC236}">
                <a16:creationId xmlns:a16="http://schemas.microsoft.com/office/drawing/2014/main" id="{3F110112-8ED1-A37C-B8CD-CF1B98B76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894" y="650878"/>
            <a:ext cx="10797965" cy="59984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组合 68">
            <a:extLst>
              <a:ext uri="{FF2B5EF4-FFF2-40B4-BE49-F238E27FC236}">
                <a16:creationId xmlns:a16="http://schemas.microsoft.com/office/drawing/2014/main" id="{DFF9E784-6D9A-CA97-4772-401DECE37C86}"/>
              </a:ext>
            </a:extLst>
          </p:cNvPr>
          <p:cNvGrpSpPr/>
          <p:nvPr/>
        </p:nvGrpSpPr>
        <p:grpSpPr>
          <a:xfrm>
            <a:off x="467361" y="303530"/>
            <a:ext cx="1355725" cy="1004889"/>
            <a:chOff x="467361" y="303530"/>
            <a:chExt cx="1355725" cy="1004889"/>
          </a:xfrm>
        </p:grpSpPr>
        <p:pic>
          <p:nvPicPr>
            <p:cNvPr id="42" name="图片 4">
              <a:extLst>
                <a:ext uri="{FF2B5EF4-FFF2-40B4-BE49-F238E27FC236}">
                  <a16:creationId xmlns:a16="http://schemas.microsoft.com/office/drawing/2014/main" id="{87E4871F-0CC0-B71F-90AF-0E02F46B37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5">
              <a:extLst>
                <a:ext uri="{FF2B5EF4-FFF2-40B4-BE49-F238E27FC236}">
                  <a16:creationId xmlns:a16="http://schemas.microsoft.com/office/drawing/2014/main" id="{98BD5B39-4B9A-CA94-169B-AD6F89584A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Google Shape;304;p20">
            <a:extLst>
              <a:ext uri="{FF2B5EF4-FFF2-40B4-BE49-F238E27FC236}">
                <a16:creationId xmlns:a16="http://schemas.microsoft.com/office/drawing/2014/main" id="{53EE6F6F-230D-8F02-1B01-6E027342D617}"/>
              </a:ext>
            </a:extLst>
          </p:cNvPr>
          <p:cNvSpPr txBox="1">
            <a:spLocks/>
          </p:cNvSpPr>
          <p:nvPr/>
        </p:nvSpPr>
        <p:spPr>
          <a:xfrm>
            <a:off x="3486159" y="117520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latin typeface="Arial" panose="020B0604020202020204" pitchFamily="34" charset="0"/>
                <a:cs typeface="Arial" panose="020B0604020202020204" pitchFamily="34" charset="0"/>
              </a:rPr>
              <a:t>Thứ</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ngày</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tháng</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năm</a:t>
            </a:r>
            <a:r>
              <a:rPr lang="en-US" sz="2800" kern="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FE097E5A-E50F-5FC1-1FC1-5A1A34239B59}"/>
              </a:ext>
            </a:extLst>
          </p:cNvPr>
          <p:cNvPicPr>
            <a:picLocks noChangeAspect="1"/>
          </p:cNvPicPr>
          <p:nvPr/>
        </p:nvPicPr>
        <p:blipFill>
          <a:blip r:embed="rId6"/>
          <a:stretch>
            <a:fillRect/>
          </a:stretch>
        </p:blipFill>
        <p:spPr>
          <a:xfrm>
            <a:off x="5813078" y="2116995"/>
            <a:ext cx="2792210" cy="914479"/>
          </a:xfrm>
          <a:prstGeom prst="rect">
            <a:avLst/>
          </a:prstGeom>
        </p:spPr>
      </p:pic>
      <p:pic>
        <p:nvPicPr>
          <p:cNvPr id="8" name="Picture 7">
            <a:extLst>
              <a:ext uri="{FF2B5EF4-FFF2-40B4-BE49-F238E27FC236}">
                <a16:creationId xmlns:a16="http://schemas.microsoft.com/office/drawing/2014/main" id="{AFF021E9-4F6B-2D87-B623-27E2E5C18DB6}"/>
              </a:ext>
            </a:extLst>
          </p:cNvPr>
          <p:cNvPicPr>
            <a:picLocks noChangeAspect="1"/>
          </p:cNvPicPr>
          <p:nvPr/>
        </p:nvPicPr>
        <p:blipFill>
          <a:blip r:embed="rId7"/>
          <a:stretch>
            <a:fillRect/>
          </a:stretch>
        </p:blipFill>
        <p:spPr>
          <a:xfrm>
            <a:off x="2678876" y="2256452"/>
            <a:ext cx="7291448" cy="2981202"/>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954107"/>
          </a:xfrm>
          <a:prstGeom prst="rect">
            <a:avLst/>
          </a:prstGeom>
          <a:noFill/>
        </p:spPr>
        <p:txBody>
          <a:bodyPr wrap="square">
            <a:spAutoFit/>
          </a:bodyPr>
          <a:lstStyle/>
          <a:p>
            <a:pPr algn="ctr" latinLnBrk="0"/>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algn="ctr" latinLnBrk="0"/>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28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Trích</a:t>
            </a:r>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chim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Lợp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nghìn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biếc</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Sóng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rập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rình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3045344"/>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dím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Sâu</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lòng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ốc</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Tròn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vo</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mình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Nghiêng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giàn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gấc</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đỏ</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giấy</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lợp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hồng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893100"/>
          </a:xfrm>
          <a:prstGeom prst="rect">
            <a:avLst/>
          </a:prstGeom>
          <a:noFill/>
        </p:spPr>
        <p:txBody>
          <a:bodyPr wrap="square">
            <a:spAutoFit/>
          </a:bodyPr>
          <a:lstStyle/>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 ơi, ngước mắt</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Ngước mắt lên trông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 ơi, hãy hát</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Hát câu cuối cùng: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 </a:t>
            </a:r>
          </a:p>
          <a:p>
            <a:pPr algn="r"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941434"/>
            <a:ext cx="3561467" cy="1692771"/>
          </a:xfrm>
          <a:prstGeom prst="rect">
            <a:avLst/>
          </a:prstGeom>
          <a:noFill/>
        </p:spPr>
        <p:txBody>
          <a:bodyPr wrap="square">
            <a:spAutoFit/>
          </a:bodyPr>
          <a:lstStyle/>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riêng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vô</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687974"/>
            <a:ext cx="3561467" cy="1692771"/>
          </a:xfrm>
          <a:prstGeom prst="rect">
            <a:avLst/>
          </a:prstGeom>
          <a:noFill/>
        </p:spPr>
        <p:txBody>
          <a:bodyPr wrap="square">
            <a:spAutoFit/>
          </a:bodyPr>
          <a:lstStyle/>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riêng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vòm</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Bảy</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sắc</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vồng</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68686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C40EDC3-E594-A875-0D41-9FDCD9408AA2}"/>
              </a:ext>
            </a:extLst>
          </p:cNvPr>
          <p:cNvPicPr>
            <a:picLocks noChangeAspect="1"/>
          </p:cNvPicPr>
          <p:nvPr/>
        </p:nvPicPr>
        <p:blipFill>
          <a:blip r:embed="rId8"/>
          <a:stretch>
            <a:fillRect/>
          </a:stretch>
        </p:blipFill>
        <p:spPr>
          <a:xfrm>
            <a:off x="3656496" y="3314273"/>
            <a:ext cx="7888908" cy="1048603"/>
          </a:xfrm>
          <a:prstGeom prst="rect">
            <a:avLst/>
          </a:prstGeom>
        </p:spPr>
      </p:pic>
    </p:spTree>
    <p:extLst>
      <p:ext uri="{BB962C8B-B14F-4D97-AF65-F5344CB8AC3E}">
        <p14:creationId xmlns:p14="http://schemas.microsoft.com/office/powerpoint/2010/main" val="3854780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algn="ctr">
                <a:lnSpc>
                  <a:spcPct val="150000"/>
                </a:lnSpc>
              </a:pP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r>
                <a:rPr lang="vi-VN" sz="3600" dirty="0">
                  <a:solidFill>
                    <a:srgbClr val="000000"/>
                  </a:solidFill>
                  <a:effectLst/>
                  <a:latin typeface="+mj-lt"/>
                  <a:ea typeface="Arial-Rounded" panose="020B0500000000000000" pitchFamily="34" charset="0"/>
                  <a:cs typeface="Arial-Rounded" panose="020B0500000000000000" pitchFamily="34" charset="0"/>
                </a:rPr>
                <a:t>Bài thơ nhắc đến mái nhà riêng của những con vật nào?</a:t>
              </a:r>
              <a:endParaRPr lang="zh-CN" altLang="en-US" sz="3600" dirty="0">
                <a:solidFill>
                  <a:srgbClr val="F5750B"/>
                </a:solidFill>
                <a:latin typeface="+mj-lt"/>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712824"/>
          </a:xfrm>
          <a:prstGeom prst="rect">
            <a:avLst/>
          </a:prstGeom>
          <a:noFill/>
        </p:spPr>
        <p:txBody>
          <a:bodyPr wrap="square">
            <a:spAutoFit/>
          </a:bodyPr>
          <a:lstStyle/>
          <a:p>
            <a:pPr algn="just">
              <a:lnSpc>
                <a:spcPct val="120000"/>
              </a:lnSpc>
              <a:spcAft>
                <a:spcPts val="800"/>
              </a:spcAft>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riêng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dím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ốc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1450111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Ghép t</a:t>
              </a:r>
              <a:r>
                <a:rPr kumimoji="0" lang="en-US"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ừ</a:t>
              </a: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ngữ ở A với từ ngữ ở B để nói đúng đặc điểm ngôi nhà của từng con vật?</a:t>
              </a:r>
              <a:endParaRPr kumimoji="0" lang="zh-CN" altLang="en-US" sz="3600" b="0" i="0" u="none" strike="noStrike" kern="1200" cap="none" spc="0" normalizeH="0" baseline="0" noProof="0" dirty="0">
                <a:ln>
                  <a:noFill/>
                </a:ln>
                <a:solidFill>
                  <a:srgbClr val="F5750B"/>
                </a:solidFill>
                <a:effectLst/>
                <a:uLnTx/>
                <a:uFillTx/>
                <a:latin typeface="+mj-lt"/>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id="{3B9D5BE6-BC0D-D3E3-A73A-7142142E23D7}"/>
              </a:ext>
            </a:extLst>
          </p:cNvPr>
          <p:cNvPicPr>
            <a:picLocks noChangeAspect="1"/>
          </p:cNvPicPr>
          <p:nvPr/>
        </p:nvPicPr>
        <p:blipFill>
          <a:blip r:embed="rId5"/>
          <a:stretch>
            <a:fillRect/>
          </a:stretch>
        </p:blipFill>
        <p:spPr>
          <a:xfrm>
            <a:off x="1463205" y="2191465"/>
            <a:ext cx="9752350" cy="1456610"/>
          </a:xfrm>
          <a:prstGeom prst="rect">
            <a:avLst/>
          </a:prstGeom>
        </p:spPr>
      </p:pic>
      <p:pic>
        <p:nvPicPr>
          <p:cNvPr id="18" name="Picture 17">
            <a:extLst>
              <a:ext uri="{FF2B5EF4-FFF2-40B4-BE49-F238E27FC236}">
                <a16:creationId xmlns:a16="http://schemas.microsoft.com/office/drawing/2014/main" id="{BD7658A3-7C0B-CFE8-8E07-128F9D4909CF}"/>
              </a:ext>
            </a:extLst>
          </p:cNvPr>
          <p:cNvPicPr>
            <a:picLocks noChangeAspect="1"/>
          </p:cNvPicPr>
          <p:nvPr/>
        </p:nvPicPr>
        <p:blipFill>
          <a:blip r:embed="rId6"/>
          <a:stretch>
            <a:fillRect/>
          </a:stretch>
        </p:blipFill>
        <p:spPr>
          <a:xfrm>
            <a:off x="2276474" y="4495799"/>
            <a:ext cx="9128125" cy="1095375"/>
          </a:xfrm>
          <a:prstGeom prst="rect">
            <a:avLst/>
          </a:prstGeom>
        </p:spPr>
      </p:pic>
      <p:cxnSp>
        <p:nvCxnSpPr>
          <p:cNvPr id="20" name="Straight Arrow Connector 19">
            <a:extLst>
              <a:ext uri="{FF2B5EF4-FFF2-40B4-BE49-F238E27FC236}">
                <a16:creationId xmlns:a16="http://schemas.microsoft.com/office/drawing/2014/main" id="{34C81879-37E0-2A5E-E32E-3A4B041A4094}"/>
              </a:ext>
            </a:extLst>
          </p:cNvPr>
          <p:cNvCxnSpPr>
            <a:cxnSpLocks/>
          </p:cNvCxnSpPr>
          <p:nvPr/>
        </p:nvCxnSpPr>
        <p:spPr>
          <a:xfrm>
            <a:off x="3962400" y="3467100"/>
            <a:ext cx="4314825"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F958CFD-F571-76A5-918D-456EE4803356}"/>
              </a:ext>
            </a:extLst>
          </p:cNvPr>
          <p:cNvCxnSpPr>
            <a:cxnSpLocks/>
          </p:cNvCxnSpPr>
          <p:nvPr/>
        </p:nvCxnSpPr>
        <p:spPr>
          <a:xfrm>
            <a:off x="6057900" y="3495675"/>
            <a:ext cx="4314825"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76F8407-94FE-4371-5809-784E4D2556B9}"/>
              </a:ext>
            </a:extLst>
          </p:cNvPr>
          <p:cNvCxnSpPr>
            <a:cxnSpLocks/>
          </p:cNvCxnSpPr>
          <p:nvPr/>
        </p:nvCxnSpPr>
        <p:spPr>
          <a:xfrm flipH="1">
            <a:off x="4248150" y="3505200"/>
            <a:ext cx="38100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30A7BC-BE19-E6DC-D73B-46438499DB28}"/>
              </a:ext>
            </a:extLst>
          </p:cNvPr>
          <p:cNvCxnSpPr>
            <a:cxnSpLocks/>
          </p:cNvCxnSpPr>
          <p:nvPr/>
        </p:nvCxnSpPr>
        <p:spPr>
          <a:xfrm flipH="1">
            <a:off x="6324600" y="3448050"/>
            <a:ext cx="38100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4854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id="{EFF49952-3759-3FE0-3E72-16C99502C278}"/>
              </a:ext>
            </a:extLst>
          </p:cNvPr>
          <p:cNvSpPr txBox="1">
            <a:spLocks noChangeArrowheads="1"/>
          </p:cNvSpPr>
          <p:nvPr/>
        </p:nvSpPr>
        <p:spPr bwMode="auto">
          <a:xfrm>
            <a:off x="5007483" y="2933700"/>
            <a:ext cx="507995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4000" b="1" dirty="0">
                <a:solidFill>
                  <a:srgbClr val="FF0000"/>
                </a:solidFill>
                <a:latin typeface="+mj-lt"/>
                <a:ea typeface="Arial-Rounded" panose="020B0500000000000000" pitchFamily="34" charset="0"/>
                <a:cs typeface="Arial-Rounded" panose="020B0500000000000000" pitchFamily="34" charset="0"/>
              </a:rPr>
              <a:t>Điều gì xảy ra nếu các con vật đó không còn nơi để ở?</a:t>
            </a:r>
            <a:endParaRPr kumimoji="0" lang="zh-CN" alt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091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Giới thiệu về mái nhà riêng của các bạn nhỏ trong bài thơ.</a:t>
              </a:r>
              <a:endParaRPr kumimoji="0" lang="zh-CN" altLang="en-US" sz="3600" i="0" u="none" strike="noStrike" kern="1200" cap="none" spc="0" normalizeH="0" baseline="0" noProof="0" dirty="0">
                <a:ln>
                  <a:noFill/>
                </a:ln>
                <a:solidFill>
                  <a:srgbClr val="F5750B"/>
                </a:solidFill>
                <a:effectLst/>
                <a:uLnTx/>
                <a:uFillTx/>
                <a:latin typeface="+mj-lt"/>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2679708"/>
          </a:xfrm>
          <a:prstGeom prst="rect">
            <a:avLst/>
          </a:prstGeom>
          <a:noFill/>
        </p:spPr>
        <p:txBody>
          <a:bodyPr wrap="square">
            <a:spAutoFit/>
          </a:bodyPr>
          <a:lstStyle/>
          <a:p>
            <a:pPr lvl="0" algn="just">
              <a:lnSpc>
                <a:spcPct val="120000"/>
              </a:lnSpc>
              <a:spcAft>
                <a:spcPts val="800"/>
              </a:spcAft>
            </a:pPr>
            <a:r>
              <a:rPr lang="vi-VN" sz="3600" dirty="0">
                <a:solidFill>
                  <a:srgbClr val="FF0000"/>
                </a:solidFill>
                <a:latin typeface="+mj-lt"/>
                <a:ea typeface="Arial-Rounded" panose="020B0500000000000000" pitchFamily="34" charset="0"/>
                <a:cs typeface="Arial-Rounded" panose="020B0500000000000000" pitchFamily="34" charset="0"/>
              </a:rPr>
              <a:t>Mái nhà của mỗi bạn nhỏ trong bài thơ rất khác nhau. Có mái nhà rợp bóng cây xanh mát của giàn gấc lúc lỉu quả chín đỏ. Có mái nhà được tô điểm bởi sắc hoa giấy rực rỡ.</a:t>
            </a:r>
            <a:endParaRPr kumimoji="0" lang="en-US" sz="360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31790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4847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Mái nhà chung của muôn loài là gì?</a:t>
              </a:r>
              <a:endParaRPr kumimoji="0" lang="zh-CN" altLang="en-US" sz="3600" i="0" u="none" strike="noStrike" kern="1200" cap="none" spc="0" normalizeH="0" baseline="0" noProof="0" dirty="0">
                <a:ln>
                  <a:noFill/>
                </a:ln>
                <a:solidFill>
                  <a:srgbClr val="F5750B"/>
                </a:solidFill>
                <a:effectLst/>
                <a:uLnTx/>
                <a:uFillTx/>
                <a:latin typeface="+mj-lt"/>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1374672"/>
          </a:xfrm>
          <a:prstGeom prst="rect">
            <a:avLst/>
          </a:prstGeom>
          <a:noFill/>
        </p:spPr>
        <p:txBody>
          <a:bodyPr wrap="square">
            <a:spAutoFit/>
          </a:bodyPr>
          <a:lstStyle/>
          <a:p>
            <a:pPr lvl="0" algn="just">
              <a:lnSpc>
                <a:spcPct val="120000"/>
              </a:lnSpc>
              <a:spcAft>
                <a:spcPts val="800"/>
              </a:spcAft>
            </a:pPr>
            <a:r>
              <a:rPr lang="vi-VN" sz="3600" dirty="0">
                <a:solidFill>
                  <a:srgbClr val="FF0000"/>
                </a:solidFill>
                <a:latin typeface="+mj-lt"/>
                <a:ea typeface="Arial-Rounded" panose="020B0500000000000000" pitchFamily="34" charset="0"/>
                <a:cs typeface="Arial-Rounded" panose="020B0500000000000000" pitchFamily="34" charset="0"/>
              </a:rPr>
              <a:t>Mái nhà chung của muôn loài là bầu trời xanh, xanh đến vô cùng. </a:t>
            </a:r>
            <a:endParaRPr kumimoji="0" lang="en-US" sz="360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79920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1" y="800101"/>
            <a:ext cx="9601200" cy="573696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id="{EFF49952-3759-3FE0-3E72-16C99502C278}"/>
              </a:ext>
            </a:extLst>
          </p:cNvPr>
          <p:cNvSpPr txBox="1">
            <a:spLocks noChangeArrowheads="1"/>
          </p:cNvSpPr>
          <p:nvPr/>
        </p:nvSpPr>
        <p:spPr bwMode="auto">
          <a:xfrm>
            <a:off x="4090985" y="1506570"/>
            <a:ext cx="63055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3200" b="1" dirty="0">
                <a:solidFill>
                  <a:srgbClr val="FF0000"/>
                </a:solidFill>
                <a:latin typeface="+mj-lt"/>
                <a:ea typeface="Arial-Rounded" panose="020B0500000000000000" pitchFamily="34" charset="0"/>
                <a:cs typeface="Arial-Rounded" panose="020B0500000000000000" pitchFamily="34" charset="0"/>
              </a:rPr>
              <a:t>Tìm từ ngữ miêu tả bầu trời xanh – mái nhà chung của muôn vật trong bài thơ Một mái nhà chung? </a:t>
            </a:r>
            <a:endParaRPr kumimoji="0" lang="zh-CN" altLang="en-US" sz="3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3" name="文本框 6">
            <a:extLst>
              <a:ext uri="{FF2B5EF4-FFF2-40B4-BE49-F238E27FC236}">
                <a16:creationId xmlns:a16="http://schemas.microsoft.com/office/drawing/2014/main" id="{4C5FA294-3EE3-5E19-1C55-B337648B118C}"/>
              </a:ext>
            </a:extLst>
          </p:cNvPr>
          <p:cNvSpPr txBox="1">
            <a:spLocks noChangeArrowheads="1"/>
          </p:cNvSpPr>
          <p:nvPr/>
        </p:nvSpPr>
        <p:spPr bwMode="auto">
          <a:xfrm>
            <a:off x="4171949" y="3657600"/>
            <a:ext cx="6143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457200" lvl="0" indent="-457200" algn="just">
              <a:buFont typeface="Arial" panose="020B0604020202020204" pitchFamily="34" charset="0"/>
              <a:buChar char="•"/>
            </a:pPr>
            <a:r>
              <a:rPr lang="vi-VN" altLang="zh-CN" sz="3200" b="1" dirty="0">
                <a:solidFill>
                  <a:srgbClr val="002060"/>
                </a:solidFill>
                <a:latin typeface="+mj-lt"/>
                <a:ea typeface="Arial-Rounded" panose="020B0500000000000000" pitchFamily="34" charset="0"/>
                <a:cs typeface="Arial-Rounded" panose="020B0500000000000000" pitchFamily="34" charset="0"/>
              </a:rPr>
              <a:t>Các từ ngữ: xanh, xanh đến vô cùng, rực rỡ, bảy sắc cầu vồng.</a:t>
            </a:r>
            <a:endParaRPr kumimoji="0" lang="zh-CN" altLang="en-US" sz="3200" b="1"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191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
          <p:nvSpPr>
            <p:cNvPr id="12" name="矩形 7">
              <a:extLst>
                <a:ext uri="{FF2B5EF4-FFF2-40B4-BE49-F238E27FC236}">
                  <a16:creationId xmlns:a16="http://schemas.microsoft.com/office/drawing/2014/main"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Em muốn nói điều gì với những người bạn cùng chung sống dưới mái nhà chung?</a:t>
              </a:r>
              <a:endParaRPr kumimoji="0" lang="zh-CN" altLang="en-US" sz="3600" b="0" i="0" u="none" strike="noStrike" kern="1200" cap="none" spc="0" normalizeH="0" baseline="0" noProof="0" dirty="0">
                <a:ln>
                  <a:noFill/>
                </a:ln>
                <a:solidFill>
                  <a:srgbClr val="F5750B"/>
                </a:solidFill>
                <a:effectLst/>
                <a:uLnTx/>
                <a:uFillTx/>
                <a:latin typeface="+mj-lt"/>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D36AAD98-08C0-B68F-03F4-8AD4D9F02FB0}"/>
              </a:ext>
            </a:extLst>
          </p:cNvPr>
          <p:cNvSpPr txBox="1"/>
          <p:nvPr/>
        </p:nvSpPr>
        <p:spPr>
          <a:xfrm>
            <a:off x="2066924" y="2520041"/>
            <a:ext cx="9095509" cy="1374672"/>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mj-lt"/>
                <a:ea typeface="Arial-Rounded" panose="020B0500000000000000" pitchFamily="34" charset="0"/>
                <a:cs typeface="Arial-Rounded" panose="020B0500000000000000" pitchFamily="34" charset="0"/>
              </a:rPr>
              <a:t>Hãy chung tay bảo vệ bầu trời vì bầu trời là mái nhà chung che chở và bảo vệ muôn loài.</a:t>
            </a:r>
            <a:endParaRPr kumimoji="0" lang="en-US"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4298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08BAF91-9FAB-505D-1A23-B50ABF0C0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ED42FC2-D6C9-2817-F7AD-71173AF77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0">
            <a:extLst>
              <a:ext uri="{FF2B5EF4-FFF2-40B4-BE49-F238E27FC236}">
                <a16:creationId xmlns:a16="http://schemas.microsoft.com/office/drawing/2014/main" id="{C3EF278A-EBEE-85BC-6B09-E5EA0EE70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balloons&#10;&#10;Description automatically generated with low confidence">
            <a:extLst>
              <a:ext uri="{FF2B5EF4-FFF2-40B4-BE49-F238E27FC236}">
                <a16:creationId xmlns:a16="http://schemas.microsoft.com/office/drawing/2014/main" id="{A11FB2BF-A9ED-94CA-35C6-C7C4068E0067}"/>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 name="Picture 4" descr="900+ Notion ý tưởng | hình ảnh, váy áo quince, inspired outfits">
            <a:extLst>
              <a:ext uri="{FF2B5EF4-FFF2-40B4-BE49-F238E27FC236}">
                <a16:creationId xmlns:a16="http://schemas.microsoft.com/office/drawing/2014/main" id="{CE00806E-121B-52EB-0129-43083DE0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900+ Notion ý tưởng | hình ảnh, váy áo quince, inspired outfits">
            <a:extLst>
              <a:ext uri="{FF2B5EF4-FFF2-40B4-BE49-F238E27FC236}">
                <a16:creationId xmlns:a16="http://schemas.microsoft.com/office/drawing/2014/main" id="{CF095E7B-AE85-6551-171F-6F9B9C575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4C18E46-3B6B-A3F7-133B-BEE7B64F3BD2}"/>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9" name="Picture 8">
            <a:extLst>
              <a:ext uri="{FF2B5EF4-FFF2-40B4-BE49-F238E27FC236}">
                <a16:creationId xmlns:a16="http://schemas.microsoft.com/office/drawing/2014/main" id="{4783F495-5D87-C005-3A0E-D9D4EDC834F8}"/>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307DCAED-4301-2EB1-AB5B-B831C2B7E4F7}"/>
              </a:ext>
            </a:extLst>
          </p:cNvPr>
          <p:cNvSpPr/>
          <p:nvPr/>
        </p:nvSpPr>
        <p:spPr>
          <a:xfrm>
            <a:off x="1600200" y="2893429"/>
            <a:ext cx="9067799" cy="1938992"/>
          </a:xfrm>
          <a:prstGeom prst="rect">
            <a:avLst/>
          </a:prstGeom>
        </p:spPr>
        <p:txBody>
          <a:bodyPr wrap="square">
            <a:spAutoFit/>
          </a:bodyPr>
          <a:lstStyle/>
          <a:p>
            <a:pPr lvl="0" algn="just"/>
            <a:r>
              <a:rPr lang="en-US" sz="4000" dirty="0">
                <a:solidFill>
                  <a:srgbClr val="000000"/>
                </a:solidFill>
                <a:latin typeface="+mj-lt"/>
                <a:ea typeface="Arial-Rounded" panose="020B0500000000000000" pitchFamily="34" charset="0"/>
                <a:cs typeface="Arial-Rounded" panose="020B0500000000000000" pitchFamily="34" charset="0"/>
              </a:rPr>
              <a:t>    </a:t>
            </a:r>
            <a:r>
              <a:rPr lang="vi-VN" sz="4000" dirty="0">
                <a:solidFill>
                  <a:srgbClr val="000000"/>
                </a:solidFill>
                <a:latin typeface="+mj-lt"/>
                <a:ea typeface="Arial-Rounded" panose="020B0500000000000000" pitchFamily="34" charset="0"/>
                <a:cs typeface="Arial-Rounded" panose="020B0500000000000000" pitchFamily="34" charset="0"/>
              </a:rPr>
              <a:t>Mọi vật đều có mái nhà riêng nhưng đều chung sống dưới bầu trời. Vì thế hãy bảo vệ và giữ gìn mái nhà chung đó. </a:t>
            </a:r>
          </a:p>
        </p:txBody>
      </p:sp>
    </p:spTree>
    <p:extLst>
      <p:ext uri="{BB962C8B-B14F-4D97-AF65-F5344CB8AC3E}">
        <p14:creationId xmlns:p14="http://schemas.microsoft.com/office/powerpoint/2010/main" val="110446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34523" y="264453"/>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18D3B91C-B51D-C190-AB66-F482CBB70B89}"/>
              </a:ext>
            </a:extLst>
          </p:cNvPr>
          <p:cNvPicPr>
            <a:picLocks noChangeAspect="1"/>
          </p:cNvPicPr>
          <p:nvPr/>
        </p:nvPicPr>
        <p:blipFill>
          <a:blip r:embed="rId6"/>
          <a:stretch>
            <a:fillRect/>
          </a:stretch>
        </p:blipFill>
        <p:spPr>
          <a:xfrm>
            <a:off x="2653347" y="1532165"/>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5" name="PA_图片 1">
            <a:extLst>
              <a:ext uri="{FF2B5EF4-FFF2-40B4-BE49-F238E27FC236}">
                <a16:creationId xmlns:a16="http://schemas.microsoft.com/office/drawing/2014/main" id="{7016E67B-8CF8-DBA6-207A-569C36F85836}"/>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48571" r="54581" b="17381"/>
          <a:stretch>
            <a:fillRect/>
          </a:stretch>
        </p:blipFill>
        <p:spPr>
          <a:xfrm>
            <a:off x="4116369" y="297739"/>
            <a:ext cx="6956504" cy="5862471"/>
          </a:xfrm>
          <a:prstGeom prst="rect">
            <a:avLst/>
          </a:prstGeom>
        </p:spPr>
      </p:pic>
      <p:sp>
        <p:nvSpPr>
          <p:cNvPr id="6" name="TextBox 5">
            <a:extLst>
              <a:ext uri="{FF2B5EF4-FFF2-40B4-BE49-F238E27FC236}">
                <a16:creationId xmlns:a16="http://schemas.microsoft.com/office/drawing/2014/main" id="{66A5DE22-8BE3-7666-44D5-07475F752931}"/>
              </a:ext>
            </a:extLst>
          </p:cNvPr>
          <p:cNvSpPr txBox="1"/>
          <p:nvPr/>
        </p:nvSpPr>
        <p:spPr>
          <a:xfrm>
            <a:off x="4571422" y="2074813"/>
            <a:ext cx="5735784" cy="1754326"/>
          </a:xfrm>
          <a:prstGeom prst="rect">
            <a:avLst/>
          </a:prstGeom>
          <a:noFill/>
        </p:spPr>
        <p:txBody>
          <a:bodyPr wrap="square" rtlCol="0">
            <a:spAutoFit/>
          </a:bodyPr>
          <a:lstStyle/>
          <a:p>
            <a:pPr algn="ctr"/>
            <a:r>
              <a:rPr lang="vi-VN" sz="5400" dirty="0">
                <a:solidFill>
                  <a:srgbClr val="FF0000"/>
                </a:solidFill>
                <a:latin typeface="+mj-lt"/>
                <a:ea typeface="Arial-Rounded" panose="020B0500000000000000" pitchFamily="34" charset="0"/>
                <a:cs typeface="Arial-Rounded" panose="020B0500000000000000" pitchFamily="34" charset="0"/>
              </a:rPr>
              <a:t>Học thuộc lòng 4 khổ thơ em thích.   </a:t>
            </a:r>
          </a:p>
        </p:txBody>
      </p:sp>
      <p:pic>
        <p:nvPicPr>
          <p:cNvPr id="9" name="Picture 3" descr="E:\丫头\png\小人\卡通类素材\Nipic_8062398_20130326142401079309.png">
            <a:extLst>
              <a:ext uri="{FF2B5EF4-FFF2-40B4-BE49-F238E27FC236}">
                <a16:creationId xmlns:a16="http://schemas.microsoft.com/office/drawing/2014/main" id="{A4CD66E9-38FA-D837-FA1E-1B66F10CFA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964" y="1491299"/>
            <a:ext cx="4216227" cy="505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5902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5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5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FFD468-B6A3-F070-9154-3007C8975130}"/>
              </a:ext>
            </a:extLst>
          </p:cNvPr>
          <p:cNvPicPr>
            <a:picLocks noChangeAspect="1"/>
          </p:cNvPicPr>
          <p:nvPr/>
        </p:nvPicPr>
        <p:blipFill>
          <a:blip r:embed="rId8"/>
          <a:stretch>
            <a:fillRect/>
          </a:stretch>
        </p:blipFill>
        <p:spPr>
          <a:xfrm>
            <a:off x="4784727" y="3159952"/>
            <a:ext cx="5803895" cy="1414395"/>
          </a:xfrm>
          <a:prstGeom prst="rect">
            <a:avLst/>
          </a:prstGeom>
        </p:spPr>
      </p:pic>
    </p:spTree>
    <p:extLst>
      <p:ext uri="{BB962C8B-B14F-4D97-AF65-F5344CB8AC3E}">
        <p14:creationId xmlns:p14="http://schemas.microsoft.com/office/powerpoint/2010/main" val="2280800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954107"/>
          </a:xfrm>
          <a:prstGeom prst="rect">
            <a:avLst/>
          </a:prstGeom>
          <a:noFill/>
        </p:spPr>
        <p:txBody>
          <a:bodyPr wrap="square">
            <a:spAutoFit/>
          </a:bodyPr>
          <a:lstStyle/>
          <a:p>
            <a:pPr algn="ctr" latinLnBrk="0"/>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algn="ctr" latinLnBrk="0"/>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28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Trích</a:t>
            </a:r>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chim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Lợp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nghìn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biếc</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Sóng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rập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rình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dím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Sâu</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lòng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ốc</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Tròn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vo</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mình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Nghiêng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giàn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gấc</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đỏ</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giấy</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lợp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hồng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893100"/>
          </a:xfrm>
          <a:prstGeom prst="rect">
            <a:avLst/>
          </a:prstGeom>
          <a:noFill/>
        </p:spPr>
        <p:txBody>
          <a:bodyPr wrap="square">
            <a:spAutoFit/>
          </a:bodyPr>
          <a:lstStyle/>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 ơi, ngước mắt</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Ngước mắt lên trông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 ơi, hãy hát</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Hát câu cuối cùng: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 </a:t>
            </a:r>
          </a:p>
          <a:p>
            <a:pPr algn="r"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692771"/>
          </a:xfrm>
          <a:prstGeom prst="rect">
            <a:avLst/>
          </a:prstGeom>
          <a:noFill/>
        </p:spPr>
        <p:txBody>
          <a:bodyPr wrap="square">
            <a:spAutoFit/>
          </a:bodyPr>
          <a:lstStyle/>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riêng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vô</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692771"/>
          </a:xfrm>
          <a:prstGeom prst="rect">
            <a:avLst/>
          </a:prstGeom>
          <a:noFill/>
        </p:spPr>
        <p:txBody>
          <a:bodyPr wrap="square">
            <a:spAutoFit/>
          </a:bodyPr>
          <a:lstStyle/>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riêng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vòm</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Bảy</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sắc</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vồng</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103262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57"/>
            <a:ext cx="12192000" cy="6865858"/>
          </a:xfrm>
          <a:prstGeom prst="rect">
            <a:avLst/>
          </a:prstGeom>
        </p:spPr>
      </p:pic>
      <p:sp>
        <p:nvSpPr>
          <p:cNvPr id="5" name="TextBox 4">
            <a:extLst>
              <a:ext uri="{FF2B5EF4-FFF2-40B4-BE49-F238E27FC236}">
                <a16:creationId xmlns:a16="http://schemas.microsoft.com/office/drawing/2014/main" id="{CDEF7C70-9B24-CBAB-AF0B-3222101524F0}"/>
              </a:ext>
            </a:extLst>
          </p:cNvPr>
          <p:cNvSpPr txBox="1"/>
          <p:nvPr/>
        </p:nvSpPr>
        <p:spPr>
          <a:xfrm>
            <a:off x="2269480" y="1751589"/>
            <a:ext cx="6039633" cy="22813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Ôn</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chữ</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viết</a:t>
            </a:r>
            <a:r>
              <a:rPr kumimoji="0" lang="en-US" sz="5000" b="1" i="0" u="none" strike="noStrike" kern="0" cap="none" spc="0" normalizeH="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hoa</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5000" b="1" kern="0" dirty="0">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M, N, V </a:t>
            </a:r>
            <a:r>
              <a:rPr lang="en-US" sz="5000" b="1" kern="0" dirty="0" err="1">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kiểu</a:t>
            </a:r>
            <a:r>
              <a:rPr lang="en-US" sz="5000" b="1" kern="0" dirty="0">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 2</a:t>
            </a:r>
            <a:endPar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endParaRPr>
          </a:p>
        </p:txBody>
      </p:sp>
      <p:pic>
        <p:nvPicPr>
          <p:cNvPr id="3" name="Picture 2" descr="A picture containing shape&#10;&#10;Description automatically generated">
            <a:extLst>
              <a:ext uri="{FF2B5EF4-FFF2-40B4-BE49-F238E27FC236}">
                <a16:creationId xmlns:a16="http://schemas.microsoft.com/office/drawing/2014/main" id="{1F042D05-A155-A62F-EAED-2C153B8D34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38985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mj-lt"/>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Nhắc</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chiều</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cao</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rộng</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cấu</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nét</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M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kiểu</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a:extLst>
              <a:ext uri="{FF2B5EF4-FFF2-40B4-BE49-F238E27FC236}">
                <a16:creationId xmlns:a16="http://schemas.microsoft.com/office/drawing/2014/main" id="{95CA0453-3283-36BC-A20E-4BC3D5475F1D}"/>
              </a:ext>
            </a:extLst>
          </p:cNvPr>
          <p:cNvPicPr>
            <a:picLocks noChangeAspect="1"/>
          </p:cNvPicPr>
          <p:nvPr/>
        </p:nvPicPr>
        <p:blipFill rotWithShape="1">
          <a:blip r:embed="rId6"/>
          <a:srcRect l="13739" t="24511" r="13665" b="23243"/>
          <a:stretch/>
        </p:blipFill>
        <p:spPr>
          <a:xfrm>
            <a:off x="1468395" y="1192021"/>
            <a:ext cx="4395692" cy="4474385"/>
          </a:xfrm>
          <a:prstGeom prst="rect">
            <a:avLst/>
          </a:prstGeom>
        </p:spPr>
      </p:pic>
    </p:spTree>
    <p:extLst>
      <p:ext uri="{BB962C8B-B14F-4D97-AF65-F5344CB8AC3E}">
        <p14:creationId xmlns:p14="http://schemas.microsoft.com/office/powerpoint/2010/main" val="29661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Nhắc</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chiều</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cao</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rộng</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cấu</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nét</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lang="en-US" sz="3200" b="1" dirty="0">
                  <a:solidFill>
                    <a:srgbClr val="FF0066"/>
                  </a:solidFill>
                  <a:latin typeface="Times New Roman" panose="02020603050405020304" pitchFamily="18" charset="0"/>
                  <a:cs typeface="Times New Roman" panose="02020603050405020304" pitchFamily="18" charset="0"/>
                </a:rPr>
                <a:t>N</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kiểu</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A4878EC8-E8B0-F508-98CB-7626C41688A3}"/>
              </a:ext>
            </a:extLst>
          </p:cNvPr>
          <p:cNvPicPr>
            <a:picLocks noChangeAspect="1"/>
          </p:cNvPicPr>
          <p:nvPr/>
        </p:nvPicPr>
        <p:blipFill rotWithShape="1">
          <a:blip r:embed="rId6"/>
          <a:srcRect l="13882" t="24511" r="13656" b="23243"/>
          <a:stretch/>
        </p:blipFill>
        <p:spPr>
          <a:xfrm>
            <a:off x="1761221" y="1857375"/>
            <a:ext cx="4146328" cy="4228324"/>
          </a:xfrm>
          <a:prstGeom prst="rect">
            <a:avLst/>
          </a:prstGeom>
        </p:spPr>
      </p:pic>
    </p:spTree>
    <p:extLst>
      <p:ext uri="{BB962C8B-B14F-4D97-AF65-F5344CB8AC3E}">
        <p14:creationId xmlns:p14="http://schemas.microsoft.com/office/powerpoint/2010/main" val="1453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Nhắc</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chiều</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cao</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rộng</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cấu</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nét</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V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kiểu</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descr="Diagram&#10;&#10;Description automatically generated">
            <a:extLst>
              <a:ext uri="{FF2B5EF4-FFF2-40B4-BE49-F238E27FC236}">
                <a16:creationId xmlns:a16="http://schemas.microsoft.com/office/drawing/2014/main" id="{74C8FC75-D249-D51E-5B19-BD7F07134B11}"/>
              </a:ext>
            </a:extLst>
          </p:cNvPr>
          <p:cNvPicPr>
            <a:picLocks noChangeAspect="1"/>
          </p:cNvPicPr>
          <p:nvPr/>
        </p:nvPicPr>
        <p:blipFill rotWithShape="1">
          <a:blip r:embed="rId6"/>
          <a:srcRect l="12634" t="20989" r="11585" b="22962"/>
          <a:stretch/>
        </p:blipFill>
        <p:spPr>
          <a:xfrm>
            <a:off x="1730164" y="1321823"/>
            <a:ext cx="4010580" cy="4195400"/>
          </a:xfrm>
          <a:prstGeom prst="rect">
            <a:avLst/>
          </a:prstGeom>
        </p:spPr>
      </p:pic>
    </p:spTree>
    <p:extLst>
      <p:ext uri="{BB962C8B-B14F-4D97-AF65-F5344CB8AC3E}">
        <p14:creationId xmlns:p14="http://schemas.microsoft.com/office/powerpoint/2010/main" val="38446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2785"/>
            <a:ext cx="12191999" cy="6789815"/>
          </a:xfrm>
          <a:prstGeom prst="rect">
            <a:avLst/>
          </a:prstGeom>
        </p:spPr>
      </p:pic>
      <p:sp>
        <p:nvSpPr>
          <p:cNvPr id="6" name="TextBox 5">
            <a:extLst>
              <a:ext uri="{FF2B5EF4-FFF2-40B4-BE49-F238E27FC236}">
                <a16:creationId xmlns:a16="http://schemas.microsoft.com/office/drawing/2014/main" id="{6B9B6684-A23D-054C-EC4F-AA00E9F0254C}"/>
              </a:ext>
            </a:extLst>
          </p:cNvPr>
          <p:cNvSpPr txBox="1"/>
          <p:nvPr/>
        </p:nvSpPr>
        <p:spPr>
          <a:xfrm>
            <a:off x="3353017" y="1223810"/>
            <a:ext cx="36980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Luyện viết từ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E0EEA2AA-14DB-5490-D38F-6F9878A38F3E}"/>
              </a:ext>
            </a:extLst>
          </p:cNvPr>
          <p:cNvSpPr txBox="1"/>
          <p:nvPr/>
        </p:nvSpPr>
        <p:spPr>
          <a:xfrm>
            <a:off x="3349492" y="1240830"/>
            <a:ext cx="36980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Luyện</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viết</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từ</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ứng</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82B3283A-DA9C-11F0-116E-2679982C36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296970" y="4390254"/>
            <a:ext cx="1121446" cy="972000"/>
          </a:xfrm>
          <a:prstGeom prst="rect">
            <a:avLst/>
          </a:prstGeom>
          <a:effectLst>
            <a:innerShdw blurRad="38100" dist="12700">
              <a:prstClr val="black">
                <a:alpha val="50000"/>
              </a:prstClr>
            </a:innerShdw>
          </a:effectLst>
        </p:spPr>
      </p:pic>
      <p:pic>
        <p:nvPicPr>
          <p:cNvPr id="2" name="Picture 1" descr="A picture containing shape&#10;&#10;Description automatically generated">
            <a:extLst>
              <a:ext uri="{FF2B5EF4-FFF2-40B4-BE49-F238E27FC236}">
                <a16:creationId xmlns:a16="http://schemas.microsoft.com/office/drawing/2014/main" id="{8C356CF0-8A3E-F89D-442D-B2E35FB69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6686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C73D1A-B4EE-D29D-80A5-A9BCE9F5BC13}"/>
              </a:ext>
            </a:extLst>
          </p:cNvPr>
          <p:cNvSpPr txBox="1"/>
          <p:nvPr/>
        </p:nvSpPr>
        <p:spPr>
          <a:xfrm>
            <a:off x="3434442" y="250371"/>
            <a:ext cx="5328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3399"/>
                </a:solidFill>
                <a:effectLst>
                  <a:glow rad="127000">
                    <a:prstClr val="white"/>
                  </a:glow>
                </a:effectLst>
                <a:uLnTx/>
                <a:uFillTx/>
                <a:ea typeface="+mn-ea"/>
                <a:cs typeface="+mn-cs"/>
              </a:rPr>
              <a:t>TỪ ỨNG DỤNG</a:t>
            </a:r>
          </a:p>
        </p:txBody>
      </p:sp>
      <p:pic>
        <p:nvPicPr>
          <p:cNvPr id="11" name="Picture 10">
            <a:extLst>
              <a:ext uri="{FF2B5EF4-FFF2-40B4-BE49-F238E27FC236}">
                <a16:creationId xmlns:a16="http://schemas.microsoft.com/office/drawing/2014/main" id="{E577A931-0049-7FB6-8FD3-AD96EA4C429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2" t="398" r="45299" b="59701"/>
          <a:stretch/>
        </p:blipFill>
        <p:spPr>
          <a:xfrm>
            <a:off x="3319007" y="-2336230"/>
            <a:ext cx="5072517" cy="1800000"/>
          </a:xfrm>
          <a:prstGeom prst="rect">
            <a:avLst/>
          </a:prstGeom>
        </p:spPr>
      </p:pic>
      <p:sp>
        <p:nvSpPr>
          <p:cNvPr id="12" name="TextBox 11">
            <a:extLst>
              <a:ext uri="{FF2B5EF4-FFF2-40B4-BE49-F238E27FC236}">
                <a16:creationId xmlns:a16="http://schemas.microsoft.com/office/drawing/2014/main" id="{A8BA3572-4A97-92D1-6AFD-BAA0C3E6C0C2}"/>
              </a:ext>
            </a:extLst>
          </p:cNvPr>
          <p:cNvSpPr txBox="1"/>
          <p:nvPr/>
        </p:nvSpPr>
        <p:spPr>
          <a:xfrm>
            <a:off x="4041809" y="-1953114"/>
            <a:ext cx="395763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Chu Văn An</a:t>
            </a:r>
          </a:p>
        </p:txBody>
      </p:sp>
      <p:pic>
        <p:nvPicPr>
          <p:cNvPr id="18" name="Picture 17" descr="A picture containing flower, plant&#10;&#10;Description automatically generated">
            <a:extLst>
              <a:ext uri="{FF2B5EF4-FFF2-40B4-BE49-F238E27FC236}">
                <a16:creationId xmlns:a16="http://schemas.microsoft.com/office/drawing/2014/main" id="{2F006407-3810-46AB-C907-FE6B756C7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19" name="Picture 18">
            <a:extLst>
              <a:ext uri="{FF2B5EF4-FFF2-40B4-BE49-F238E27FC236}">
                <a16:creationId xmlns:a16="http://schemas.microsoft.com/office/drawing/2014/main" id="{F9035D3E-50D6-BC98-F49F-0C2903AA1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20" name="Picture 19">
            <a:extLst>
              <a:ext uri="{FF2B5EF4-FFF2-40B4-BE49-F238E27FC236}">
                <a16:creationId xmlns:a16="http://schemas.microsoft.com/office/drawing/2014/main" id="{7F43A199-E321-4A40-54BE-78D2AA826C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pic>
        <p:nvPicPr>
          <p:cNvPr id="13" name="Picture 12" descr="Graphical user interface, application&#10;&#10;Description automatically generated">
            <a:extLst>
              <a:ext uri="{FF2B5EF4-FFF2-40B4-BE49-F238E27FC236}">
                <a16:creationId xmlns:a16="http://schemas.microsoft.com/office/drawing/2014/main" id="{6F063D45-4F8F-C03A-FBC8-4E3EF70F95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14" name="Picture 13" descr="A picture containing background pattern&#10;&#10;Description automatically generated">
            <a:extLst>
              <a:ext uri="{FF2B5EF4-FFF2-40B4-BE49-F238E27FC236}">
                <a16:creationId xmlns:a16="http://schemas.microsoft.com/office/drawing/2014/main" id="{2C040B90-7CE5-FEEB-F9DE-C81ACCC2C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C3091C38-E846-B101-3EB1-75624EDFB32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3" t="398" r="63466" b="59701"/>
          <a:stretch/>
        </p:blipFill>
        <p:spPr>
          <a:xfrm>
            <a:off x="4309395" y="1954262"/>
            <a:ext cx="3383446" cy="1800000"/>
          </a:xfrm>
          <a:prstGeom prst="rect">
            <a:avLst/>
          </a:prstGeom>
        </p:spPr>
      </p:pic>
      <p:sp>
        <p:nvSpPr>
          <p:cNvPr id="4" name="TextBox 3">
            <a:extLst>
              <a:ext uri="{FF2B5EF4-FFF2-40B4-BE49-F238E27FC236}">
                <a16:creationId xmlns:a16="http://schemas.microsoft.com/office/drawing/2014/main" id="{8ED4F303-85F1-FE9B-1326-092C7E67F080}"/>
              </a:ext>
            </a:extLst>
          </p:cNvPr>
          <p:cNvSpPr txBox="1"/>
          <p:nvPr/>
        </p:nvSpPr>
        <p:spPr>
          <a:xfrm>
            <a:off x="4709772" y="2423568"/>
            <a:ext cx="3538221" cy="646331"/>
          </a:xfrm>
          <a:prstGeom prst="rect">
            <a:avLst/>
          </a:prstGeom>
          <a:noFill/>
        </p:spPr>
        <p:txBody>
          <a:bodyPr wrap="square" rtlCol="0">
            <a:spAutoFit/>
          </a:bodyPr>
          <a:lstStyle/>
          <a:p>
            <a:r>
              <a:rPr lang="en-US" sz="3600" b="1" dirty="0" err="1">
                <a:solidFill>
                  <a:srgbClr val="002060"/>
                </a:solidFill>
                <a:effectLst>
                  <a:outerShdw blurRad="38100" dist="38100" dir="2700000" algn="tl">
                    <a:srgbClr val="000000">
                      <a:alpha val="43137"/>
                    </a:srgbClr>
                  </a:outerShdw>
                </a:effectLst>
                <a:latin typeface="+mj-lt"/>
                <a:ea typeface="Arial-Rounded"/>
              </a:rPr>
              <a:t>Việt</a:t>
            </a:r>
            <a:r>
              <a:rPr lang="en-US" sz="3600" b="1" dirty="0">
                <a:solidFill>
                  <a:srgbClr val="002060"/>
                </a:solidFill>
                <a:effectLst>
                  <a:outerShdw blurRad="38100" dist="38100" dir="2700000" algn="tl">
                    <a:srgbClr val="000000">
                      <a:alpha val="43137"/>
                    </a:srgbClr>
                  </a:outerShdw>
                </a:effectLst>
                <a:latin typeface="+mj-lt"/>
                <a:ea typeface="Arial-Rounded"/>
              </a:rPr>
              <a:t> Nam</a:t>
            </a:r>
            <a:endParaRPr lang="en-US" sz="3600" b="1" dirty="0">
              <a:solidFill>
                <a:srgbClr val="002060"/>
              </a:solidFill>
              <a:latin typeface="+mj-lt"/>
            </a:endParaRPr>
          </a:p>
        </p:txBody>
      </p:sp>
    </p:spTree>
    <p:extLst>
      <p:ext uri="{BB962C8B-B14F-4D97-AF65-F5344CB8AC3E}">
        <p14:creationId xmlns:p14="http://schemas.microsoft.com/office/powerpoint/2010/main" val="25351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6" presetClass="entr" presetSubtype="3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ou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441"/>
            <a:ext cx="12192000" cy="6945442"/>
          </a:xfrm>
          <a:prstGeom prst="rect">
            <a:avLst/>
          </a:prstGeom>
        </p:spPr>
      </p:pic>
      <p:sp>
        <p:nvSpPr>
          <p:cNvPr id="6" name="TextBox 5">
            <a:extLst>
              <a:ext uri="{FF2B5EF4-FFF2-40B4-BE49-F238E27FC236}">
                <a16:creationId xmlns:a16="http://schemas.microsoft.com/office/drawing/2014/main" id="{02572701-0E3F-7756-E791-C534045EBD5C}"/>
              </a:ext>
            </a:extLst>
          </p:cNvPr>
          <p:cNvSpPr txBox="1"/>
          <p:nvPr/>
        </p:nvSpPr>
        <p:spPr>
          <a:xfrm>
            <a:off x="3154054" y="924370"/>
            <a:ext cx="406587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Luyện viết câu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16BDA38-FAB9-0CC5-5311-1FE06B8415E8}"/>
              </a:ext>
            </a:extLst>
          </p:cNvPr>
          <p:cNvSpPr txBox="1"/>
          <p:nvPr/>
        </p:nvSpPr>
        <p:spPr>
          <a:xfrm>
            <a:off x="3161365" y="924371"/>
            <a:ext cx="406586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rPr>
              <a:t>Luyện viết câu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rPr>
              <a:t>ứng 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FB57A323-07A5-3BF1-2E03-43F404888F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677970" y="4428354"/>
            <a:ext cx="1121446" cy="972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397354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40563"/>
            <a:ext cx="4396195" cy="52739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7">
            <a:extLst>
              <a:ext uri="{FF2B5EF4-FFF2-40B4-BE49-F238E27FC236}">
                <a16:creationId xmlns:a16="http://schemas.microsoft.com/office/drawing/2014/main" id="{79153B22-83CC-0D5D-B216-A1EDBDA7D227}"/>
              </a:ext>
            </a:extLst>
          </p:cNvPr>
          <p:cNvSpPr/>
          <p:nvPr/>
        </p:nvSpPr>
        <p:spPr>
          <a:xfrm>
            <a:off x="4156909" y="225865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0589578-9B29-F993-CF07-A3CF7EF09CB8}"/>
              </a:ext>
            </a:extLst>
          </p:cNvPr>
          <p:cNvPicPr>
            <a:picLocks noChangeAspect="1"/>
          </p:cNvPicPr>
          <p:nvPr/>
        </p:nvPicPr>
        <p:blipFill>
          <a:blip r:embed="rId7"/>
          <a:stretch>
            <a:fillRect/>
          </a:stretch>
        </p:blipFill>
        <p:spPr>
          <a:xfrm>
            <a:off x="2922758" y="2479036"/>
            <a:ext cx="8858256" cy="1511939"/>
          </a:xfrm>
          <a:prstGeom prst="rect">
            <a:avLst/>
          </a:prstGeom>
        </p:spPr>
      </p:pic>
    </p:spTree>
    <p:extLst>
      <p:ext uri="{BB962C8B-B14F-4D97-AF65-F5344CB8AC3E}">
        <p14:creationId xmlns:p14="http://schemas.microsoft.com/office/powerpoint/2010/main" val="3094736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19;p19">
            <a:extLst>
              <a:ext uri="{FF2B5EF4-FFF2-40B4-BE49-F238E27FC236}">
                <a16:creationId xmlns:a16="http://schemas.microsoft.com/office/drawing/2014/main" id="{CF96D549-250D-43FE-D890-907FC1B9D1B4}"/>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F0D8C72A-3179-5A8A-9C7A-0A9597D3529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30" t="116" r="12497" b="59776"/>
          <a:stretch/>
        </p:blipFill>
        <p:spPr>
          <a:xfrm>
            <a:off x="970953" y="1544453"/>
            <a:ext cx="10250093" cy="2943516"/>
          </a:xfrm>
          <a:prstGeom prst="rect">
            <a:avLst/>
          </a:prstGeom>
        </p:spPr>
      </p:pic>
      <p:sp>
        <p:nvSpPr>
          <p:cNvPr id="8" name="TextBox 7">
            <a:extLst>
              <a:ext uri="{FF2B5EF4-FFF2-40B4-BE49-F238E27FC236}">
                <a16:creationId xmlns:a16="http://schemas.microsoft.com/office/drawing/2014/main" id="{0EDC749B-E458-1F10-8F07-2D290212F799}"/>
              </a:ext>
            </a:extLst>
          </p:cNvPr>
          <p:cNvSpPr txBox="1"/>
          <p:nvPr/>
        </p:nvSpPr>
        <p:spPr>
          <a:xfrm>
            <a:off x="2184360" y="1823385"/>
            <a:ext cx="7736880" cy="707886"/>
          </a:xfrm>
          <a:prstGeom prst="rect">
            <a:avLst/>
          </a:prstGeom>
          <a:noFill/>
        </p:spPr>
        <p:txBody>
          <a:bodyPr wrap="square" rtlCol="0">
            <a:spAutoFit/>
          </a:bodyPr>
          <a:lstStyle/>
          <a:p>
            <a:r>
              <a:rPr lang="vi-VN" sz="4000" b="1" dirty="0">
                <a:solidFill>
                  <a:srgbClr val="7030A0"/>
                </a:solidFill>
                <a:latin typeface="+mj-lt"/>
              </a:rPr>
              <a:t>Tháp </a:t>
            </a:r>
            <a:r>
              <a:rPr lang="en-US" sz="4000" b="1" dirty="0">
                <a:solidFill>
                  <a:srgbClr val="7030A0"/>
                </a:solidFill>
                <a:latin typeface="+mj-lt"/>
              </a:rPr>
              <a:t>M</a:t>
            </a:r>
            <a:r>
              <a:rPr lang="vi-VN" sz="4000" b="1" dirty="0">
                <a:solidFill>
                  <a:srgbClr val="7030A0"/>
                </a:solidFill>
                <a:latin typeface="+mj-lt"/>
              </a:rPr>
              <a:t>ười đẹp nhất bông sen</a:t>
            </a:r>
          </a:p>
        </p:txBody>
      </p:sp>
      <p:sp>
        <p:nvSpPr>
          <p:cNvPr id="9" name="TextBox 8">
            <a:extLst>
              <a:ext uri="{FF2B5EF4-FFF2-40B4-BE49-F238E27FC236}">
                <a16:creationId xmlns:a16="http://schemas.microsoft.com/office/drawing/2014/main" id="{D7078ECB-4A3F-D90A-3F69-10D2F7DAD7DC}"/>
              </a:ext>
            </a:extLst>
          </p:cNvPr>
          <p:cNvSpPr txBox="1"/>
          <p:nvPr/>
        </p:nvSpPr>
        <p:spPr>
          <a:xfrm>
            <a:off x="1613623" y="2581332"/>
            <a:ext cx="9551277" cy="707886"/>
          </a:xfrm>
          <a:prstGeom prst="rect">
            <a:avLst/>
          </a:prstGeom>
          <a:noFill/>
        </p:spPr>
        <p:txBody>
          <a:bodyPr wrap="square" rtlCol="0">
            <a:spAutoFit/>
          </a:bodyPr>
          <a:lstStyle/>
          <a:p>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r>
              <a:rPr lang="vi-VN" sz="4000" b="1" dirty="0">
                <a:solidFill>
                  <a:srgbClr val="7030A0"/>
                </a:solidFill>
                <a:latin typeface="Times New Roman" panose="02020603050405020304" pitchFamily="18" charset="0"/>
                <a:cs typeface="Times New Roman" panose="02020603050405020304" pitchFamily="18" charset="0"/>
              </a:rPr>
              <a:t>iệt </a:t>
            </a:r>
            <a:r>
              <a:rPr lang="en-US" sz="4000" b="1" dirty="0">
                <a:solidFill>
                  <a:srgbClr val="7030A0"/>
                </a:solidFill>
                <a:latin typeface="Times New Roman" panose="02020603050405020304" pitchFamily="18" charset="0"/>
                <a:cs typeface="Times New Roman" panose="02020603050405020304" pitchFamily="18" charset="0"/>
              </a:rPr>
              <a:t>N</a:t>
            </a:r>
            <a:r>
              <a:rPr lang="vi-VN" sz="4000" b="1" dirty="0">
                <a:solidFill>
                  <a:srgbClr val="7030A0"/>
                </a:solidFill>
                <a:latin typeface="Times New Roman" panose="02020603050405020304" pitchFamily="18" charset="0"/>
                <a:cs typeface="Times New Roman" panose="02020603050405020304" pitchFamily="18" charset="0"/>
              </a:rPr>
              <a:t>am đẹp nhất có tên Bác Hồ.</a:t>
            </a:r>
            <a:endParaRPr lang="el-GR" sz="4000" b="1" dirty="0">
              <a:solidFill>
                <a:srgbClr val="7030A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AD2AE81-584C-1464-C8C8-C10E39D541C1}"/>
              </a:ext>
            </a:extLst>
          </p:cNvPr>
          <p:cNvSpPr txBox="1"/>
          <p:nvPr/>
        </p:nvSpPr>
        <p:spPr>
          <a:xfrm>
            <a:off x="5702157" y="3312433"/>
            <a:ext cx="6729573" cy="661720"/>
          </a:xfrm>
          <a:prstGeom prst="rect">
            <a:avLst/>
          </a:prstGeom>
          <a:noFill/>
        </p:spPr>
        <p:txBody>
          <a:bodyPr wrap="square" rtlCol="0">
            <a:spAutoFit/>
          </a:bodyPr>
          <a:lstStyle/>
          <a:p>
            <a:r>
              <a:rPr lang="en-US" sz="3700" b="1" dirty="0">
                <a:solidFill>
                  <a:srgbClr val="CC0099"/>
                </a:solidFill>
                <a:latin typeface="HP001 5 hàng" panose="020B0603050302020204" pitchFamily="34" charset="0"/>
              </a:rPr>
              <a:t>(Theo </a:t>
            </a:r>
            <a:r>
              <a:rPr lang="en-US" sz="3700" b="1" dirty="0" err="1">
                <a:solidFill>
                  <a:srgbClr val="CC0099"/>
                </a:solidFill>
                <a:latin typeface="HP001 5 hàng" panose="020B0603050302020204" pitchFamily="34" charset="0"/>
              </a:rPr>
              <a:t>Bảo</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Định</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Giang</a:t>
            </a:r>
            <a:r>
              <a:rPr lang="en-US" sz="3700" b="1" dirty="0">
                <a:solidFill>
                  <a:srgbClr val="CC0099"/>
                </a:solidFill>
                <a:latin typeface="HP001 5 hàng" panose="020B0603050302020204" pitchFamily="34" charset="0"/>
              </a:rPr>
              <a:t>)</a:t>
            </a:r>
            <a:endParaRPr lang="vi-VN" sz="3700" b="1" dirty="0">
              <a:solidFill>
                <a:srgbClr val="CC0099"/>
              </a:solidFill>
              <a:latin typeface="HP001 5 hàng" panose="020B0603050302020204" pitchFamily="34" charset="0"/>
            </a:endParaRPr>
          </a:p>
        </p:txBody>
      </p:sp>
      <p:grpSp>
        <p:nvGrpSpPr>
          <p:cNvPr id="11" name="Group 10">
            <a:extLst>
              <a:ext uri="{FF2B5EF4-FFF2-40B4-BE49-F238E27FC236}">
                <a16:creationId xmlns:a16="http://schemas.microsoft.com/office/drawing/2014/main" id="{FEA06EC7-FCFB-0D77-0937-5631CAA23583}"/>
              </a:ext>
            </a:extLst>
          </p:cNvPr>
          <p:cNvGrpSpPr/>
          <p:nvPr/>
        </p:nvGrpSpPr>
        <p:grpSpPr>
          <a:xfrm>
            <a:off x="439208" y="452362"/>
            <a:ext cx="4140260" cy="911675"/>
            <a:chOff x="154297" y="195325"/>
            <a:chExt cx="4140260" cy="911675"/>
          </a:xfrm>
        </p:grpSpPr>
        <p:grpSp>
          <p:nvGrpSpPr>
            <p:cNvPr id="12" name="Group 11">
              <a:extLst>
                <a:ext uri="{FF2B5EF4-FFF2-40B4-BE49-F238E27FC236}">
                  <a16:creationId xmlns:a16="http://schemas.microsoft.com/office/drawing/2014/main" id="{F70FACC0-51D1-B10C-EBDE-AC1C022C022D}"/>
                </a:ext>
              </a:extLst>
            </p:cNvPr>
            <p:cNvGrpSpPr/>
            <p:nvPr/>
          </p:nvGrpSpPr>
          <p:grpSpPr>
            <a:xfrm>
              <a:off x="154297" y="195325"/>
              <a:ext cx="3786761" cy="911675"/>
              <a:chOff x="154297" y="195325"/>
              <a:chExt cx="3786761" cy="911675"/>
            </a:xfrm>
          </p:grpSpPr>
          <p:sp>
            <p:nvSpPr>
              <p:cNvPr id="14" name="Rectangle: Rounded Corners 3">
                <a:extLst>
                  <a:ext uri="{FF2B5EF4-FFF2-40B4-BE49-F238E27FC236}">
                    <a16:creationId xmlns:a16="http://schemas.microsoft.com/office/drawing/2014/main" id="{F48F1BE8-34E8-7586-492F-B717F0DDC643}"/>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99D9D8EF-1B57-F5FD-9BEF-4BBF9F28C4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3" name="TextBox 12">
              <a:extLst>
                <a:ext uri="{FF2B5EF4-FFF2-40B4-BE49-F238E27FC236}">
                  <a16:creationId xmlns:a16="http://schemas.microsoft.com/office/drawing/2014/main" id="{49F6D8D8-D5E0-F9F1-D546-D5E9C8D341A6}"/>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pic>
        <p:nvPicPr>
          <p:cNvPr id="19" name="Picture 2" descr="Thống kê XSMT 5/1/2020 - Thống kê xổ số miền Trung chủ nhật ngày 05/01">
            <a:extLst>
              <a:ext uri="{FF2B5EF4-FFF2-40B4-BE49-F238E27FC236}">
                <a16:creationId xmlns:a16="http://schemas.microsoft.com/office/drawing/2014/main" id="{263F7C9A-FEC3-3431-C32F-63908EB312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841" y="4936140"/>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553124-9E24-A544-9D4C-B2D0251D1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pic>
        <p:nvPicPr>
          <p:cNvPr id="13" name="Picture 12">
            <a:extLst>
              <a:ext uri="{FF2B5EF4-FFF2-40B4-BE49-F238E27FC236}">
                <a16:creationId xmlns:a16="http://schemas.microsoft.com/office/drawing/2014/main" id="{3F80282A-32C0-89C2-E363-D506B2A67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nvGrpSpPr>
          <p:cNvPr id="10" name="Group 9">
            <a:extLst>
              <a:ext uri="{FF2B5EF4-FFF2-40B4-BE49-F238E27FC236}">
                <a16:creationId xmlns:a16="http://schemas.microsoft.com/office/drawing/2014/main" id="{7B3B976C-0D54-8BC8-DCC6-E51BA0D49488}"/>
              </a:ext>
            </a:extLst>
          </p:cNvPr>
          <p:cNvGrpSpPr/>
          <p:nvPr/>
        </p:nvGrpSpPr>
        <p:grpSpPr>
          <a:xfrm>
            <a:off x="-71918" y="-735496"/>
            <a:ext cx="11322120" cy="7886308"/>
            <a:chOff x="2556535" y="3561510"/>
            <a:chExt cx="7182002" cy="3640981"/>
          </a:xfrm>
        </p:grpSpPr>
        <p:pic>
          <p:nvPicPr>
            <p:cNvPr id="9" name="Picture 8" descr="Shape&#10;&#10;Description automatically generated">
              <a:extLst>
                <a:ext uri="{FF2B5EF4-FFF2-40B4-BE49-F238E27FC236}">
                  <a16:creationId xmlns:a16="http://schemas.microsoft.com/office/drawing/2014/main" id="{21539D9C-2CBA-AAD5-7258-583F906A3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535" y="3561510"/>
              <a:ext cx="7182002" cy="3640981"/>
            </a:xfrm>
            <a:prstGeom prst="rect">
              <a:avLst/>
            </a:prstGeom>
          </p:spPr>
        </p:pic>
        <p:sp>
          <p:nvSpPr>
            <p:cNvPr id="20" name="TextBox 19">
              <a:extLst>
                <a:ext uri="{FF2B5EF4-FFF2-40B4-BE49-F238E27FC236}">
                  <a16:creationId xmlns:a16="http://schemas.microsoft.com/office/drawing/2014/main" id="{A4A18F0E-5A4D-9582-7676-578949119C5E}"/>
                </a:ext>
              </a:extLst>
            </p:cNvPr>
            <p:cNvSpPr txBox="1"/>
            <p:nvPr/>
          </p:nvSpPr>
          <p:spPr>
            <a:xfrm>
              <a:off x="3360488" y="4792901"/>
              <a:ext cx="6023492" cy="1498870"/>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t>
              </a:r>
              <a:r>
                <a:rPr lang="nl-NL"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âu ca dao là bài ca chứa chan tình cảm, tình yêu của người miền Nam kính dâng lên Bác. Qua câu ca dao này chúng ta thấy hình ảnh Bác càng cao đẹp hơn, gần gũi hơn. Bác muôn đời là hoa sen đẹp nhất, là những gì cao quý nhất, sáng ngời nhất của nước Việt Nam.</a:t>
              </a:r>
              <a:endPar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7" name="Picture 26" descr="Graphical user interface, application&#10;&#10;Description automatically generated">
            <a:extLst>
              <a:ext uri="{FF2B5EF4-FFF2-40B4-BE49-F238E27FC236}">
                <a16:creationId xmlns:a16="http://schemas.microsoft.com/office/drawing/2014/main" id="{23B6C362-C4C3-D75A-94FF-FDF6D9CC20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8" name="Picture 27" descr="A picture containing background pattern&#10;&#10;Description automatically generated">
            <a:extLst>
              <a:ext uri="{FF2B5EF4-FFF2-40B4-BE49-F238E27FC236}">
                <a16:creationId xmlns:a16="http://schemas.microsoft.com/office/drawing/2014/main" id="{03260C8E-FB00-22BF-491E-78D85F422A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40388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6" presetClass="entr" presetSubtype="3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out)">
                                      <p:cBhvr>
                                        <p:cTn id="10" dur="500"/>
                                        <p:tgtEl>
                                          <p:spTgt spid="27"/>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attisbear on Twitter: &amp;amp;quot;So this is Uncle Otis (middle). He is the uncle of  AB&amp;amp;#39;s Mayor Goodway (left). UO makes it pretty clear he is “hard of hearing”  and maybe senile. Uncle">
            <a:extLst>
              <a:ext uri="{FF2B5EF4-FFF2-40B4-BE49-F238E27FC236}">
                <a16:creationId xmlns:a16="http://schemas.microsoft.com/office/drawing/2014/main" id="{77EE8998-CDDB-49C5-BA7E-3D920B1F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8" y="0"/>
            <a:ext cx="12174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9900" y="152400"/>
            <a:ext cx="9169400" cy="4953000"/>
          </a:xfrm>
          <a:prstGeom prst="rect">
            <a:avLst/>
          </a:prstGeom>
          <a:solidFill>
            <a:schemeClr val="lt1">
              <a:alpha val="68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2" name="TextBox 1">
            <a:extLst>
              <a:ext uri="{FF2B5EF4-FFF2-40B4-BE49-F238E27FC236}">
                <a16:creationId xmlns:a16="http://schemas.microsoft.com/office/drawing/2014/main" id="{2739269C-840F-A6F5-87C8-6A69F9146FE3}"/>
              </a:ext>
            </a:extLst>
          </p:cNvPr>
          <p:cNvSpPr txBox="1"/>
          <p:nvPr/>
        </p:nvSpPr>
        <p:spPr>
          <a:xfrm>
            <a:off x="5306784" y="358242"/>
            <a:ext cx="32824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mn-cs"/>
              </a:rPr>
              <a:t>Dặn</a:t>
            </a:r>
            <a:r>
              <a:rPr kumimoji="0" lang="en-US" sz="4000" b="1" i="0" u="none" strike="noStrike" kern="1200" cap="none" spc="0" normalizeH="0" baseline="0" noProof="0" dirty="0">
                <a:ln>
                  <a:noFill/>
                </a:ln>
                <a:solidFill>
                  <a:srgbClr val="FF0000"/>
                </a:solidFill>
                <a:effectLst/>
                <a:uLnTx/>
                <a:uFillTx/>
                <a:ea typeface="+mn-ea"/>
                <a:cs typeface="+mn-cs"/>
              </a:rPr>
              <a:t> </a:t>
            </a:r>
            <a:r>
              <a:rPr kumimoji="0" lang="en-US" sz="4000" b="1" i="0" u="none" strike="noStrike" kern="1200" cap="none" spc="0" normalizeH="0" baseline="0" noProof="0" dirty="0" err="1">
                <a:ln>
                  <a:noFill/>
                </a:ln>
                <a:solidFill>
                  <a:srgbClr val="FF0000"/>
                </a:solidFill>
                <a:effectLst/>
                <a:uLnTx/>
                <a:uFillTx/>
                <a:ea typeface="+mn-ea"/>
                <a:cs typeface="+mn-cs"/>
              </a:rPr>
              <a:t>dò</a:t>
            </a:r>
            <a:endParaRPr kumimoji="0" lang="en-US" sz="4000" b="1" i="0" u="none" strike="noStrike" kern="1200" cap="none" spc="0" normalizeH="0" baseline="0" noProof="0" dirty="0">
              <a:ln>
                <a:noFill/>
              </a:ln>
              <a:solidFill>
                <a:srgbClr val="FF0000"/>
              </a:solidFill>
              <a:effectLst/>
              <a:uLnTx/>
              <a:uFillTx/>
              <a:ea typeface="+mn-ea"/>
              <a:cs typeface="+mn-cs"/>
            </a:endParaRPr>
          </a:p>
        </p:txBody>
      </p:sp>
      <p:sp>
        <p:nvSpPr>
          <p:cNvPr id="3" name="TextBox 2">
            <a:extLst>
              <a:ext uri="{FF2B5EF4-FFF2-40B4-BE49-F238E27FC236}">
                <a16:creationId xmlns:a16="http://schemas.microsoft.com/office/drawing/2014/main" id="{D39379E2-F341-93D0-80DA-53C6F1B35EAC}"/>
              </a:ext>
            </a:extLst>
          </p:cNvPr>
          <p:cNvSpPr txBox="1"/>
          <p:nvPr/>
        </p:nvSpPr>
        <p:spPr>
          <a:xfrm>
            <a:off x="2166256" y="1066128"/>
            <a:ext cx="81415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hoa</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F6F17C87-EE11-C0D6-D3C7-9D9E723B8D11}"/>
              </a:ext>
            </a:extLst>
          </p:cNvPr>
          <p:cNvSpPr txBox="1"/>
          <p:nvPr/>
        </p:nvSpPr>
        <p:spPr>
          <a:xfrm>
            <a:off x="2166256" y="2528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Chuẩn</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bị</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97BDC1F7-C385-2C2B-3A84-FAFE7D8927A7}"/>
              </a:ext>
            </a:extLst>
          </p:cNvPr>
          <p:cNvSpPr txBox="1"/>
          <p:nvPr/>
        </p:nvSpPr>
        <p:spPr>
          <a:xfrm>
            <a:off x="2166255" y="1797097"/>
            <a:ext cx="89812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Thực</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phần</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nhà</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vở</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DB7D2732-0A68-7099-E7B9-D59A07079E7B}"/>
              </a:ext>
            </a:extLst>
          </p:cNvPr>
          <p:cNvSpPr txBox="1"/>
          <p:nvPr/>
        </p:nvSpPr>
        <p:spPr>
          <a:xfrm>
            <a:off x="2166256" y="3259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6CC"/>
                </a:solidFill>
                <a:effectLst/>
                <a:uLnTx/>
                <a:uFillTx/>
                <a:ea typeface="+mn-ea"/>
                <a:cs typeface="+mn-cs"/>
              </a:rPr>
              <a:t>- ……….</a:t>
            </a:r>
          </a:p>
        </p:txBody>
      </p:sp>
    </p:spTree>
    <p:extLst>
      <p:ext uri="{BB962C8B-B14F-4D97-AF65-F5344CB8AC3E}">
        <p14:creationId xmlns:p14="http://schemas.microsoft.com/office/powerpoint/2010/main" val="208979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225" y="165356"/>
            <a:ext cx="11939819" cy="6858000"/>
          </a:xfrm>
          <a:prstGeom prst="rect">
            <a:avLst/>
          </a:prstGeom>
        </p:spPr>
      </p:pic>
      <p:pic>
        <p:nvPicPr>
          <p:cNvPr id="307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212" y="34925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800" y="3203322"/>
            <a:ext cx="3820034" cy="3820034"/>
          </a:xfrm>
          <a:prstGeom prst="rect">
            <a:avLst/>
          </a:prstGeom>
        </p:spPr>
      </p:pic>
      <p:pic>
        <p:nvPicPr>
          <p:cNvPr id="19" name="Picture 39" descr="卡通儿童">
            <a:extLst>
              <a:ext uri="{FF2B5EF4-FFF2-40B4-BE49-F238E27FC236}">
                <a16:creationId xmlns:a16="http://schemas.microsoft.com/office/drawing/2014/main" id="{47B5B06D-AF80-887A-7C4D-03D946376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0433" y="4970081"/>
            <a:ext cx="5203704" cy="20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D1DADE6-64DC-44DE-9E18-57FF76E66190}"/>
              </a:ext>
            </a:extLst>
          </p:cNvPr>
          <p:cNvPicPr>
            <a:picLocks noChangeAspect="1"/>
          </p:cNvPicPr>
          <p:nvPr/>
        </p:nvPicPr>
        <p:blipFill>
          <a:blip r:embed="rId8"/>
          <a:stretch>
            <a:fillRect/>
          </a:stretch>
        </p:blipFill>
        <p:spPr>
          <a:xfrm>
            <a:off x="2769229" y="1510843"/>
            <a:ext cx="5986791"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954107"/>
          </a:xfrm>
          <a:prstGeom prst="rect">
            <a:avLst/>
          </a:prstGeom>
          <a:noFill/>
        </p:spPr>
        <p:txBody>
          <a:bodyPr wrap="square">
            <a:spAutoFit/>
          </a:bodyPr>
          <a:lstStyle/>
          <a:p>
            <a:pPr algn="ctr" latinLnBrk="0"/>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algn="ctr" latinLnBrk="0"/>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2800" b="1" i="0"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Trích</a:t>
            </a:r>
            <a:r>
              <a:rPr lang="en-US" sz="28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chim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Lợp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nghìn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biếc</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Sóng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rập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rình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dím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Sâu</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lòng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đất</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ốc</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Tròn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vo</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bên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mình</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692771"/>
          </a:xfrm>
          <a:prstGeom prst="rect">
            <a:avLst/>
          </a:prstGeom>
          <a:noFill/>
        </p:spPr>
        <p:txBody>
          <a:bodyPr wrap="square">
            <a:spAutoFit/>
          </a:bodyPr>
          <a:lstStyle/>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Nghiêng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giàn</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gấc</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đỏ</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endPar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latinLnBrk="0"/>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Hoa</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giấy</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lợp</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6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hồng</a:t>
            </a:r>
            <a:r>
              <a:rPr lang="en-US"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893100"/>
          </a:xfrm>
          <a:prstGeom prst="rect">
            <a:avLst/>
          </a:prstGeom>
          <a:noFill/>
        </p:spPr>
        <p:txBody>
          <a:bodyPr wrap="square">
            <a:spAutoFit/>
          </a:bodyPr>
          <a:lstStyle/>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 ơi, ngước mắt</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Ngước mắt lên trông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 ơi, hãy hát</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Hát câu cuối cùng: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algn="just"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Một mái nhà chung... </a:t>
            </a:r>
          </a:p>
          <a:p>
            <a:pPr algn="r" latinLnBrk="0"/>
            <a:r>
              <a:rPr lang="vi-VN" sz="26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692771"/>
          </a:xfrm>
          <a:prstGeom prst="rect">
            <a:avLst/>
          </a:prstGeom>
          <a:noFill/>
        </p:spPr>
        <p:txBody>
          <a:bodyPr wrap="square">
            <a:spAutoFit/>
          </a:bodyPr>
          <a:lstStyle/>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riêng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vô</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692771"/>
          </a:xfrm>
          <a:prstGeom prst="rect">
            <a:avLst/>
          </a:prstGeom>
          <a:noFill/>
        </p:spPr>
        <p:txBody>
          <a:bodyPr wrap="square">
            <a:spAutoFit/>
          </a:bodyPr>
          <a:lstStyle/>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riêng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chung</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vòm</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a:t>
            </a:r>
            <a:endPar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Bảy</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sắc</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vồng</a:t>
            </a:r>
            <a:r>
              <a:rPr lang="en-US"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891336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5" y="-247025"/>
            <a:ext cx="6980399" cy="2389272"/>
            <a:chOff x="-732160" y="3476542"/>
            <a:chExt cx="8918085" cy="3592286"/>
          </a:xfrm>
        </p:grpSpPr>
        <p:grpSp>
          <p:nvGrpSpPr>
            <p:cNvPr id="13" name="Group 12"/>
            <p:cNvGrpSpPr/>
            <p:nvPr/>
          </p:nvGrpSpPr>
          <p:grpSpPr>
            <a:xfrm>
              <a:off x="-732160" y="3476542"/>
              <a:ext cx="8918085" cy="3592286"/>
              <a:chOff x="375280" y="3019342"/>
              <a:chExt cx="8918085"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16" name="TextBox 15"/>
            <p:cNvSpPr txBox="1"/>
            <p:nvPr/>
          </p:nvSpPr>
          <p:spPr>
            <a:xfrm>
              <a:off x="723434" y="5177543"/>
              <a:ext cx="6123898" cy="1064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từ khó</a:t>
              </a:r>
              <a:endParaRPr kumimoji="0" lang="en-US" sz="4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1" name="Rectangle 20"/>
          <p:cNvSpPr/>
          <p:nvPr/>
        </p:nvSpPr>
        <p:spPr>
          <a:xfrm>
            <a:off x="3987754" y="3249477"/>
            <a:ext cx="1795684"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dirty="0" err="1">
                <a:solidFill>
                  <a:srgbClr val="662A0E"/>
                </a:solidFill>
                <a:latin typeface="Times New Roman" panose="02020603050405020304" pitchFamily="18" charset="0"/>
                <a:ea typeface="Arial-Rounded" panose="020B0500000000000000" pitchFamily="34" charset="0"/>
                <a:cs typeface="Times New Roman" panose="02020603050405020304" pitchFamily="18" charset="0"/>
              </a:rPr>
              <a:t>rập</a:t>
            </a:r>
            <a:r>
              <a:rPr lang="en-US" sz="4000" noProof="0" dirty="0">
                <a:solidFill>
                  <a:srgbClr val="662A0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noProof="0" dirty="0" err="1">
                <a:solidFill>
                  <a:srgbClr val="662A0E"/>
                </a:solidFill>
                <a:latin typeface="Times New Roman" panose="02020603050405020304" pitchFamily="18" charset="0"/>
                <a:ea typeface="Arial-Rounded" panose="020B0500000000000000" pitchFamily="34" charset="0"/>
                <a:cs typeface="Times New Roman" panose="02020603050405020304" pitchFamily="18" charset="0"/>
              </a:rPr>
              <a:t>rình</a:t>
            </a:r>
            <a:endParaRPr kumimoji="0" lang="en-US" sz="4000" i="0" u="none" strike="noStrike" kern="1200" cap="none" spc="0" normalizeH="0" baseline="0" noProof="0" dirty="0">
              <a:ln>
                <a:noFill/>
              </a:ln>
              <a:solidFill>
                <a:srgbClr val="662A0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21"/>
          <p:cNvSpPr/>
          <p:nvPr/>
        </p:nvSpPr>
        <p:spPr>
          <a:xfrm>
            <a:off x="4010531" y="1991312"/>
            <a:ext cx="898003" cy="707886"/>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662A0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rím</a:t>
            </a:r>
            <a:endParaRPr kumimoji="0" lang="en-US" sz="4000" i="0" u="none" strike="noStrike" kern="1200" cap="none" spc="0" normalizeH="0" baseline="0" noProof="0" dirty="0">
              <a:ln>
                <a:noFill/>
              </a:ln>
              <a:solidFill>
                <a:srgbClr val="662A0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4">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5"/>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Lợp</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nghìn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biếc</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rập</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rình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dím</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Sâu</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ốc</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Nghiêng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giàn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gấc</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lợp</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7"/>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riêng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vô</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riêng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Rực</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vòm</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Bảy</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vồng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 name="组合 5">
            <a:extLst>
              <a:ext uri="{FF2B5EF4-FFF2-40B4-BE49-F238E27FC236}">
                <a16:creationId xmlns:a16="http://schemas.microsoft.com/office/drawing/2014/main" id="{CBCB6D6C-8EEF-3996-FC36-0BC38D2EA72E}"/>
              </a:ext>
            </a:extLst>
          </p:cNvPr>
          <p:cNvGrpSpPr/>
          <p:nvPr/>
        </p:nvGrpSpPr>
        <p:grpSpPr>
          <a:xfrm>
            <a:off x="185002" y="5734050"/>
            <a:ext cx="3758348" cy="957872"/>
            <a:chOff x="2954954" y="4334354"/>
            <a:chExt cx="6334189" cy="1214046"/>
          </a:xfrm>
        </p:grpSpPr>
        <p:sp>
          <p:nvSpPr>
            <p:cNvPr id="8" name="矩形 15">
              <a:extLst>
                <a:ext uri="{FF2B5EF4-FFF2-40B4-BE49-F238E27FC236}">
                  <a16:creationId xmlns:a16="http://schemas.microsoft.com/office/drawing/2014/main" id="{DC62AD72-D57D-0009-30C9-DEEA74AE980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892C513E-266F-2FA3-291C-7DFB98F73A0C}"/>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id="{0B058827-5575-A922-250D-00120B8D64D4}"/>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khổ</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3" name="Oval 12">
            <a:extLst>
              <a:ext uri="{FF2B5EF4-FFF2-40B4-BE49-F238E27FC236}">
                <a16:creationId xmlns:a16="http://schemas.microsoft.com/office/drawing/2014/main" id="{066B6E19-2269-12E0-081A-033F34731846}"/>
              </a:ext>
            </a:extLst>
          </p:cNvPr>
          <p:cNvSpPr/>
          <p:nvPr/>
        </p:nvSpPr>
        <p:spPr>
          <a:xfrm>
            <a:off x="618103" y="13100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4" name="Oval 13">
            <a:extLst>
              <a:ext uri="{FF2B5EF4-FFF2-40B4-BE49-F238E27FC236}">
                <a16:creationId xmlns:a16="http://schemas.microsoft.com/office/drawing/2014/main" id="{58D357A1-6DEE-7640-84DA-0C1B11055800}"/>
              </a:ext>
            </a:extLst>
          </p:cNvPr>
          <p:cNvSpPr/>
          <p:nvPr/>
        </p:nvSpPr>
        <p:spPr>
          <a:xfrm>
            <a:off x="675253" y="29959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5" name="Oval 14">
            <a:extLst>
              <a:ext uri="{FF2B5EF4-FFF2-40B4-BE49-F238E27FC236}">
                <a16:creationId xmlns:a16="http://schemas.microsoft.com/office/drawing/2014/main" id="{68E46767-2861-0C1B-DFFF-6E8BD34F470D}"/>
              </a:ext>
            </a:extLst>
          </p:cNvPr>
          <p:cNvSpPr/>
          <p:nvPr/>
        </p:nvSpPr>
        <p:spPr>
          <a:xfrm>
            <a:off x="3628003" y="12147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6" name="Oval 15">
            <a:extLst>
              <a:ext uri="{FF2B5EF4-FFF2-40B4-BE49-F238E27FC236}">
                <a16:creationId xmlns:a16="http://schemas.microsoft.com/office/drawing/2014/main" id="{D41D1E43-68D5-CE80-4FB5-EE14937C368F}"/>
              </a:ext>
            </a:extLst>
          </p:cNvPr>
          <p:cNvSpPr/>
          <p:nvPr/>
        </p:nvSpPr>
        <p:spPr>
          <a:xfrm>
            <a:off x="3704203" y="29673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7" name="Oval 16">
            <a:extLst>
              <a:ext uri="{FF2B5EF4-FFF2-40B4-BE49-F238E27FC236}">
                <a16:creationId xmlns:a16="http://schemas.microsoft.com/office/drawing/2014/main" id="{1398B080-DFC5-9E80-FF5F-A1B62E764FA9}"/>
              </a:ext>
            </a:extLst>
          </p:cNvPr>
          <p:cNvSpPr/>
          <p:nvPr/>
        </p:nvSpPr>
        <p:spPr>
          <a:xfrm>
            <a:off x="3751828" y="46818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18" name="Oval 17">
            <a:extLst>
              <a:ext uri="{FF2B5EF4-FFF2-40B4-BE49-F238E27FC236}">
                <a16:creationId xmlns:a16="http://schemas.microsoft.com/office/drawing/2014/main" id="{33D47DD1-63D9-0419-B280-B292961972CF}"/>
              </a:ext>
            </a:extLst>
          </p:cNvPr>
          <p:cNvSpPr/>
          <p:nvPr/>
        </p:nvSpPr>
        <p:spPr>
          <a:xfrm>
            <a:off x="7276078" y="12719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a:t>
            </a:r>
          </a:p>
        </p:txBody>
      </p:sp>
    </p:spTree>
    <p:extLst>
      <p:ext uri="{BB962C8B-B14F-4D97-AF65-F5344CB8AC3E}">
        <p14:creationId xmlns:p14="http://schemas.microsoft.com/office/powerpoint/2010/main" val="368595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1">
            <a:extLst>
              <a:ext uri="{FF2B5EF4-FFF2-40B4-BE49-F238E27FC236}">
                <a16:creationId xmlns:a16="http://schemas.microsoft.com/office/drawing/2014/main" id="{EDE4D39F-DDA1-D001-2CD6-ED618004CC34}"/>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7" name="Group 6">
            <a:extLst>
              <a:ext uri="{FF2B5EF4-FFF2-40B4-BE49-F238E27FC236}">
                <a16:creationId xmlns:a16="http://schemas.microsoft.com/office/drawing/2014/main" id="{F7E49B00-39C8-8F2A-BC2B-968DDB61C77E}"/>
              </a:ext>
            </a:extLst>
          </p:cNvPr>
          <p:cNvGrpSpPr/>
          <p:nvPr/>
        </p:nvGrpSpPr>
        <p:grpSpPr>
          <a:xfrm>
            <a:off x="753664" y="857344"/>
            <a:ext cx="4961336" cy="2707191"/>
            <a:chOff x="3075431" y="1124622"/>
            <a:chExt cx="4325245" cy="2707191"/>
          </a:xfrm>
        </p:grpSpPr>
        <p:sp>
          <p:nvSpPr>
            <p:cNvPr id="8" name="Rectangle: Rounded Corners 6">
              <a:extLst>
                <a:ext uri="{FF2B5EF4-FFF2-40B4-BE49-F238E27FC236}">
                  <a16:creationId xmlns:a16="http://schemas.microsoft.com/office/drawing/2014/main" id="{88807A8A-D62A-D9CF-8B89-2FADE5076A44}"/>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600" b="1" kern="0" dirty="0" err="1">
                  <a:solidFill>
                    <a:srgbClr val="000000"/>
                  </a:solidFill>
                  <a:latin typeface="Times New Roman" panose="02020603050405020304" pitchFamily="18" charset="0"/>
                  <a:cs typeface="Times New Roman" panose="02020603050405020304" pitchFamily="18" charset="0"/>
                  <a:sym typeface="Arial"/>
                </a:rPr>
                <a:t>Phân</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công</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đọc</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theo</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khổ</a:t>
              </a:r>
              <a:r>
                <a:rPr lang="en-US" sz="2600" b="1" kern="0" dirty="0">
                  <a:solidFill>
                    <a:srgbClr val="000000"/>
                  </a:solidFill>
                  <a:latin typeface="Times New Roman" panose="02020603050405020304" pitchFamily="18" charset="0"/>
                  <a:cs typeface="Times New Roman" panose="02020603050405020304" pitchFamily="18" charset="0"/>
                  <a:sym typeface="Arial"/>
                </a:rPr>
                <a:t>.</a:t>
              </a:r>
            </a:p>
            <a:p>
              <a:pPr marL="568325" algn="just">
                <a:lnSpc>
                  <a:spcPct val="120000"/>
                </a:lnSpc>
                <a:buClr>
                  <a:srgbClr val="000000"/>
                </a:buClr>
                <a:buFont typeface="Arial"/>
                <a:buNone/>
                <a:defRPr/>
              </a:pPr>
              <a:r>
                <a:rPr lang="en-US" sz="2600" b="1" kern="0" dirty="0" err="1">
                  <a:solidFill>
                    <a:srgbClr val="000000"/>
                  </a:solidFill>
                  <a:latin typeface="Times New Roman" panose="02020603050405020304" pitchFamily="18" charset="0"/>
                  <a:cs typeface="Times New Roman" panose="02020603050405020304" pitchFamily="18" charset="0"/>
                  <a:sym typeface="Arial"/>
                </a:rPr>
                <a:t>Tất</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cả</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thành</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viên</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đều</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đọc</a:t>
              </a:r>
              <a:r>
                <a:rPr lang="en-US" sz="2600" b="1" kern="0" dirty="0">
                  <a:solidFill>
                    <a:srgbClr val="000000"/>
                  </a:solidFill>
                  <a:latin typeface="Times New Roman" panose="02020603050405020304" pitchFamily="18" charset="0"/>
                  <a:cs typeface="Times New Roman" panose="02020603050405020304" pitchFamily="18" charset="0"/>
                  <a:sym typeface="Arial"/>
                </a:rPr>
                <a:t>.</a:t>
              </a:r>
            </a:p>
            <a:p>
              <a:pPr marL="568325" algn="just">
                <a:lnSpc>
                  <a:spcPct val="120000"/>
                </a:lnSpc>
                <a:buClr>
                  <a:srgbClr val="000000"/>
                </a:buClr>
                <a:buFont typeface="Arial"/>
                <a:buNone/>
                <a:defRPr/>
              </a:pPr>
              <a:r>
                <a:rPr lang="en-US" sz="26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nghĩa</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từ</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cùng</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nhau</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endParaRPr lang="vi-VN" sz="26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ectangle: Rounded Corners 8">
              <a:extLst>
                <a:ext uri="{FF2B5EF4-FFF2-40B4-BE49-F238E27FC236}">
                  <a16:creationId xmlns:a16="http://schemas.microsoft.com/office/drawing/2014/main" id="{D02A1ED7-4FFF-B285-00EB-FD856C057895}"/>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111C95A8-F799-6A20-608C-A5B45EE9F216}"/>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1" name="Picture 10">
              <a:extLst>
                <a:ext uri="{FF2B5EF4-FFF2-40B4-BE49-F238E27FC236}">
                  <a16:creationId xmlns:a16="http://schemas.microsoft.com/office/drawing/2014/main" id="{4D51E2C3-D806-C80B-910C-FE63D1D5016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2" name="Picture 11">
              <a:extLst>
                <a:ext uri="{FF2B5EF4-FFF2-40B4-BE49-F238E27FC236}">
                  <a16:creationId xmlns:a16="http://schemas.microsoft.com/office/drawing/2014/main" id="{9A01AFA9-9474-4226-429A-CFE6A28ABDEF}"/>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3" name="Group 12">
            <a:extLst>
              <a:ext uri="{FF2B5EF4-FFF2-40B4-BE49-F238E27FC236}">
                <a16:creationId xmlns:a16="http://schemas.microsoft.com/office/drawing/2014/main" id="{F2AD8642-E348-F98A-3AE1-498BCC2DDF40}"/>
              </a:ext>
            </a:extLst>
          </p:cNvPr>
          <p:cNvGrpSpPr/>
          <p:nvPr/>
        </p:nvGrpSpPr>
        <p:grpSpPr>
          <a:xfrm>
            <a:off x="4712970" y="3440622"/>
            <a:ext cx="5445754" cy="2437071"/>
            <a:chOff x="5189220" y="3812803"/>
            <a:chExt cx="5445754" cy="2437071"/>
          </a:xfrm>
        </p:grpSpPr>
        <p:grpSp>
          <p:nvGrpSpPr>
            <p:cNvPr id="14" name="Group 13">
              <a:extLst>
                <a:ext uri="{FF2B5EF4-FFF2-40B4-BE49-F238E27FC236}">
                  <a16:creationId xmlns:a16="http://schemas.microsoft.com/office/drawing/2014/main" id="{BA992CC8-005F-9161-D856-5AEF8D1CA6A2}"/>
                </a:ext>
              </a:extLst>
            </p:cNvPr>
            <p:cNvGrpSpPr/>
            <p:nvPr/>
          </p:nvGrpSpPr>
          <p:grpSpPr>
            <a:xfrm>
              <a:off x="5189220" y="3812803"/>
              <a:ext cx="5445754" cy="2437071"/>
              <a:chOff x="3323320" y="1250854"/>
              <a:chExt cx="5445754" cy="2437071"/>
            </a:xfrm>
          </p:grpSpPr>
          <p:sp>
            <p:nvSpPr>
              <p:cNvPr id="25" name="Rectangle: Rounded Corners 12">
                <a:extLst>
                  <a:ext uri="{FF2B5EF4-FFF2-40B4-BE49-F238E27FC236}">
                    <a16:creationId xmlns:a16="http://schemas.microsoft.com/office/drawing/2014/main" id="{BE390B3B-B822-5D63-0028-1B2E66EFF42E}"/>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Đọc</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đúng</a:t>
                </a:r>
                <a:r>
                  <a:rPr lang="en-US" sz="2600" b="1" kern="0" dirty="0">
                    <a:solidFill>
                      <a:srgbClr val="000000"/>
                    </a:solidFill>
                    <a:latin typeface="Times New Roman" panose="02020603050405020304" pitchFamily="18" charset="0"/>
                    <a:cs typeface="Times New Roman" panose="02020603050405020304" pitchFamily="18" charset="0"/>
                    <a:sym typeface="Arial"/>
                  </a:rPr>
                  <a:t>.</a:t>
                </a:r>
              </a:p>
              <a:p>
                <a:pPr algn="just">
                  <a:lnSpc>
                    <a:spcPct val="110000"/>
                  </a:lnSpc>
                  <a:buClr>
                    <a:srgbClr val="000000"/>
                  </a:buClr>
                  <a:buFont typeface="Arial"/>
                  <a:buNone/>
                  <a:defRPr/>
                </a:pPr>
                <a:r>
                  <a:rPr lang="en-US" sz="2600" b="1" kern="0" dirty="0">
                    <a:solidFill>
                      <a:srgbClr val="000000"/>
                    </a:solidFill>
                    <a:latin typeface="Times New Roman" panose="02020603050405020304" pitchFamily="18" charset="0"/>
                    <a:cs typeface="Times New Roman" panose="02020603050405020304" pitchFamily="18" charset="0"/>
                    <a:sym typeface="Arial"/>
                  </a:rPr>
                  <a:t>2.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Đọc</a:t>
                </a:r>
                <a:r>
                  <a:rPr lang="en-US" sz="2600" b="1" kern="0" dirty="0">
                    <a:solidFill>
                      <a:srgbClr val="000000"/>
                    </a:solidFill>
                    <a:latin typeface="Times New Roman" panose="02020603050405020304" pitchFamily="18" charset="0"/>
                    <a:cs typeface="Times New Roman" panose="02020603050405020304" pitchFamily="18" charset="0"/>
                    <a:sym typeface="Arial"/>
                  </a:rPr>
                  <a:t> to, </a:t>
                </a:r>
                <a:r>
                  <a:rPr lang="en-US" sz="2600" b="1" kern="0" dirty="0" err="1">
                    <a:solidFill>
                      <a:srgbClr val="000000"/>
                    </a:solidFill>
                    <a:latin typeface="Times New Roman" panose="02020603050405020304" pitchFamily="18" charset="0"/>
                    <a:cs typeface="Times New Roman" panose="02020603050405020304" pitchFamily="18" charset="0"/>
                    <a:sym typeface="Arial"/>
                  </a:rPr>
                  <a:t>rõ</a:t>
                </a:r>
                <a:r>
                  <a:rPr lang="en-US" sz="2600" b="1" kern="0" dirty="0">
                    <a:solidFill>
                      <a:srgbClr val="000000"/>
                    </a:solidFill>
                    <a:latin typeface="Times New Roman" panose="02020603050405020304" pitchFamily="18" charset="0"/>
                    <a:cs typeface="Times New Roman" panose="02020603050405020304" pitchFamily="18" charset="0"/>
                    <a:sym typeface="Arial"/>
                  </a:rPr>
                  <a:t>.</a:t>
                </a:r>
              </a:p>
              <a:p>
                <a:pPr algn="just">
                  <a:lnSpc>
                    <a:spcPct val="110000"/>
                  </a:lnSpc>
                  <a:buClr>
                    <a:srgbClr val="000000"/>
                  </a:buClr>
                  <a:buFont typeface="Arial"/>
                  <a:buNone/>
                  <a:defRPr/>
                </a:pPr>
                <a:r>
                  <a:rPr lang="en-US" sz="2600" b="1" kern="0" dirty="0">
                    <a:solidFill>
                      <a:srgbClr val="000000"/>
                    </a:solidFill>
                    <a:latin typeface="Times New Roman" panose="02020603050405020304" pitchFamily="18" charset="0"/>
                    <a:cs typeface="Times New Roman" panose="02020603050405020304" pitchFamily="18" charset="0"/>
                    <a:sym typeface="Arial"/>
                  </a:rPr>
                  <a:t>3.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Đọc</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ngắt</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nghỉ</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đúng</a:t>
                </a:r>
                <a:r>
                  <a:rPr lang="en-US" sz="2600" b="1" kern="0" dirty="0">
                    <a:solidFill>
                      <a:srgbClr val="000000"/>
                    </a:solidFill>
                    <a:latin typeface="Times New Roman" panose="02020603050405020304" pitchFamily="18"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cs typeface="Times New Roman" panose="02020603050405020304" pitchFamily="18"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id="{39960D3E-CC44-3D46-DC88-F1BDEAFDCF3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9A53BD5E-7AE1-D38B-8B7E-3BB91DA26B86}"/>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6" name="Picture 15">
              <a:extLst>
                <a:ext uri="{FF2B5EF4-FFF2-40B4-BE49-F238E27FC236}">
                  <a16:creationId xmlns:a16="http://schemas.microsoft.com/office/drawing/2014/main" id="{4658F1E3-8E61-121F-93A0-8D1E468A713A}"/>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7" name="Picture 16">
              <a:extLst>
                <a:ext uri="{FF2B5EF4-FFF2-40B4-BE49-F238E27FC236}">
                  <a16:creationId xmlns:a16="http://schemas.microsoft.com/office/drawing/2014/main" id="{25F8428E-DFC3-BEA1-64AD-86797C1718B1}"/>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18" name="Picture 17">
              <a:extLst>
                <a:ext uri="{FF2B5EF4-FFF2-40B4-BE49-F238E27FC236}">
                  <a16:creationId xmlns:a16="http://schemas.microsoft.com/office/drawing/2014/main" id="{BF19D255-3A0B-F62E-75F9-903178BB89EC}"/>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19" name="Picture 18">
              <a:extLst>
                <a:ext uri="{FF2B5EF4-FFF2-40B4-BE49-F238E27FC236}">
                  <a16:creationId xmlns:a16="http://schemas.microsoft.com/office/drawing/2014/main" id="{99E5B1F4-654B-549D-77CC-57A2D02A263E}"/>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0" name="Picture 19">
              <a:extLst>
                <a:ext uri="{FF2B5EF4-FFF2-40B4-BE49-F238E27FC236}">
                  <a16:creationId xmlns:a16="http://schemas.microsoft.com/office/drawing/2014/main" id="{0E84A9FF-5BF4-1C54-F34D-606D01F0110E}"/>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1" name="Picture 20">
              <a:extLst>
                <a:ext uri="{FF2B5EF4-FFF2-40B4-BE49-F238E27FC236}">
                  <a16:creationId xmlns:a16="http://schemas.microsoft.com/office/drawing/2014/main" id="{1A067DBD-D787-8EC9-A927-30CB69400F51}"/>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2" name="Picture 21">
              <a:extLst>
                <a:ext uri="{FF2B5EF4-FFF2-40B4-BE49-F238E27FC236}">
                  <a16:creationId xmlns:a16="http://schemas.microsoft.com/office/drawing/2014/main" id="{2EF319A4-FC9A-FCFD-008C-6A6060702BCA}"/>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3" name="Picture 22">
              <a:extLst>
                <a:ext uri="{FF2B5EF4-FFF2-40B4-BE49-F238E27FC236}">
                  <a16:creationId xmlns:a16="http://schemas.microsoft.com/office/drawing/2014/main" id="{D25CB0C3-0926-3C7F-0964-5E936D0E7B6D}"/>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7" name="TextBox 26">
            <a:extLst>
              <a:ext uri="{FF2B5EF4-FFF2-40B4-BE49-F238E27FC236}">
                <a16:creationId xmlns:a16="http://schemas.microsoft.com/office/drawing/2014/main" id="{4A4750FD-8AD3-7DD7-36EA-8D6DAD3DA9B0}"/>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THEO NHÓM</a:t>
            </a:r>
          </a:p>
        </p:txBody>
      </p:sp>
    </p:spTree>
    <p:extLst>
      <p:ext uri="{BB962C8B-B14F-4D97-AF65-F5344CB8AC3E}">
        <p14:creationId xmlns:p14="http://schemas.microsoft.com/office/powerpoint/2010/main" val="307702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4">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5"/>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00695C4B-7714-F246-832E-E3D5A1259101}"/>
              </a:ext>
            </a:extLst>
          </p:cNvPr>
          <p:cNvSpPr txBox="1"/>
          <p:nvPr/>
        </p:nvSpPr>
        <p:spPr>
          <a:xfrm>
            <a:off x="1162933" y="1238189"/>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Lợp</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nghìn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biếc</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rập</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rình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6A1D43C5-0816-734A-76FA-F27032542FE7}"/>
              </a:ext>
            </a:extLst>
          </p:cNvPr>
          <p:cNvSpPr txBox="1"/>
          <p:nvPr/>
        </p:nvSpPr>
        <p:spPr>
          <a:xfrm>
            <a:off x="1191508" y="2962214"/>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dím</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Sâu</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ốc</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vo</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B8556F52-BF4D-BD41-5C0D-47AC3318B0EB}"/>
              </a:ext>
            </a:extLst>
          </p:cNvPr>
          <p:cNvSpPr txBox="1"/>
          <p:nvPr/>
        </p:nvSpPr>
        <p:spPr>
          <a:xfrm>
            <a:off x="4106158" y="1190564"/>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Nghiêng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giàn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gấc</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giấy</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lợp</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6715B67-0563-43B1-5879-B5715AAD6758}"/>
              </a:ext>
            </a:extLst>
          </p:cNvPr>
          <p:cNvSpPr txBox="1"/>
          <p:nvPr/>
        </p:nvSpPr>
        <p:spPr>
          <a:xfrm>
            <a:off x="7735183" y="1209614"/>
            <a:ext cx="3561467"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 Hải)</a:t>
            </a:r>
          </a:p>
        </p:txBody>
      </p:sp>
      <p:pic>
        <p:nvPicPr>
          <p:cNvPr id="30" name="Picture 29">
            <a:extLst>
              <a:ext uri="{FF2B5EF4-FFF2-40B4-BE49-F238E27FC236}">
                <a16:creationId xmlns:a16="http://schemas.microsoft.com/office/drawing/2014/main" id="{616A33F9-49B8-64D7-D4D0-41FE13DB8D99}"/>
              </a:ext>
            </a:extLst>
          </p:cNvPr>
          <p:cNvPicPr>
            <a:picLocks noChangeAspect="1"/>
          </p:cNvPicPr>
          <p:nvPr/>
        </p:nvPicPr>
        <p:blipFill>
          <a:blip r:embed="rId7"/>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id="{039EF042-3DD2-0613-CCD5-DC741361EA72}"/>
              </a:ext>
            </a:extLst>
          </p:cNvPr>
          <p:cNvSpPr txBox="1"/>
          <p:nvPr/>
        </p:nvSpPr>
        <p:spPr>
          <a:xfrm>
            <a:off x="4182358" y="2886014"/>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riêng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vô</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82F6F985-1D14-CC90-52CF-E5D3986BD3A4}"/>
              </a:ext>
            </a:extLst>
          </p:cNvPr>
          <p:cNvSpPr txBox="1"/>
          <p:nvPr/>
        </p:nvSpPr>
        <p:spPr>
          <a:xfrm>
            <a:off x="4220458" y="4590989"/>
            <a:ext cx="3561467"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riêng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mái</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chung</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Rực</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rỡ</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vòm</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endPar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Bảy</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vồng</a:t>
            </a:r>
            <a:r>
              <a:rPr kumimoji="0" lang="en-US" sz="26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 name="组合 5">
            <a:extLst>
              <a:ext uri="{FF2B5EF4-FFF2-40B4-BE49-F238E27FC236}">
                <a16:creationId xmlns:a16="http://schemas.microsoft.com/office/drawing/2014/main" id="{CBCB6D6C-8EEF-3996-FC36-0BC38D2EA72E}"/>
              </a:ext>
            </a:extLst>
          </p:cNvPr>
          <p:cNvGrpSpPr/>
          <p:nvPr/>
        </p:nvGrpSpPr>
        <p:grpSpPr>
          <a:xfrm>
            <a:off x="185002" y="5734050"/>
            <a:ext cx="3758348" cy="957872"/>
            <a:chOff x="2954954" y="4334354"/>
            <a:chExt cx="6334189" cy="1214046"/>
          </a:xfrm>
        </p:grpSpPr>
        <p:sp>
          <p:nvSpPr>
            <p:cNvPr id="8" name="矩形 15">
              <a:extLst>
                <a:ext uri="{FF2B5EF4-FFF2-40B4-BE49-F238E27FC236}">
                  <a16:creationId xmlns:a16="http://schemas.microsoft.com/office/drawing/2014/main" id="{DC62AD72-D57D-0009-30C9-DEEA74AE980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892C513E-266F-2FA3-291C-7DFB98F73A0C}"/>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id="{0B058827-5575-A922-250D-00120B8D64D4}"/>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khổ</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3" name="Oval 12">
            <a:extLst>
              <a:ext uri="{FF2B5EF4-FFF2-40B4-BE49-F238E27FC236}">
                <a16:creationId xmlns:a16="http://schemas.microsoft.com/office/drawing/2014/main" id="{066B6E19-2269-12E0-081A-033F34731846}"/>
              </a:ext>
            </a:extLst>
          </p:cNvPr>
          <p:cNvSpPr/>
          <p:nvPr/>
        </p:nvSpPr>
        <p:spPr>
          <a:xfrm>
            <a:off x="618103" y="13100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4" name="Oval 13">
            <a:extLst>
              <a:ext uri="{FF2B5EF4-FFF2-40B4-BE49-F238E27FC236}">
                <a16:creationId xmlns:a16="http://schemas.microsoft.com/office/drawing/2014/main" id="{58D357A1-6DEE-7640-84DA-0C1B11055800}"/>
              </a:ext>
            </a:extLst>
          </p:cNvPr>
          <p:cNvSpPr/>
          <p:nvPr/>
        </p:nvSpPr>
        <p:spPr>
          <a:xfrm>
            <a:off x="675253" y="29959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5" name="Oval 14">
            <a:extLst>
              <a:ext uri="{FF2B5EF4-FFF2-40B4-BE49-F238E27FC236}">
                <a16:creationId xmlns:a16="http://schemas.microsoft.com/office/drawing/2014/main" id="{68E46767-2861-0C1B-DFFF-6E8BD34F470D}"/>
              </a:ext>
            </a:extLst>
          </p:cNvPr>
          <p:cNvSpPr/>
          <p:nvPr/>
        </p:nvSpPr>
        <p:spPr>
          <a:xfrm>
            <a:off x="3628003" y="12147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6" name="Oval 15">
            <a:extLst>
              <a:ext uri="{FF2B5EF4-FFF2-40B4-BE49-F238E27FC236}">
                <a16:creationId xmlns:a16="http://schemas.microsoft.com/office/drawing/2014/main" id="{D41D1E43-68D5-CE80-4FB5-EE14937C368F}"/>
              </a:ext>
            </a:extLst>
          </p:cNvPr>
          <p:cNvSpPr/>
          <p:nvPr/>
        </p:nvSpPr>
        <p:spPr>
          <a:xfrm>
            <a:off x="3704203" y="29673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7" name="Oval 16">
            <a:extLst>
              <a:ext uri="{FF2B5EF4-FFF2-40B4-BE49-F238E27FC236}">
                <a16:creationId xmlns:a16="http://schemas.microsoft.com/office/drawing/2014/main" id="{1398B080-DFC5-9E80-FF5F-A1B62E764FA9}"/>
              </a:ext>
            </a:extLst>
          </p:cNvPr>
          <p:cNvSpPr/>
          <p:nvPr/>
        </p:nvSpPr>
        <p:spPr>
          <a:xfrm>
            <a:off x="3751828" y="46818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18" name="Oval 17">
            <a:extLst>
              <a:ext uri="{FF2B5EF4-FFF2-40B4-BE49-F238E27FC236}">
                <a16:creationId xmlns:a16="http://schemas.microsoft.com/office/drawing/2014/main" id="{33D47DD1-63D9-0419-B280-B292961972CF}"/>
              </a:ext>
            </a:extLst>
          </p:cNvPr>
          <p:cNvSpPr/>
          <p:nvPr/>
        </p:nvSpPr>
        <p:spPr>
          <a:xfrm>
            <a:off x="7276078" y="12719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a:t>
            </a:r>
          </a:p>
        </p:txBody>
      </p:sp>
    </p:spTree>
    <p:extLst>
      <p:ext uri="{BB962C8B-B14F-4D97-AF65-F5344CB8AC3E}">
        <p14:creationId xmlns:p14="http://schemas.microsoft.com/office/powerpoint/2010/main" val="269259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1">
            <a:extLst>
              <a:ext uri="{FF2B5EF4-FFF2-40B4-BE49-F238E27FC236}">
                <a16:creationId xmlns:a16="http://schemas.microsoft.com/office/drawing/2014/main" id="{4E87304D-2609-1141-8B55-2E899C841549}"/>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4" name="Group 3">
            <a:extLst>
              <a:ext uri="{FF2B5EF4-FFF2-40B4-BE49-F238E27FC236}">
                <a16:creationId xmlns:a16="http://schemas.microsoft.com/office/drawing/2014/main" id="{47769EDE-103A-7000-E402-940740823E78}"/>
              </a:ext>
            </a:extLst>
          </p:cNvPr>
          <p:cNvGrpSpPr/>
          <p:nvPr/>
        </p:nvGrpSpPr>
        <p:grpSpPr>
          <a:xfrm>
            <a:off x="2742453" y="1845080"/>
            <a:ext cx="7310232" cy="3287264"/>
            <a:chOff x="5548616" y="3863568"/>
            <a:chExt cx="5668381" cy="2548957"/>
          </a:xfrm>
        </p:grpSpPr>
        <p:grpSp>
          <p:nvGrpSpPr>
            <p:cNvPr id="5" name="Group 4">
              <a:extLst>
                <a:ext uri="{FF2B5EF4-FFF2-40B4-BE49-F238E27FC236}">
                  <a16:creationId xmlns:a16="http://schemas.microsoft.com/office/drawing/2014/main" id="{4693B5FE-5D7F-D7D6-05F4-0F90BC8852A6}"/>
                </a:ext>
              </a:extLst>
            </p:cNvPr>
            <p:cNvGrpSpPr/>
            <p:nvPr/>
          </p:nvGrpSpPr>
          <p:grpSpPr>
            <a:xfrm>
              <a:off x="5548616" y="3863568"/>
              <a:ext cx="5668381" cy="2548957"/>
              <a:chOff x="3682716" y="1301619"/>
              <a:chExt cx="5668381" cy="2548957"/>
            </a:xfrm>
          </p:grpSpPr>
          <p:sp>
            <p:nvSpPr>
              <p:cNvPr id="195" name="Rectangle: Rounded Corners 12">
                <a:extLst>
                  <a:ext uri="{FF2B5EF4-FFF2-40B4-BE49-F238E27FC236}">
                    <a16:creationId xmlns:a16="http://schemas.microsoft.com/office/drawing/2014/main" id="{F700C1AB-836B-8A00-A163-85E401767A2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to,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rõ</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ngắt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nghỉ</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đúng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chỗ</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196" name="Rectangle: Rounded Corners 195">
                <a:extLst>
                  <a:ext uri="{FF2B5EF4-FFF2-40B4-BE49-F238E27FC236}">
                    <a16:creationId xmlns:a16="http://schemas.microsoft.com/office/drawing/2014/main" id="{FB7D7B45-1CE6-DE9F-FEBA-8A1476CB317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A702D572-4697-EADB-FC21-9642274C70D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24" name="Picture 23">
              <a:extLst>
                <a:ext uri="{FF2B5EF4-FFF2-40B4-BE49-F238E27FC236}">
                  <a16:creationId xmlns:a16="http://schemas.microsoft.com/office/drawing/2014/main" id="{E3162C5E-649A-5D53-D83F-E2FE01D9FEAC}"/>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3DD4593A-9EF8-7A90-3DF7-E04BBB34A150}"/>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13608131-82FB-DF13-1FF8-4FD05088A627}"/>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C075440E-A596-BD37-5ACC-D5E88BCC3FC8}"/>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2044C7DC-AFC1-BB66-F2F4-E932C29C2651}"/>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192" name="Picture 191">
              <a:extLst>
                <a:ext uri="{FF2B5EF4-FFF2-40B4-BE49-F238E27FC236}">
                  <a16:creationId xmlns:a16="http://schemas.microsoft.com/office/drawing/2014/main" id="{EFD0C77D-71D1-215A-A96C-5D4964A5802F}"/>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193" name="Picture 192">
              <a:extLst>
                <a:ext uri="{FF2B5EF4-FFF2-40B4-BE49-F238E27FC236}">
                  <a16:creationId xmlns:a16="http://schemas.microsoft.com/office/drawing/2014/main" id="{E8DA5389-7AD7-ECCC-0A91-3882984F0E6F}"/>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194" name="Picture 193">
              <a:extLst>
                <a:ext uri="{FF2B5EF4-FFF2-40B4-BE49-F238E27FC236}">
                  <a16:creationId xmlns:a16="http://schemas.microsoft.com/office/drawing/2014/main" id="{BAEE565E-7784-E03E-F167-D14228D8AE35}"/>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197" name="Picture 196">
            <a:extLst>
              <a:ext uri="{FF2B5EF4-FFF2-40B4-BE49-F238E27FC236}">
                <a16:creationId xmlns:a16="http://schemas.microsoft.com/office/drawing/2014/main" id="{FC4EC1F3-5DCB-DC1A-64CB-536D627BF94A}"/>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45332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459</TotalTime>
  <Words>1238</Words>
  <Application>Microsoft Office PowerPoint</Application>
  <PresentationFormat>Widescreen</PresentationFormat>
  <Paragraphs>239</Paragraphs>
  <Slides>33</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33</vt:i4>
      </vt:variant>
    </vt:vector>
  </HeadingPairs>
  <TitlesOfParts>
    <vt:vector size="49" baseType="lpstr">
      <vt:lpstr>等线</vt:lpstr>
      <vt:lpstr>等线</vt:lpstr>
      <vt:lpstr>等线 Light</vt:lpstr>
      <vt:lpstr>Arial</vt:lpstr>
      <vt:lpstr>Arial-Rounded</vt:lpstr>
      <vt:lpstr>Calibri</vt:lpstr>
      <vt:lpstr>Calibri Light</vt:lpstr>
      <vt:lpstr>HP001 5 hàng</vt:lpstr>
      <vt:lpstr>Odibee Sans</vt:lpstr>
      <vt:lpstr>Times New Roman</vt:lpstr>
      <vt:lpstr>字魂27号-布丁体</vt:lpstr>
      <vt:lpstr>庞门正道标题体</vt:lpstr>
      <vt:lpstr>Office 主题</vt:lpstr>
      <vt:lpstr>3_Office 主题​​</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Windows 11</cp:lastModifiedBy>
  <cp:revision>33</cp:revision>
  <dcterms:created xsi:type="dcterms:W3CDTF">2017-09-13T07:21:00Z</dcterms:created>
  <dcterms:modified xsi:type="dcterms:W3CDTF">2023-05-15T04:58:11Z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