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4.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9" r:id="rId21"/>
    <p:sldId id="280" r:id="rId22"/>
    <p:sldId id="281"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75918-40D8-404F-A113-8C6AE506AA4D}" type="datetimeFigureOut">
              <a:rPr lang="en-US" smtClean="0"/>
              <a:t>5/9/2023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266DE3-3F68-4F3A-8CCF-3FF6D657343D}" type="slidenum">
              <a:rPr lang="en-US" smtClean="0"/>
              <a:t>‹#›</a:t>
            </a:fld>
            <a:endParaRPr lang="en-US"/>
          </a:p>
        </p:txBody>
      </p:sp>
    </p:spTree>
    <p:extLst>
      <p:ext uri="{BB962C8B-B14F-4D97-AF65-F5344CB8AC3E}">
        <p14:creationId xmlns:p14="http://schemas.microsoft.com/office/powerpoint/2010/main" val="277775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1332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391830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377462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1903810" cy="2403889"/>
          </a:xfrm>
          <a:prstGeom prst="rect">
            <a:avLst/>
          </a:prstGeom>
        </p:spPr>
      </p:pic>
    </p:spTree>
    <p:extLst>
      <p:ext uri="{BB962C8B-B14F-4D97-AF65-F5344CB8AC3E}">
        <p14:creationId xmlns:p14="http://schemas.microsoft.com/office/powerpoint/2010/main" val="413390721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10DD8-F619-4B50-A7F3-0C1F6C23E0F7}"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2524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10DD8-F619-4B50-A7F3-0C1F6C23E0F7}"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46702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10DD8-F619-4B50-A7F3-0C1F6C23E0F7}"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74409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10DD8-F619-4B50-A7F3-0C1F6C23E0F7}" type="datetimeFigureOut">
              <a:rPr lang="en-US" smtClean="0"/>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53967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10DD8-F619-4B50-A7F3-0C1F6C23E0F7}" type="datetimeFigureOut">
              <a:rPr lang="en-US" smtClean="0"/>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36492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10DD8-F619-4B50-A7F3-0C1F6C23E0F7}" type="datetimeFigureOut">
              <a:rPr lang="en-US" smtClean="0"/>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405304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10DD8-F619-4B50-A7F3-0C1F6C23E0F7}"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15834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10DD8-F619-4B50-A7F3-0C1F6C23E0F7}"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06DB4-5531-4E24-A88A-BAFA2FD11CDC}" type="slidenum">
              <a:rPr lang="en-US" smtClean="0"/>
              <a:t>‹#›</a:t>
            </a:fld>
            <a:endParaRPr lang="en-US"/>
          </a:p>
        </p:txBody>
      </p:sp>
    </p:spTree>
    <p:extLst>
      <p:ext uri="{BB962C8B-B14F-4D97-AF65-F5344CB8AC3E}">
        <p14:creationId xmlns:p14="http://schemas.microsoft.com/office/powerpoint/2010/main" val="97582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10DD8-F619-4B50-A7F3-0C1F6C23E0F7}" type="datetimeFigureOut">
              <a:rPr lang="en-US" smtClean="0"/>
              <a:t>5/9/2023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06DB4-5531-4E24-A88A-BAFA2FD11CDC}" type="slidenum">
              <a:rPr lang="en-US" smtClean="0"/>
              <a:t>‹#›</a:t>
            </a:fld>
            <a:endParaRPr lang="en-US"/>
          </a:p>
        </p:txBody>
      </p:sp>
    </p:spTree>
    <p:extLst>
      <p:ext uri="{BB962C8B-B14F-4D97-AF65-F5344CB8AC3E}">
        <p14:creationId xmlns:p14="http://schemas.microsoft.com/office/powerpoint/2010/main" val="3590659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jpeg"/><Relationship Id="rId5" Type="http://schemas.openxmlformats.org/officeDocument/2006/relationships/image" Target="../media/image35.emf"/><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2.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microsoft.com/office/2007/relationships/hdphoto" Target="../media/hdphoto2.wdp"/><Relationship Id="rId18" Type="http://schemas.openxmlformats.org/officeDocument/2006/relationships/slide" Target="slide5.xml"/><Relationship Id="rId3" Type="http://schemas.microsoft.com/office/2007/relationships/media" Target="../media/media2.mp3"/><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5.png"/><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image" Target="../media/image14.gif"/><Relationship Id="rId19"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3.gif"/><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4.xml"/><Relationship Id="rId18" Type="http://schemas.openxmlformats.org/officeDocument/2006/relationships/image" Target="../media/image13.gif"/><Relationship Id="rId3" Type="http://schemas.microsoft.com/office/2007/relationships/media" Target="../media/media2.mp3"/><Relationship Id="rId7" Type="http://schemas.openxmlformats.org/officeDocument/2006/relationships/image" Target="../media/image12.gif"/><Relationship Id="rId12" Type="http://schemas.openxmlformats.org/officeDocument/2006/relationships/image" Target="../media/image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slide" Target="slide9.xml"/><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 Target="slide3.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2.png"/><Relationship Id="rId17" Type="http://schemas.openxmlformats.org/officeDocument/2006/relationships/image" Target="../media/image4.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14.gif"/><Relationship Id="rId4" Type="http://schemas.openxmlformats.org/officeDocument/2006/relationships/notesSlide" Target="../notesSlides/notesSlide5.xml"/><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14.gif"/><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4.gif"/><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slide" Target="slide5.xml"/><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69014" cy="6656918"/>
          </a:xfrm>
          <a:prstGeom prst="rect">
            <a:avLst/>
          </a:prstGeom>
        </p:spPr>
      </p:pic>
      <p:sp>
        <p:nvSpPr>
          <p:cNvPr id="15" name="Google Shape;961;p9">
            <a:extLst>
              <a:ext uri="{FF2B5EF4-FFF2-40B4-BE49-F238E27FC236}">
                <a16:creationId xmlns:a16="http://schemas.microsoft.com/office/drawing/2014/main" xmlns="" id="{54285490-B3CA-4238-8F72-37AECC567B86}"/>
              </a:ext>
            </a:extLst>
          </p:cNvPr>
          <p:cNvSpPr/>
          <p:nvPr/>
        </p:nvSpPr>
        <p:spPr>
          <a:xfrm>
            <a:off x="1697175" y="690948"/>
            <a:ext cx="5554717"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xmlns=""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1794642" y="2952614"/>
            <a:ext cx="1640494" cy="1965537"/>
          </a:xfrm>
          <a:prstGeom prst="rect">
            <a:avLst/>
          </a:prstGeom>
        </p:spPr>
      </p:pic>
      <p:pic>
        <p:nvPicPr>
          <p:cNvPr id="18" name="Picture 17">
            <a:extLst>
              <a:ext uri="{FF2B5EF4-FFF2-40B4-BE49-F238E27FC236}">
                <a16:creationId xmlns:a16="http://schemas.microsoft.com/office/drawing/2014/main" xmlns=""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5622868" y="2887553"/>
            <a:ext cx="2130137" cy="2095656"/>
          </a:xfrm>
          <a:prstGeom prst="rect">
            <a:avLst/>
          </a:prstGeom>
        </p:spPr>
      </p:pic>
      <p:pic>
        <p:nvPicPr>
          <p:cNvPr id="19" name="Picture 18">
            <a:extLst>
              <a:ext uri="{FF2B5EF4-FFF2-40B4-BE49-F238E27FC236}">
                <a16:creationId xmlns:a16="http://schemas.microsoft.com/office/drawing/2014/main" xmlns=""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981" y="2791731"/>
            <a:ext cx="1471103" cy="2618703"/>
          </a:xfrm>
          <a:prstGeom prst="rect">
            <a:avLst/>
          </a:prstGeom>
        </p:spPr>
      </p:pic>
      <p:pic>
        <p:nvPicPr>
          <p:cNvPr id="2" name="Picture 1">
            <a:extLst>
              <a:ext uri="{FF2B5EF4-FFF2-40B4-BE49-F238E27FC236}">
                <a16:creationId xmlns:a16="http://schemas.microsoft.com/office/drawing/2014/main" xmlns="" id="{25DCF056-1C6E-422B-B711-B9AE6D577357}"/>
              </a:ext>
            </a:extLst>
          </p:cNvPr>
          <p:cNvPicPr>
            <a:picLocks noChangeAspect="1"/>
          </p:cNvPicPr>
          <p:nvPr/>
        </p:nvPicPr>
        <p:blipFill>
          <a:blip r:embed="rId8"/>
          <a:stretch>
            <a:fillRect/>
          </a:stretch>
        </p:blipFill>
        <p:spPr>
          <a:xfrm>
            <a:off x="685800" y="1406206"/>
            <a:ext cx="7620000" cy="1511939"/>
          </a:xfrm>
          <a:prstGeom prst="rect">
            <a:avLst/>
          </a:prstGeom>
        </p:spPr>
      </p:pic>
    </p:spTree>
    <p:custDataLst>
      <p:tags r:id="rId1"/>
    </p:custDataLst>
    <p:extLst>
      <p:ext uri="{BB962C8B-B14F-4D97-AF65-F5344CB8AC3E}">
        <p14:creationId xmlns:p14="http://schemas.microsoft.com/office/powerpoint/2010/main" val="3011212320"/>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3581400" y="1752601"/>
            <a:ext cx="5257800" cy="2275206"/>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xmlns=""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7381" y="3250247"/>
            <a:ext cx="1706620" cy="3558572"/>
          </a:xfrm>
          <a:prstGeom prst="rect">
            <a:avLst/>
          </a:prstGeom>
        </p:spPr>
      </p:pic>
      <p:pic>
        <p:nvPicPr>
          <p:cNvPr id="10" name="Picture 9">
            <a:extLst>
              <a:ext uri="{FF2B5EF4-FFF2-40B4-BE49-F238E27FC236}">
                <a16:creationId xmlns:a16="http://schemas.microsoft.com/office/drawing/2014/main" xmlns="" id="{4BA069BD-964D-4563-84D2-063B3E963A93}"/>
              </a:ext>
            </a:extLst>
          </p:cNvPr>
          <p:cNvPicPr>
            <a:picLocks noChangeAspect="1"/>
          </p:cNvPicPr>
          <p:nvPr/>
        </p:nvPicPr>
        <p:blipFill>
          <a:blip r:embed="rId8"/>
          <a:stretch>
            <a:fillRect/>
          </a:stretch>
        </p:blipFill>
        <p:spPr>
          <a:xfrm>
            <a:off x="417909" y="1685925"/>
            <a:ext cx="2839641" cy="3194166"/>
          </a:xfrm>
          <a:prstGeom prst="rect">
            <a:avLst/>
          </a:prstGeom>
        </p:spPr>
      </p:pic>
      <p:pic>
        <p:nvPicPr>
          <p:cNvPr id="17" name="Picture 16">
            <a:extLst>
              <a:ext uri="{FF2B5EF4-FFF2-40B4-BE49-F238E27FC236}">
                <a16:creationId xmlns:a16="http://schemas.microsoft.com/office/drawing/2014/main" xmlns=""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6280" y="3324225"/>
            <a:ext cx="1385888"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xmlns=""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788" y="5905500"/>
            <a:ext cx="457200" cy="609600"/>
          </a:xfrm>
          <a:prstGeom prst="rect">
            <a:avLst/>
          </a:prstGeom>
        </p:spPr>
      </p:pic>
    </p:spTree>
    <p:extLst>
      <p:ext uri="{BB962C8B-B14F-4D97-AF65-F5344CB8AC3E}">
        <p14:creationId xmlns:p14="http://schemas.microsoft.com/office/powerpoint/2010/main" val="318812209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3429000" y="1695451"/>
            <a:ext cx="5410200" cy="2571749"/>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nhỏ</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không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dây</a:t>
            </a:r>
            <a:r>
              <a:rPr lang="en-US" sz="3200" b="1" dirty="0">
                <a:solidFill>
                  <a:srgbClr val="C00000"/>
                </a:solidFill>
                <a:latin typeface="Times New Roman" pitchFamily="18" charset="0"/>
                <a:cs typeface="Times New Roman" pitchFamily="18" charset="0"/>
              </a:rPr>
              <a:t> an </a:t>
            </a:r>
            <a:r>
              <a:rPr lang="en-US" sz="3200" b="1" dirty="0" err="1">
                <a:solidFill>
                  <a:srgbClr val="C00000"/>
                </a:solidFill>
                <a:latin typeface="Times New Roman" pitchFamily="18" charset="0"/>
                <a:cs typeface="Times New Roman" pitchFamily="18" charset="0"/>
              </a:rPr>
              <a:t>toàn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đùa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nghịch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ngồi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xe</a:t>
            </a:r>
            <a:r>
              <a:rPr lang="en-US" sz="3200" b="1" dirty="0">
                <a:solidFill>
                  <a:srgbClr val="C00000"/>
                </a:solidFill>
                <a:latin typeface="Times New Roman" pitchFamily="18" charset="0"/>
                <a:cs typeface="Times New Roman" pitchFamily="18" charset="0"/>
              </a:rPr>
              <a:t> ô </a:t>
            </a:r>
            <a:r>
              <a:rPr lang="en-US" sz="3200" b="1" dirty="0" err="1">
                <a:solidFill>
                  <a:srgbClr val="C00000"/>
                </a:solidFill>
                <a:latin typeface="Times New Roman" pitchFamily="18" charset="0"/>
                <a:cs typeface="Times New Roman" pitchFamily="18" charset="0"/>
              </a:rPr>
              <a:t>tô</a:t>
            </a:r>
            <a:r>
              <a:rPr lang="en-US" sz="3200" b="1" dirty="0">
                <a:solidFill>
                  <a:srgbClr val="C00000"/>
                </a:solidFill>
                <a:latin typeface="Times New Roman" pitchFamily="18" charset="0"/>
                <a:cs typeface="Times New Roman" pitchFamily="18" charset="0"/>
              </a:rPr>
              <a:t>.</a:t>
            </a:r>
          </a:p>
          <a:p>
            <a:pPr lvl="0" algn="ctr">
              <a:lnSpc>
                <a:spcPct val="120000"/>
              </a:lnSpc>
            </a:pPr>
            <a:r>
              <a:rPr lang="en-US" sz="2400" b="1" dirty="0">
                <a:solidFill>
                  <a:srgbClr val="FF0000"/>
                </a:solidFill>
                <a:latin typeface="Times New Roman" pitchFamily="18" charset="0"/>
                <a:cs typeface="Times New Roman" pitchFamily="18" charset="0"/>
                <a:sym typeface="Wingdings" panose="05000000000000000000" pitchFamily="2" charset="2"/>
              </a:rPr>
              <a:t> </a:t>
            </a:r>
            <a:r>
              <a:rPr lang="en-US" sz="2400" b="1" dirty="0" err="1">
                <a:solidFill>
                  <a:srgbClr val="FF0000"/>
                </a:solidFill>
                <a:latin typeface="Times New Roman" pitchFamily="18" charset="0"/>
                <a:cs typeface="Times New Roman" pitchFamily="18" charset="0"/>
                <a:sym typeface="Wingdings" panose="05000000000000000000" pitchFamily="2" charset="2"/>
              </a:rPr>
              <a:t>Chưa</a:t>
            </a:r>
            <a:r>
              <a:rPr lang="en-US" sz="2400" b="1" dirty="0">
                <a:solidFill>
                  <a:srgbClr val="FF0000"/>
                </a:solidFill>
                <a:latin typeface="Times New Roman" pitchFamily="18" charset="0"/>
                <a:cs typeface="Times New Roman" pitchFamily="18" charset="0"/>
                <a:sym typeface="Wingdings" panose="05000000000000000000" pitchFamily="2" charset="2"/>
              </a:rPr>
              <a:t> </a:t>
            </a:r>
            <a:r>
              <a:rPr lang="nl-NL" sz="2400" b="1" dirty="0">
                <a:solidFill>
                  <a:srgbClr val="FF0000"/>
                </a:solidFill>
                <a:latin typeface="Times New Roman" pitchFamily="18" charset="0"/>
                <a:cs typeface="Times New Roman" pitchFamily="18" charset="0"/>
                <a:sym typeface="Wingdings" panose="05000000000000000000" pitchFamily="2" charset="2"/>
              </a:rPr>
              <a:t>t</a:t>
            </a:r>
            <a:r>
              <a:rPr lang="nl-NL" sz="2400" b="1" dirty="0">
                <a:solidFill>
                  <a:srgbClr val="FF0000"/>
                </a:solidFill>
                <a:latin typeface="Times New Roman" pitchFamily="18" charset="0"/>
                <a:cs typeface="Times New Roman" pitchFamily="18" charset="0"/>
              </a:rPr>
              <a:t>uân thủ quy tắc an toàn giao thông</a:t>
            </a:r>
            <a:endParaRPr lang="en-US" sz="2400" b="1" dirty="0">
              <a:solidFill>
                <a:srgbClr val="FF0000"/>
              </a:solidFill>
              <a:latin typeface="Times New Roman" pitchFamily="18" charset="0"/>
              <a:cs typeface="Times New Roman" pitchFamily="18" charset="0"/>
            </a:endParaRPr>
          </a:p>
        </p:txBody>
      </p:sp>
      <p:pic>
        <p:nvPicPr>
          <p:cNvPr id="8" name="图片 8">
            <a:extLst>
              <a:ext uri="{FF2B5EF4-FFF2-40B4-BE49-F238E27FC236}">
                <a16:creationId xmlns:a16="http://schemas.microsoft.com/office/drawing/2014/main" xmlns="" id="{35FE7A20-588B-4F0D-81DD-AF23DE8A3C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1627" y="3571875"/>
            <a:ext cx="1552373"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xmlns=""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15450" y="6305550"/>
            <a:ext cx="457200" cy="609600"/>
          </a:xfrm>
          <a:prstGeom prst="rect">
            <a:avLst/>
          </a:prstGeom>
        </p:spPr>
      </p:pic>
      <p:pic>
        <p:nvPicPr>
          <p:cNvPr id="6" name="Picture 5">
            <a:extLst>
              <a:ext uri="{FF2B5EF4-FFF2-40B4-BE49-F238E27FC236}">
                <a16:creationId xmlns:a16="http://schemas.microsoft.com/office/drawing/2014/main" xmlns="" id="{5E954B35-BAD6-4ADF-88C0-17469E68DC4A}"/>
              </a:ext>
            </a:extLst>
          </p:cNvPr>
          <p:cNvPicPr>
            <a:picLocks noChangeAspect="1"/>
          </p:cNvPicPr>
          <p:nvPr/>
        </p:nvPicPr>
        <p:blipFill>
          <a:blip r:embed="rId9"/>
          <a:stretch>
            <a:fillRect/>
          </a:stretch>
        </p:blipFill>
        <p:spPr>
          <a:xfrm>
            <a:off x="304800" y="1772539"/>
            <a:ext cx="2903935" cy="3326770"/>
          </a:xfrm>
          <a:prstGeom prst="rect">
            <a:avLst/>
          </a:prstGeom>
        </p:spPr>
      </p:pic>
      <p:sp>
        <p:nvSpPr>
          <p:cNvPr id="13" name="Multiplication Sign 12">
            <a:extLst>
              <a:ext uri="{FF2B5EF4-FFF2-40B4-BE49-F238E27FC236}">
                <a16:creationId xmlns:a16="http://schemas.microsoft.com/office/drawing/2014/main" xmlns="" id="{0A76B1EC-B8F9-4CE9-81DE-BD82DC9C4E53}"/>
              </a:ext>
            </a:extLst>
          </p:cNvPr>
          <p:cNvSpPr/>
          <p:nvPr/>
        </p:nvSpPr>
        <p:spPr>
          <a:xfrm>
            <a:off x="1438260" y="4444537"/>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11540409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3994817" y="2296795"/>
            <a:ext cx="4787265"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Times New Roman" pitchFamily="18" charset="0"/>
                <a:cs typeface="Times New Roman" pitchFamily="18" charset="0"/>
              </a:rPr>
              <a:t>Bạn nam không thắt dây an toàn, chơi đồ chơi khi ngồi trên máy bay</a:t>
            </a:r>
          </a:p>
          <a:p>
            <a:pPr lvl="0" algn="just">
              <a:lnSpc>
                <a:spcPct val="120000"/>
              </a:lnSpc>
            </a:pPr>
            <a:r>
              <a:rPr lang="en-US" sz="3200" b="1" dirty="0">
                <a:solidFill>
                  <a:srgbClr val="FF0000"/>
                </a:solidFill>
                <a:latin typeface="Times New Roman" pitchFamily="18" charset="0"/>
                <a:cs typeface="Times New Roman" pitchFamily="18" charset="0"/>
                <a:sym typeface="Wingdings" panose="05000000000000000000" pitchFamily="2" charset="2"/>
              </a:rPr>
              <a:t> </a:t>
            </a:r>
            <a:r>
              <a:rPr lang="vi-VN" sz="3200" b="1" dirty="0">
                <a:solidFill>
                  <a:srgbClr val="FF0000"/>
                </a:solidFill>
                <a:latin typeface="Times New Roman" pitchFamily="18" charset="0"/>
                <a:cs typeface="Times New Roman" pitchFamily="18"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xmlns=""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5450" y="6305550"/>
            <a:ext cx="457200" cy="609600"/>
          </a:xfrm>
          <a:prstGeom prst="rect">
            <a:avLst/>
          </a:prstGeom>
        </p:spPr>
      </p:pic>
      <p:pic>
        <p:nvPicPr>
          <p:cNvPr id="6" name="Picture 5">
            <a:extLst>
              <a:ext uri="{FF2B5EF4-FFF2-40B4-BE49-F238E27FC236}">
                <a16:creationId xmlns:a16="http://schemas.microsoft.com/office/drawing/2014/main" xmlns="" id="{B033B35B-60B0-4F57-9AEE-5416999EC2B2}"/>
              </a:ext>
            </a:extLst>
          </p:cNvPr>
          <p:cNvPicPr>
            <a:picLocks noChangeAspect="1"/>
          </p:cNvPicPr>
          <p:nvPr/>
        </p:nvPicPr>
        <p:blipFill>
          <a:blip r:embed="rId8"/>
          <a:stretch>
            <a:fillRect/>
          </a:stretch>
        </p:blipFill>
        <p:spPr>
          <a:xfrm>
            <a:off x="450056" y="1583690"/>
            <a:ext cx="3471863" cy="3268980"/>
          </a:xfrm>
          <a:prstGeom prst="rect">
            <a:avLst/>
          </a:prstGeom>
        </p:spPr>
      </p:pic>
      <p:sp>
        <p:nvSpPr>
          <p:cNvPr id="13" name="Multiplication Sign 12">
            <a:extLst>
              <a:ext uri="{FF2B5EF4-FFF2-40B4-BE49-F238E27FC236}">
                <a16:creationId xmlns:a16="http://schemas.microsoft.com/office/drawing/2014/main" xmlns="" id="{8E982989-0A83-4336-85E8-85472541D9A8}"/>
              </a:ext>
            </a:extLst>
          </p:cNvPr>
          <p:cNvSpPr/>
          <p:nvPr/>
        </p:nvSpPr>
        <p:spPr>
          <a:xfrm>
            <a:off x="1431116" y="3501562"/>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72084907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3890486" y="2266951"/>
            <a:ext cx="4982051" cy="3295649"/>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Times New Roman" pitchFamily="18" charset="0"/>
                <a:cs typeface="Times New Roman" pitchFamily="18" charset="0"/>
              </a:rPr>
              <a:t>Các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bạn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nhỏ</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mặc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áo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phao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ngồi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ngay</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ngắn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trên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thuyền</a:t>
            </a:r>
            <a:r>
              <a:rPr lang="en-US" sz="3600" b="1" dirty="0">
                <a:solidFill>
                  <a:srgbClr val="C00000"/>
                </a:solidFill>
                <a:latin typeface="Times New Roman" pitchFamily="18" charset="0"/>
                <a:cs typeface="Times New Roman" pitchFamily="18" charset="0"/>
              </a:rPr>
              <a:t>.       </a:t>
            </a:r>
          </a:p>
          <a:p>
            <a:pPr lvl="0" algn="just">
              <a:lnSpc>
                <a:spcPct val="120000"/>
              </a:lnSpc>
            </a:pPr>
            <a:r>
              <a:rPr lang="en-US" sz="3600" b="1" dirty="0">
                <a:solidFill>
                  <a:srgbClr val="FF0000"/>
                </a:solidFill>
                <a:latin typeface="Times New Roman" pitchFamily="18" charset="0"/>
                <a:cs typeface="Times New Roman" pitchFamily="18" charset="0"/>
                <a:sym typeface="Wingdings" panose="05000000000000000000" pitchFamily="2" charset="2"/>
              </a:rPr>
              <a:t> </a:t>
            </a:r>
            <a:r>
              <a:rPr lang="en-US" sz="3600" b="1" dirty="0" err="1">
                <a:solidFill>
                  <a:srgbClr val="FF0000"/>
                </a:solidFill>
                <a:latin typeface="Times New Roman" pitchFamily="18" charset="0"/>
                <a:cs typeface="Times New Roman" pitchFamily="18" charset="0"/>
              </a:rPr>
              <a:t>Tuân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thủ</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an </a:t>
            </a:r>
            <a:r>
              <a:rPr lang="en-US" sz="3600" b="1" dirty="0" err="1">
                <a:solidFill>
                  <a:srgbClr val="FF0000"/>
                </a:solidFill>
                <a:latin typeface="Times New Roman" pitchFamily="18" charset="0"/>
                <a:cs typeface="Times New Roman" pitchFamily="18" charset="0"/>
              </a:rPr>
              <a:t>toàn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thông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7" name="Tieng-vo-tay-tra-loi-dung-www_tiengdong_com">
            <a:hlinkClick r:id="" action="ppaction://media"/>
            <a:extLst>
              <a:ext uri="{FF2B5EF4-FFF2-40B4-BE49-F238E27FC236}">
                <a16:creationId xmlns:a16="http://schemas.microsoft.com/office/drawing/2014/main" xmlns=""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788" y="5905500"/>
            <a:ext cx="457200" cy="609600"/>
          </a:xfrm>
          <a:prstGeom prst="rect">
            <a:avLst/>
          </a:prstGeom>
        </p:spPr>
      </p:pic>
      <p:pic>
        <p:nvPicPr>
          <p:cNvPr id="8" name="Picture 7">
            <a:extLst>
              <a:ext uri="{FF2B5EF4-FFF2-40B4-BE49-F238E27FC236}">
                <a16:creationId xmlns:a16="http://schemas.microsoft.com/office/drawing/2014/main" xmlns="" id="{D4CE38C4-34EF-45BD-8239-5DB47315B702}"/>
              </a:ext>
            </a:extLst>
          </p:cNvPr>
          <p:cNvPicPr>
            <a:picLocks noChangeAspect="1"/>
          </p:cNvPicPr>
          <p:nvPr/>
        </p:nvPicPr>
        <p:blipFill>
          <a:blip r:embed="rId8"/>
          <a:stretch>
            <a:fillRect/>
          </a:stretch>
        </p:blipFill>
        <p:spPr>
          <a:xfrm>
            <a:off x="510778" y="1583690"/>
            <a:ext cx="3364706" cy="3016885"/>
          </a:xfrm>
          <a:prstGeom prst="rect">
            <a:avLst/>
          </a:prstGeom>
        </p:spPr>
      </p:pic>
      <p:pic>
        <p:nvPicPr>
          <p:cNvPr id="12" name="Picture 11">
            <a:extLst>
              <a:ext uri="{FF2B5EF4-FFF2-40B4-BE49-F238E27FC236}">
                <a16:creationId xmlns:a16="http://schemas.microsoft.com/office/drawing/2014/main" xmlns=""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117" y="3600450"/>
            <a:ext cx="1385888" cy="1714500"/>
          </a:xfrm>
          <a:prstGeom prst="rect">
            <a:avLst/>
          </a:prstGeom>
        </p:spPr>
      </p:pic>
    </p:spTree>
    <p:extLst>
      <p:ext uri="{BB962C8B-B14F-4D97-AF65-F5344CB8AC3E}">
        <p14:creationId xmlns:p14="http://schemas.microsoft.com/office/powerpoint/2010/main" val="377934902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pic>
        <p:nvPicPr>
          <p:cNvPr id="2" name="Picture 1">
            <a:extLst>
              <a:ext uri="{FF2B5EF4-FFF2-40B4-BE49-F238E27FC236}">
                <a16:creationId xmlns:a16="http://schemas.microsoft.com/office/drawing/2014/main" xmlns="" id="{0069929D-78CF-4F3A-9CD2-BF8EA95C30D5}"/>
              </a:ext>
            </a:extLst>
          </p:cNvPr>
          <p:cNvPicPr>
            <a:picLocks noChangeAspect="1"/>
          </p:cNvPicPr>
          <p:nvPr/>
        </p:nvPicPr>
        <p:blipFill>
          <a:blip r:embed="rId5"/>
          <a:srcRect r="58216" b="-6662"/>
          <a:stretch>
            <a:fillRect/>
          </a:stretch>
        </p:blipFill>
        <p:spPr>
          <a:xfrm>
            <a:off x="2908532" y="361950"/>
            <a:ext cx="2666524" cy="1221740"/>
          </a:xfrm>
          <a:prstGeom prst="rect">
            <a:avLst/>
          </a:prstGeom>
        </p:spPr>
      </p:pic>
      <p:pic>
        <p:nvPicPr>
          <p:cNvPr id="3" name="Picture 2">
            <a:extLst>
              <a:ext uri="{FF2B5EF4-FFF2-40B4-BE49-F238E27FC236}">
                <a16:creationId xmlns:a16="http://schemas.microsoft.com/office/drawing/2014/main" xmlns="" id="{0A89A7F0-4D01-4BC4-958F-640C6B855F5F}"/>
              </a:ext>
            </a:extLst>
          </p:cNvPr>
          <p:cNvPicPr/>
          <p:nvPr/>
        </p:nvPicPr>
        <p:blipFill>
          <a:blip r:embed="rId6"/>
          <a:stretch>
            <a:fillRect/>
          </a:stretch>
        </p:blipFill>
        <p:spPr>
          <a:xfrm>
            <a:off x="4572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xmlns="" id="{1A16D5DD-12E3-43FC-A27F-76357EEB53AB}"/>
              </a:ext>
            </a:extLst>
          </p:cNvPr>
          <p:cNvSpPr/>
          <p:nvPr/>
        </p:nvSpPr>
        <p:spPr>
          <a:xfrm>
            <a:off x="4044823" y="2076450"/>
            <a:ext cx="4787265"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Times New Roman" pitchFamily="18" charset="0"/>
                <a:cs typeface="Times New Roman" pitchFamily="18" charset="0"/>
              </a:rPr>
              <a:t>Các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hàng</a:t>
            </a:r>
            <a:r>
              <a:rPr lang="en-US" sz="3200" b="1" dirty="0">
                <a:solidFill>
                  <a:srgbClr val="C00000"/>
                </a:solidFill>
                <a:latin typeface="Times New Roman" pitchFamily="18" charset="0"/>
                <a:cs typeface="Times New Roman" pitchFamily="18" charset="0"/>
              </a:rPr>
              <a:t> 2, </a:t>
            </a:r>
            <a:r>
              <a:rPr lang="en-US" sz="3200" b="1" dirty="0" err="1">
                <a:solidFill>
                  <a:srgbClr val="C00000"/>
                </a:solidFill>
                <a:latin typeface="Times New Roman" pitchFamily="18" charset="0"/>
                <a:cs typeface="Times New Roman" pitchFamily="18" charset="0"/>
              </a:rPr>
              <a:t>một</a:t>
            </a:r>
            <a:r>
              <a:rPr lang="vi-VN" sz="3200" b="1" dirty="0">
                <a:solidFill>
                  <a:srgbClr val="C00000"/>
                </a:solidFill>
                <a:latin typeface="Times New Roman" pitchFamily="18" charset="0"/>
                <a:cs typeface="Times New Roman" pitchFamily="18" charset="0"/>
              </a:rPr>
              <a:t> bạn buông hai tay khi đi xe đạp.</a:t>
            </a:r>
            <a:endParaRPr lang="en-US" sz="3200" b="1" dirty="0">
              <a:solidFill>
                <a:srgbClr val="C00000"/>
              </a:solidFill>
              <a:latin typeface="Times New Roman" pitchFamily="18" charset="0"/>
              <a:cs typeface="Times New Roman" pitchFamily="18" charset="0"/>
            </a:endParaRPr>
          </a:p>
          <a:p>
            <a:pPr lvl="0" algn="just">
              <a:lnSpc>
                <a:spcPct val="120000"/>
              </a:lnSpc>
            </a:pPr>
            <a:r>
              <a:rPr lang="en-US" sz="3200" b="1" dirty="0">
                <a:solidFill>
                  <a:srgbClr val="FF0000"/>
                </a:solidFill>
                <a:latin typeface="Times New Roman" pitchFamily="18" charset="0"/>
                <a:cs typeface="Times New Roman" pitchFamily="18" charset="0"/>
                <a:sym typeface="Wingdings" panose="05000000000000000000" pitchFamily="2" charset="2"/>
              </a:rPr>
              <a:t> </a:t>
            </a:r>
            <a:r>
              <a:rPr lang="vi-VN" sz="3200" b="1" dirty="0">
                <a:solidFill>
                  <a:srgbClr val="FF0000"/>
                </a:solidFill>
                <a:latin typeface="Times New Roman" pitchFamily="18" charset="0"/>
                <a:cs typeface="Times New Roman" pitchFamily="18"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10" name="Am-thanh-tra-loi-sai-wav-www_tiengdong_com">
            <a:hlinkClick r:id="" action="ppaction://media"/>
            <a:extLst>
              <a:ext uri="{FF2B5EF4-FFF2-40B4-BE49-F238E27FC236}">
                <a16:creationId xmlns:a16="http://schemas.microsoft.com/office/drawing/2014/main" xmlns=""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5450" y="6305550"/>
            <a:ext cx="457200" cy="609600"/>
          </a:xfrm>
          <a:prstGeom prst="rect">
            <a:avLst/>
          </a:prstGeom>
        </p:spPr>
      </p:pic>
      <p:pic>
        <p:nvPicPr>
          <p:cNvPr id="8" name="Picture 7">
            <a:extLst>
              <a:ext uri="{FF2B5EF4-FFF2-40B4-BE49-F238E27FC236}">
                <a16:creationId xmlns:a16="http://schemas.microsoft.com/office/drawing/2014/main" xmlns="" id="{1B7BCD3F-240F-48D0-B6C8-8E3CC1B91163}"/>
              </a:ext>
            </a:extLst>
          </p:cNvPr>
          <p:cNvPicPr>
            <a:picLocks noChangeAspect="1"/>
          </p:cNvPicPr>
          <p:nvPr/>
        </p:nvPicPr>
        <p:blipFill>
          <a:blip r:embed="rId8"/>
          <a:stretch>
            <a:fillRect/>
          </a:stretch>
        </p:blipFill>
        <p:spPr>
          <a:xfrm>
            <a:off x="403622" y="1583690"/>
            <a:ext cx="3407569" cy="3054985"/>
          </a:xfrm>
          <a:prstGeom prst="rect">
            <a:avLst/>
          </a:prstGeom>
        </p:spPr>
      </p:pic>
      <p:sp>
        <p:nvSpPr>
          <p:cNvPr id="14" name="Multiplication Sign 13">
            <a:extLst>
              <a:ext uri="{FF2B5EF4-FFF2-40B4-BE49-F238E27FC236}">
                <a16:creationId xmlns:a16="http://schemas.microsoft.com/office/drawing/2014/main" xmlns="" id="{64D69B87-E045-4F6C-8636-B47DDB37CA18}"/>
              </a:ext>
            </a:extLst>
          </p:cNvPr>
          <p:cNvSpPr/>
          <p:nvPr/>
        </p:nvSpPr>
        <p:spPr>
          <a:xfrm>
            <a:off x="1466835" y="4044487"/>
            <a:ext cx="1356359"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23018966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38" name="Google Shape;973;p10">
            <a:extLst>
              <a:ext uri="{FF2B5EF4-FFF2-40B4-BE49-F238E27FC236}">
                <a16:creationId xmlns:a16="http://schemas.microsoft.com/office/drawing/2014/main" xmlns="" id="{C8F84D18-C5DF-4121-B15A-2CF2B65CFD23}"/>
              </a:ext>
            </a:extLst>
          </p:cNvPr>
          <p:cNvSpPr/>
          <p:nvPr/>
        </p:nvSpPr>
        <p:spPr>
          <a:xfrm>
            <a:off x="645530" y="425191"/>
            <a:ext cx="7895802"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itchFamily="18" charset="0"/>
                <a:ea typeface="Calibri"/>
                <a:cs typeface="Times New Roman" pitchFamily="18" charset="0"/>
                <a:sym typeface="Calibri"/>
              </a:rPr>
              <a:t>2. </a:t>
            </a:r>
            <a:r>
              <a:rPr lang="vi-VN" sz="3200" b="1" dirty="0">
                <a:solidFill>
                  <a:srgbClr val="244061"/>
                </a:solidFill>
                <a:latin typeface="Times New Roman" pitchFamily="18" charset="0"/>
                <a:ea typeface="Calibri"/>
                <a:cs typeface="Times New Roman" pitchFamily="18" charset="0"/>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Times New Roman" pitchFamily="18" charset="0"/>
              <a:ea typeface="Calibri"/>
              <a:cs typeface="Times New Roman" pitchFamily="18" charset="0"/>
              <a:sym typeface="Calibri"/>
            </a:endParaRPr>
          </a:p>
        </p:txBody>
      </p:sp>
      <p:pic>
        <p:nvPicPr>
          <p:cNvPr id="3" name="Picture 2">
            <a:extLst>
              <a:ext uri="{FF2B5EF4-FFF2-40B4-BE49-F238E27FC236}">
                <a16:creationId xmlns:a16="http://schemas.microsoft.com/office/drawing/2014/main" xmlns="" id="{A832E381-18B8-4904-895E-472987E0F987}"/>
              </a:ext>
            </a:extLst>
          </p:cNvPr>
          <p:cNvPicPr>
            <a:picLocks noChangeAspect="1"/>
          </p:cNvPicPr>
          <p:nvPr/>
        </p:nvPicPr>
        <p:blipFill>
          <a:blip r:embed="rId4"/>
          <a:stretch>
            <a:fillRect/>
          </a:stretch>
        </p:blipFill>
        <p:spPr>
          <a:xfrm>
            <a:off x="31756" y="1966912"/>
            <a:ext cx="5127812" cy="3900488"/>
          </a:xfrm>
          <a:prstGeom prst="rect">
            <a:avLst/>
          </a:prstGeom>
        </p:spPr>
      </p:pic>
      <p:pic>
        <p:nvPicPr>
          <p:cNvPr id="5" name="Picture 4">
            <a:extLst>
              <a:ext uri="{FF2B5EF4-FFF2-40B4-BE49-F238E27FC236}">
                <a16:creationId xmlns:a16="http://schemas.microsoft.com/office/drawing/2014/main" xmlns="" id="{DC91AF32-E3EB-4A92-AE00-EDF50117B729}"/>
              </a:ext>
            </a:extLst>
          </p:cNvPr>
          <p:cNvPicPr>
            <a:picLocks noChangeAspect="1"/>
          </p:cNvPicPr>
          <p:nvPr/>
        </p:nvPicPr>
        <p:blipFill>
          <a:blip r:embed="rId5"/>
          <a:stretch>
            <a:fillRect/>
          </a:stretch>
        </p:blipFill>
        <p:spPr>
          <a:xfrm>
            <a:off x="5368528" y="1957388"/>
            <a:ext cx="3407569" cy="3681412"/>
          </a:xfrm>
          <a:prstGeom prst="rect">
            <a:avLst/>
          </a:prstGeom>
        </p:spPr>
      </p:pic>
    </p:spTree>
    <p:extLst>
      <p:ext uri="{BB962C8B-B14F-4D97-AF65-F5344CB8AC3E}">
        <p14:creationId xmlns:p14="http://schemas.microsoft.com/office/powerpoint/2010/main" val="9016175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163286" y="1197681"/>
            <a:ext cx="6379580"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bốc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thăm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thực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sắm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vai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tiêu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chọn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trở</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Diễn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xuất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sắc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2866" y="2395362"/>
            <a:ext cx="1424364" cy="4462638"/>
          </a:xfrm>
          <a:prstGeom prst="rect">
            <a:avLst/>
          </a:prstGeom>
        </p:spPr>
      </p:pic>
    </p:spTree>
    <p:extLst>
      <p:ext uri="{BB962C8B-B14F-4D97-AF65-F5344CB8AC3E}">
        <p14:creationId xmlns:p14="http://schemas.microsoft.com/office/powerpoint/2010/main" val="4200342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600201" y="779319"/>
            <a:ext cx="3107532"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1</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286000" y="1828800"/>
            <a:ext cx="4083628" cy="2554545"/>
          </a:xfrm>
          <a:prstGeom prst="rect">
            <a:avLst/>
          </a:prstGeom>
          <a:noFill/>
        </p:spPr>
        <p:txBody>
          <a:bodyPr wrap="square" rtlCol="0">
            <a:spAutoFit/>
          </a:bodyPr>
          <a:lstStyle/>
          <a:p>
            <a:pPr lvl="0" algn="just"/>
            <a:r>
              <a:rPr lang="en-US" sz="4000" b="1" dirty="0" err="1">
                <a:solidFill>
                  <a:prstClr val="white"/>
                </a:solidFill>
                <a:latin typeface="Times New Roman" pitchFamily="18" charset="0"/>
                <a:cs typeface="Times New Roman" pitchFamily="18" charset="0"/>
              </a:rPr>
              <a:t>Khuyên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bạn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phải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đội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mũ</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bảo</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hiểm</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khi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lên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xe</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máy</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để</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bố</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đón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về</a:t>
            </a:r>
            <a:endParaRPr kumimoji="0" lang="en-US" sz="4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C2174BFA-3FBB-4D45-930D-72A2462DB6DF}"/>
              </a:ext>
            </a:extLst>
          </p:cNvPr>
          <p:cNvPicPr>
            <a:picLocks noChangeAspect="1"/>
          </p:cNvPicPr>
          <p:nvPr/>
        </p:nvPicPr>
        <p:blipFill>
          <a:blip r:embed="rId3"/>
          <a:stretch>
            <a:fillRect/>
          </a:stretch>
        </p:blipFill>
        <p:spPr>
          <a:xfrm>
            <a:off x="5064919" y="3309938"/>
            <a:ext cx="2100263"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00278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032596" y="93519"/>
            <a:ext cx="3158404"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2</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178844" y="1094799"/>
            <a:ext cx="4157663" cy="3046988"/>
          </a:xfrm>
          <a:prstGeom prst="rect">
            <a:avLst/>
          </a:prstGeom>
          <a:noFill/>
        </p:spPr>
        <p:txBody>
          <a:bodyPr wrap="square" rtlCol="0">
            <a:spAutoFit/>
          </a:bodyPr>
          <a:lstStyle/>
          <a:p>
            <a:pPr lvl="0" algn="just"/>
            <a:r>
              <a:rPr lang="en-US" sz="3200" b="1" dirty="0" err="1">
                <a:solidFill>
                  <a:prstClr val="white"/>
                </a:solidFill>
                <a:latin typeface="Times New Roman" pitchFamily="18" charset="0"/>
                <a:cs typeface="Times New Roman" pitchFamily="18" charset="0"/>
              </a:rPr>
              <a:t>Khuyên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bạn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nhỏ</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phải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mặc</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phao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ngồi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ngay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ngắn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trên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thuyền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không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đứng</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lên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hoặc</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đùa</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nghịch</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gây</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mất</a:t>
            </a:r>
            <a:r>
              <a:rPr lang="en-US" sz="3200" b="1" dirty="0">
                <a:solidFill>
                  <a:prstClr val="white"/>
                </a:solidFill>
                <a:latin typeface="Times New Roman" pitchFamily="18" charset="0"/>
                <a:cs typeface="Times New Roman" pitchFamily="18" charset="0"/>
              </a:rPr>
              <a:t> an </a:t>
            </a:r>
            <a:r>
              <a:rPr lang="en-US" sz="3200" b="1" dirty="0" err="1">
                <a:solidFill>
                  <a:prstClr val="white"/>
                </a:solidFill>
                <a:latin typeface="Times New Roman" pitchFamily="18" charset="0"/>
                <a:cs typeface="Times New Roman" pitchFamily="18" charset="0"/>
              </a:rPr>
              <a:t>toàn</a:t>
            </a:r>
            <a:r>
              <a:rPr lang="en-US" sz="3200" b="1" dirty="0">
                <a:solidFill>
                  <a:prstClr val="white"/>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7DAC0E8B-EB60-4534-921A-C778790A68CC}"/>
              </a:ext>
            </a:extLst>
          </p:cNvPr>
          <p:cNvPicPr>
            <a:picLocks noChangeAspect="1"/>
          </p:cNvPicPr>
          <p:nvPr/>
        </p:nvPicPr>
        <p:blipFill>
          <a:blip r:embed="rId3"/>
          <a:stretch>
            <a:fillRect/>
          </a:stretch>
        </p:blipFill>
        <p:spPr>
          <a:xfrm>
            <a:off x="5150644" y="3223698"/>
            <a:ext cx="1964531"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304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1032596" y="93519"/>
            <a:ext cx="3204124"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Tình</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huống</a:t>
            </a:r>
            <a:r>
              <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178843" y="1094798"/>
            <a:ext cx="4364832" cy="2862322"/>
          </a:xfrm>
          <a:prstGeom prst="rect">
            <a:avLst/>
          </a:prstGeom>
          <a:noFill/>
        </p:spPr>
        <p:txBody>
          <a:bodyPr wrap="square" rtlCol="0">
            <a:spAutoFit/>
          </a:bodyPr>
          <a:lstStyle/>
          <a:p>
            <a:pPr lvl="0" algn="just"/>
            <a:r>
              <a:rPr lang="en-US" sz="3600" b="1" dirty="0" err="1">
                <a:solidFill>
                  <a:prstClr val="white"/>
                </a:solidFill>
                <a:latin typeface="Times New Roman" pitchFamily="18" charset="0"/>
                <a:cs typeface="Times New Roman" pitchFamily="18" charset="0"/>
              </a:rPr>
              <a:t>Khuyên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bạn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khi</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lên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xuống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xe</a:t>
            </a:r>
            <a:r>
              <a:rPr lang="en-US" sz="3600" b="1" dirty="0">
                <a:solidFill>
                  <a:prstClr val="white"/>
                </a:solidFill>
                <a:latin typeface="Times New Roman" pitchFamily="18" charset="0"/>
                <a:cs typeface="Times New Roman" pitchFamily="18" charset="0"/>
              </a:rPr>
              <a:t> ô </a:t>
            </a:r>
            <a:r>
              <a:rPr lang="en-US" sz="3600" b="1" dirty="0" err="1">
                <a:solidFill>
                  <a:prstClr val="white"/>
                </a:solidFill>
                <a:latin typeface="Times New Roman" pitchFamily="18" charset="0"/>
                <a:cs typeface="Times New Roman" pitchFamily="18" charset="0"/>
              </a:rPr>
              <a:t>tô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cần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xếp</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hàng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ngay</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ngắn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tránh</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chen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lấn</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xô</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đẩy</a:t>
            </a:r>
            <a:endParaRPr kumimoji="0" lang="en-US" sz="36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D2453775-81C3-4108-AD93-66CD61A049A9}"/>
              </a:ext>
            </a:extLst>
          </p:cNvPr>
          <p:cNvPicPr>
            <a:picLocks noChangeAspect="1"/>
          </p:cNvPicPr>
          <p:nvPr/>
        </p:nvPicPr>
        <p:blipFill>
          <a:blip r:embed="rId3"/>
          <a:stretch>
            <a:fillRect/>
          </a:stretch>
        </p:blipFill>
        <p:spPr>
          <a:xfrm>
            <a:off x="4236720" y="3222214"/>
            <a:ext cx="2840117"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83055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 y="23179"/>
            <a:ext cx="9144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84" y="3951165"/>
            <a:ext cx="1072707" cy="2412848"/>
          </a:xfrm>
          <a:prstGeom prst="rect">
            <a:avLst/>
          </a:prstGeom>
        </p:spPr>
      </p:pic>
      <p:sp>
        <p:nvSpPr>
          <p:cNvPr id="12" name="Rounded Rectangular Callout 8">
            <a:extLst>
              <a:ext uri="{FF2B5EF4-FFF2-40B4-BE49-F238E27FC236}">
                <a16:creationId xmlns:a16="http://schemas.microsoft.com/office/drawing/2014/main" xmlns="" id="{86D12F0A-D6DF-484B-AE15-E46F0B360BA1}"/>
              </a:ext>
            </a:extLst>
          </p:cNvPr>
          <p:cNvSpPr/>
          <p:nvPr/>
        </p:nvSpPr>
        <p:spPr>
          <a:xfrm>
            <a:off x="2368498" y="-3831828"/>
            <a:ext cx="4363301"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xmlns="" id="{3F7B737D-5C66-4396-939E-97AC563FDCD9}"/>
              </a:ext>
            </a:extLst>
          </p:cNvPr>
          <p:cNvPicPr>
            <a:picLocks noChangeAspect="1"/>
          </p:cNvPicPr>
          <p:nvPr/>
        </p:nvPicPr>
        <p:blipFill>
          <a:blip r:embed="rId5"/>
          <a:stretch>
            <a:fillRect/>
          </a:stretch>
        </p:blipFill>
        <p:spPr>
          <a:xfrm>
            <a:off x="2161401" y="1032563"/>
            <a:ext cx="4371211" cy="1609483"/>
          </a:xfrm>
          <a:prstGeom prst="rect">
            <a:avLst/>
          </a:prstGeom>
        </p:spPr>
      </p:pic>
      <p:pic>
        <p:nvPicPr>
          <p:cNvPr id="14" name="Picture 13">
            <a:extLst>
              <a:ext uri="{FF2B5EF4-FFF2-40B4-BE49-F238E27FC236}">
                <a16:creationId xmlns:a16="http://schemas.microsoft.com/office/drawing/2014/main" xmlns=""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1401" y="2906605"/>
            <a:ext cx="1471103" cy="2618703"/>
          </a:xfrm>
          <a:prstGeom prst="rect">
            <a:avLst/>
          </a:prstGeom>
        </p:spPr>
      </p:pic>
      <p:pic>
        <p:nvPicPr>
          <p:cNvPr id="15" name="Picture 14">
            <a:extLst>
              <a:ext uri="{FF2B5EF4-FFF2-40B4-BE49-F238E27FC236}">
                <a16:creationId xmlns:a16="http://schemas.microsoft.com/office/drawing/2014/main" xmlns=""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940" y="1837304"/>
            <a:ext cx="2589718" cy="3653999"/>
          </a:xfrm>
          <a:prstGeom prst="rect">
            <a:avLst/>
          </a:prstGeom>
        </p:spPr>
      </p:pic>
    </p:spTree>
    <p:extLst>
      <p:ext uri="{BB962C8B-B14F-4D97-AF65-F5344CB8AC3E}">
        <p14:creationId xmlns:p14="http://schemas.microsoft.com/office/powerpoint/2010/main" val="2301928225"/>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661" y="3485658"/>
            <a:ext cx="2237807"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784" y="4107940"/>
            <a:ext cx="750246"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3630685" y="2281743"/>
            <a:ext cx="702194"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5"/>
            <a:ext cx="9144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107940"/>
            <a:ext cx="423713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099" y="317687"/>
            <a:ext cx="898505" cy="1093102"/>
          </a:xfrm>
          <a:prstGeom prst="rect">
            <a:avLst/>
          </a:prstGeom>
        </p:spPr>
      </p:pic>
      <p:sp>
        <p:nvSpPr>
          <p:cNvPr id="2" name="Rounded Rectangular Callout 1"/>
          <p:cNvSpPr/>
          <p:nvPr/>
        </p:nvSpPr>
        <p:spPr>
          <a:xfrm>
            <a:off x="3276601" y="234365"/>
            <a:ext cx="396122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VẬN DỤNG</a:t>
            </a:r>
          </a:p>
        </p:txBody>
      </p:sp>
    </p:spTree>
    <p:extLst>
      <p:ext uri="{BB962C8B-B14F-4D97-AF65-F5344CB8AC3E}">
        <p14:creationId xmlns:p14="http://schemas.microsoft.com/office/powerpoint/2010/main" val="1886610001"/>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106" name="Rectangle: Rounded Corners 105">
            <a:extLst>
              <a:ext uri="{FF2B5EF4-FFF2-40B4-BE49-F238E27FC236}">
                <a16:creationId xmlns:a16="http://schemas.microsoft.com/office/drawing/2014/main" xmlns="" id="{8712482F-49EE-4BC2-B5FD-C9C56EB38C0C}"/>
              </a:ext>
            </a:extLst>
          </p:cNvPr>
          <p:cNvSpPr/>
          <p:nvPr/>
        </p:nvSpPr>
        <p:spPr>
          <a:xfrm>
            <a:off x="457200" y="838200"/>
            <a:ext cx="8031641"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xmlns="" id="{6482FE9D-1148-4903-ACDA-B9CE0D8C516A}"/>
              </a:ext>
            </a:extLst>
          </p:cNvPr>
          <p:cNvSpPr txBox="1"/>
          <p:nvPr/>
        </p:nvSpPr>
        <p:spPr>
          <a:xfrm>
            <a:off x="609600" y="881878"/>
            <a:ext cx="7696200" cy="235756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rPr>
              <a:t>Em hãy chia sẻ với các bạn trong nhóm về việc em đã thực hiện các quy tắc an toàn như thế nào khi em đã tham gia các phương tiện giao </a:t>
            </a:r>
            <a:r>
              <a:rPr kumimoji="0" lang="vi-VN" sz="3200" b="1" i="0" u="none" strike="noStrike" kern="1200" cap="none" spc="0" normalizeH="0" baseline="0" noProof="0" dirty="0" smtClean="0">
                <a:ln>
                  <a:noFill/>
                </a:ln>
                <a:solidFill>
                  <a:srgbClr val="7030A0"/>
                </a:solidFill>
                <a:effectLst/>
                <a:uLnTx/>
                <a:uFillTx/>
                <a:latin typeface="Times New Roman" pitchFamily="18" charset="0"/>
                <a:ea typeface="Times New Roman" panose="02020603050405020304" pitchFamily="18" charset="0"/>
                <a:cs typeface="Times New Roman" pitchFamily="18" charset="0"/>
              </a:rPr>
              <a:t>thông</a:t>
            </a:r>
            <a:r>
              <a:rPr kumimoji="0" lang="en-US" sz="3200" b="1" i="0" u="none" strike="noStrike" kern="1200" cap="none" spc="0" normalizeH="0" baseline="0" noProof="0" dirty="0" smtClean="0">
                <a:ln>
                  <a:noFill/>
                </a:ln>
                <a:solidFill>
                  <a:srgbClr val="7030A0"/>
                </a:solidFill>
                <a:effectLst/>
                <a:uLnTx/>
                <a:uFillTx/>
                <a:latin typeface="Times New Roman" pitchFamily="18" charset="0"/>
                <a:ea typeface="Times New Roman" panose="02020603050405020304" pitchFamily="18" charset="0"/>
                <a:cs typeface="Times New Roman" pitchFamily="18" charset="0"/>
              </a:rPr>
              <a:t>.</a:t>
            </a:r>
            <a:endParaRPr kumimoji="0" lang="en-US" sz="3200" b="1" i="1" u="none" strike="noStrike" kern="1200" cap="none" spc="0" normalizeH="0" baseline="0" noProof="0" dirty="0">
              <a:ln>
                <a:noFill/>
              </a:ln>
              <a:solidFill>
                <a:srgbClr val="7030A0"/>
              </a:solidFill>
              <a:effectLst/>
              <a:uLnTx/>
              <a:uFillTx/>
              <a:latin typeface="Times New Roman" pitchFamily="18" charset="0"/>
              <a:ea typeface="Times New Roman" panose="02020603050405020304" pitchFamily="18" charset="0"/>
              <a:cs typeface="Times New Roman" pitchFamily="18" charset="0"/>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xmlns=""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569" y="3383505"/>
            <a:ext cx="2335871"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83527"/>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xmlns="" id="{62BFAA4C-DCCF-660F-A143-251931449685}"/>
              </a:ext>
            </a:extLst>
          </p:cNvPr>
          <p:cNvSpPr txBox="1"/>
          <p:nvPr/>
        </p:nvSpPr>
        <p:spPr>
          <a:xfrm>
            <a:off x="436034" y="1622883"/>
            <a:ext cx="7869766" cy="2553891"/>
          </a:xfrm>
          <a:prstGeom prst="roundRect">
            <a:avLst/>
          </a:prstGeom>
          <a:solidFill>
            <a:schemeClr val="bg1"/>
          </a:solidFill>
        </p:spPr>
        <p:txBody>
          <a:bodyPr wrap="square" rtlCol="0">
            <a:spAutoFit/>
          </a:bodyPr>
          <a:lstStyle/>
          <a:p>
            <a:pPr defTabSz="609630"/>
            <a:r>
              <a:rPr lang="en-US" sz="3600" b="1" dirty="0" err="1">
                <a:solidFill>
                  <a:srgbClr val="002060"/>
                </a:solidFill>
                <a:latin typeface="Times New Roman" pitchFamily="18" charset="0"/>
                <a:cs typeface="Times New Roman" pitchFamily="18" charset="0"/>
              </a:rPr>
              <a:t>Đi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tàu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thuyền</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mặc</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áo</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phao</a:t>
            </a:r>
            <a:endParaRPr lang="en-US" sz="3600" b="1" dirty="0">
              <a:solidFill>
                <a:srgbClr val="002060"/>
              </a:solidFill>
              <a:latin typeface="Times New Roman" pitchFamily="18" charset="0"/>
              <a:cs typeface="Times New Roman" pitchFamily="18" charset="0"/>
            </a:endParaRPr>
          </a:p>
          <a:p>
            <a:pPr defTabSz="609630"/>
            <a:r>
              <a:rPr lang="en-US" sz="3600" b="1" dirty="0" err="1" smtClean="0">
                <a:solidFill>
                  <a:srgbClr val="002060"/>
                </a:solidFill>
                <a:latin typeface="Times New Roman" pitchFamily="18" charset="0"/>
                <a:cs typeface="Times New Roman" pitchFamily="18" charset="0"/>
              </a:rPr>
              <a:t>Đi</a:t>
            </a:r>
            <a:r>
              <a:rPr lang="en-US" sz="3600" b="1" dirty="0" smtClean="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xe</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máy</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đội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mũ</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vào</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đừng</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quên</a:t>
            </a:r>
            <a:endParaRPr lang="en-US" sz="3600" b="1" dirty="0" smtClean="0">
              <a:solidFill>
                <a:srgbClr val="002060"/>
              </a:solidFill>
              <a:latin typeface="Times New Roman" pitchFamily="18" charset="0"/>
              <a:cs typeface="Times New Roman" pitchFamily="18" charset="0"/>
            </a:endParaRPr>
          </a:p>
          <a:p>
            <a:pPr defTabSz="609630"/>
            <a:r>
              <a:rPr lang="en-US" sz="3600" b="1" dirty="0" err="1" smtClean="0">
                <a:solidFill>
                  <a:srgbClr val="002060"/>
                </a:solidFill>
                <a:latin typeface="Times New Roman" pitchFamily="18" charset="0"/>
                <a:cs typeface="Times New Roman" pitchFamily="18" charset="0"/>
              </a:rPr>
              <a:t>Máy</a:t>
            </a:r>
            <a:r>
              <a:rPr lang="en-US" sz="3600" b="1" dirty="0" smtClean="0">
                <a:solidFill>
                  <a:srgbClr val="002060"/>
                </a:solidFill>
                <a:latin typeface="Times New Roman" pitchFamily="18" charset="0"/>
                <a:cs typeface="Times New Roman" pitchFamily="18" charset="0"/>
              </a:rPr>
              <a:t> </a:t>
            </a:r>
            <a:r>
              <a:rPr lang="en-US" sz="3600" b="1" dirty="0">
                <a:solidFill>
                  <a:srgbClr val="002060"/>
                </a:solidFill>
                <a:latin typeface="Times New Roman" pitchFamily="18" charset="0"/>
                <a:cs typeface="Times New Roman" pitchFamily="18" charset="0"/>
              </a:rPr>
              <a:t>bay – </a:t>
            </a:r>
            <a:r>
              <a:rPr lang="en-US" sz="3600" b="1" dirty="0" err="1">
                <a:solidFill>
                  <a:srgbClr val="002060"/>
                </a:solidFill>
                <a:latin typeface="Times New Roman" pitchFamily="18" charset="0"/>
                <a:cs typeface="Times New Roman" pitchFamily="18" charset="0"/>
              </a:rPr>
              <a:t>dây</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thắt</a:t>
            </a:r>
            <a:r>
              <a:rPr lang="en-US" sz="3600" b="1" dirty="0">
                <a:solidFill>
                  <a:srgbClr val="002060"/>
                </a:solidFill>
                <a:latin typeface="Times New Roman" pitchFamily="18" charset="0"/>
                <a:cs typeface="Times New Roman" pitchFamily="18" charset="0"/>
              </a:rPr>
              <a:t> an </a:t>
            </a:r>
            <a:r>
              <a:rPr lang="en-US" sz="3600" b="1" dirty="0" err="1">
                <a:solidFill>
                  <a:srgbClr val="002060"/>
                </a:solidFill>
                <a:latin typeface="Times New Roman" pitchFamily="18" charset="0"/>
                <a:cs typeface="Times New Roman" pitchFamily="18" charset="0"/>
              </a:rPr>
              <a:t>toàn</a:t>
            </a:r>
            <a:endParaRPr lang="en-US" sz="3600" b="1" dirty="0">
              <a:solidFill>
                <a:srgbClr val="002060"/>
              </a:solidFill>
              <a:latin typeface="Times New Roman" pitchFamily="18" charset="0"/>
              <a:cs typeface="Times New Roman" pitchFamily="18" charset="0"/>
            </a:endParaRPr>
          </a:p>
          <a:p>
            <a:pPr algn="just" defTabSz="609630"/>
            <a:r>
              <a:rPr lang="en-US" sz="3600" b="1" dirty="0">
                <a:solidFill>
                  <a:srgbClr val="002060"/>
                </a:solidFill>
                <a:latin typeface="Times New Roman" pitchFamily="18" charset="0"/>
                <a:cs typeface="Times New Roman" pitchFamily="18" charset="0"/>
              </a:rPr>
              <a:t>Xe </a:t>
            </a:r>
            <a:r>
              <a:rPr lang="en-US" sz="3600" b="1" dirty="0" err="1">
                <a:solidFill>
                  <a:srgbClr val="002060"/>
                </a:solidFill>
                <a:latin typeface="Times New Roman" pitchFamily="18" charset="0"/>
                <a:cs typeface="Times New Roman" pitchFamily="18" charset="0"/>
              </a:rPr>
              <a:t>đạp</a:t>
            </a:r>
            <a:r>
              <a:rPr lang="en-US" sz="3600" b="1" dirty="0">
                <a:solidFill>
                  <a:srgbClr val="002060"/>
                </a:solidFill>
                <a:latin typeface="Times New Roman" pitchFamily="18" charset="0"/>
                <a:cs typeface="Times New Roman" pitchFamily="18" charset="0"/>
              </a:rPr>
              <a:t> – </a:t>
            </a:r>
            <a:r>
              <a:rPr lang="en-US" sz="3600" b="1" dirty="0" err="1">
                <a:solidFill>
                  <a:srgbClr val="002060"/>
                </a:solidFill>
                <a:latin typeface="Times New Roman" pitchFamily="18" charset="0"/>
                <a:cs typeface="Times New Roman" pitchFamily="18" charset="0"/>
              </a:rPr>
              <a:t>em</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chớ</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có</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dàn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hàng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ngang</a:t>
            </a:r>
            <a:r>
              <a:rPr lang="en-US" sz="3600" b="1" dirty="0">
                <a:solidFill>
                  <a:srgbClr val="002060"/>
                </a:solidFill>
                <a:latin typeface="Times New Roman" pitchFamily="18" charset="0"/>
                <a:cs typeface="Times New Roman" pitchFamily="18" charset="0"/>
              </a:rPr>
              <a:t>.</a:t>
            </a:r>
          </a:p>
        </p:txBody>
      </p:sp>
      <p:pic>
        <p:nvPicPr>
          <p:cNvPr id="3" name="nhạc beat giai điệu vè">
            <a:hlinkClick r:id="" action="ppaction://media"/>
            <a:extLst>
              <a:ext uri="{FF2B5EF4-FFF2-40B4-BE49-F238E27FC236}">
                <a16:creationId xmlns:a16="http://schemas.microsoft.com/office/drawing/2014/main" xmlns=""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84071" y="1905002"/>
            <a:ext cx="1714500" cy="1285875"/>
          </a:xfrm>
          <a:prstGeom prst="rect">
            <a:avLst/>
          </a:prstGeom>
        </p:spPr>
      </p:pic>
      <p:sp>
        <p:nvSpPr>
          <p:cNvPr id="4" name="TextBox 3">
            <a:extLst>
              <a:ext uri="{FF2B5EF4-FFF2-40B4-BE49-F238E27FC236}">
                <a16:creationId xmlns:a16="http://schemas.microsoft.com/office/drawing/2014/main" xmlns="" id="{DEFA5B0C-2AFE-9F28-97E9-1981D34AB209}"/>
              </a:ext>
            </a:extLst>
          </p:cNvPr>
          <p:cNvSpPr txBox="1"/>
          <p:nvPr/>
        </p:nvSpPr>
        <p:spPr>
          <a:xfrm>
            <a:off x="-2362200" y="3429001"/>
            <a:ext cx="2194559" cy="1200329"/>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xmlns="" id="{8D92922F-BCFD-499A-9433-19B504DD171D}"/>
              </a:ext>
            </a:extLst>
          </p:cNvPr>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3467100" y="4008782"/>
            <a:ext cx="12954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CD60A42-EA57-8E3E-1C61-980535F0891C}"/>
              </a:ext>
            </a:extLst>
          </p:cNvPr>
          <p:cNvSpPr txBox="1"/>
          <p:nvPr/>
        </p:nvSpPr>
        <p:spPr>
          <a:xfrm>
            <a:off x="1333500" y="279400"/>
            <a:ext cx="39243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11503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595" y="1640383"/>
            <a:ext cx="2095973"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9144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931" y="3645080"/>
            <a:ext cx="68754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247" y="2280930"/>
            <a:ext cx="1117967"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8444" y="2281084"/>
            <a:ext cx="143412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4710" y="1605821"/>
            <a:ext cx="1473539"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3249" y="3235627"/>
            <a:ext cx="1039229"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5559" y="3260430"/>
            <a:ext cx="2463530"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348" y="352584"/>
            <a:ext cx="683096"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9209" y="432571"/>
            <a:ext cx="958076" cy="1151449"/>
          </a:xfrm>
          <a:prstGeom prst="rect">
            <a:avLst/>
          </a:prstGeom>
        </p:spPr>
      </p:pic>
      <p:pic>
        <p:nvPicPr>
          <p:cNvPr id="17" name="Picture 16"/>
          <p:cNvPicPr>
            <a:picLocks noChangeAspect="1"/>
          </p:cNvPicPr>
          <p:nvPr/>
        </p:nvPicPr>
        <p:blipFill>
          <a:blip r:embed="rId14"/>
          <a:stretch>
            <a:fillRect/>
          </a:stretch>
        </p:blipFill>
        <p:spPr>
          <a:xfrm>
            <a:off x="3149157" y="657094"/>
            <a:ext cx="6588823" cy="1457070"/>
          </a:xfrm>
          <a:prstGeom prst="rect">
            <a:avLst/>
          </a:prstGeom>
        </p:spPr>
      </p:pic>
    </p:spTree>
    <p:extLst>
      <p:ext uri="{BB962C8B-B14F-4D97-AF65-F5344CB8AC3E}">
        <p14:creationId xmlns:p14="http://schemas.microsoft.com/office/powerpoint/2010/main" val="389639854"/>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xmlns=""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5" y="0"/>
            <a:ext cx="91904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2226" y="-463498"/>
            <a:ext cx="4414838"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350" y="-238650"/>
            <a:ext cx="4414838"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1765" y="76200"/>
            <a:ext cx="4414838"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5941273" y="-565577"/>
            <a:ext cx="1585913"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954" y="-1905000"/>
            <a:ext cx="10261268" cy="8686799"/>
          </a:xfrm>
          <a:prstGeom prst="rect">
            <a:avLst/>
          </a:prstGeom>
        </p:spPr>
      </p:pic>
      <p:sp>
        <p:nvSpPr>
          <p:cNvPr id="4" name="TextBox 3"/>
          <p:cNvSpPr txBox="1"/>
          <p:nvPr/>
        </p:nvSpPr>
        <p:spPr>
          <a:xfrm>
            <a:off x="114300" y="76201"/>
            <a:ext cx="54483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a:t>
            </a:r>
            <a:r>
              <a:rPr kumimoji="0" lang="en-US" sz="2400" b="0" i="1" u="none" strike="noStrike" kern="1200" cap="none" spc="0" normalizeH="0" baseline="0" noProof="0" dirty="0">
                <a:ln>
                  <a:noFill/>
                </a:ln>
                <a:solidFill>
                  <a:srgbClr val="FF0000"/>
                </a:solidFill>
                <a:effectLst/>
                <a:uLnTx/>
                <a:uFillTx/>
                <a:latin typeface="Arial" pitchFamily="34" charset="0"/>
                <a:ea typeface="+mn-ea"/>
                <a:cs typeface="Arial" pitchFamily="34" charset="0"/>
              </a:rPr>
              <a:t>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50" y="3429000"/>
            <a:ext cx="934208"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5265432" y="4098900"/>
            <a:ext cx="772669"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1885950" y="4439477"/>
            <a:ext cx="2130137"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584486" y="3429002"/>
            <a:ext cx="1640494"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29351" y="2771111"/>
            <a:ext cx="2589718"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97111" y="1981200"/>
            <a:ext cx="4572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59184" y="0"/>
            <a:ext cx="991721"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88702" y="723900"/>
            <a:ext cx="234315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849314" y="1962150"/>
            <a:ext cx="4572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658100" y="1743075"/>
            <a:ext cx="1585913" cy="2114550"/>
          </a:xfrm>
          <a:prstGeom prst="rect">
            <a:avLst/>
          </a:prstGeom>
        </p:spPr>
      </p:pic>
    </p:spTree>
    <p:extLst>
      <p:ext uri="{BB962C8B-B14F-4D97-AF65-F5344CB8AC3E}">
        <p14:creationId xmlns:p14="http://schemas.microsoft.com/office/powerpoint/2010/main" val="3231944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repeatCount="indefinite" fill="hold" display="0">
                  <p:stCondLst>
                    <p:cond delay="indefinite"/>
                  </p:stCondLst>
                  <p:endCondLst>
                    <p:cond evt="onStopAudio" delay="0">
                      <p:tgtEl>
                        <p:sldTgt/>
                      </p:tgtEl>
                    </p:cond>
                  </p:endCondLst>
                </p:cTn>
                <p:tgtEl>
                  <p:spTgt spid="18"/>
                </p:tgtEl>
              </p:cMediaNode>
            </p:audio>
            <p:audio>
              <p:cMediaNode vol="15094" numSld="4">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2226" y="-463498"/>
            <a:ext cx="4414838"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350" y="-238650"/>
            <a:ext cx="4414838"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1765" y="76200"/>
            <a:ext cx="4414838"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0673" y="3429000"/>
            <a:ext cx="934208"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699968" y="4536109"/>
            <a:ext cx="2011974"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2918" y="2590802"/>
            <a:ext cx="2589718"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97111" y="1981200"/>
            <a:ext cx="4572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30904" y="6190009"/>
            <a:ext cx="890657"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717588" y="-679877"/>
            <a:ext cx="234315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849314" y="1962150"/>
            <a:ext cx="4572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697776" y="1314450"/>
            <a:ext cx="1585913"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5941273" y="-565577"/>
            <a:ext cx="1585913" cy="2114550"/>
          </a:xfrm>
          <a:prstGeom prst="rect">
            <a:avLst/>
          </a:prstGeom>
        </p:spPr>
      </p:pic>
    </p:spTree>
    <p:extLst>
      <p:ext uri="{BB962C8B-B14F-4D97-AF65-F5344CB8AC3E}">
        <p14:creationId xmlns:p14="http://schemas.microsoft.com/office/powerpoint/2010/main" val="250582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78" y="507583"/>
            <a:ext cx="1365731"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6773" y="76200"/>
            <a:ext cx="1502305"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7111" y="1981200"/>
            <a:ext cx="4572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7857" y="76200"/>
            <a:ext cx="1026094"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1766" y="353013"/>
            <a:ext cx="1502305"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173299" y="5479251"/>
            <a:ext cx="6638544"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167709" y="4236478"/>
            <a:ext cx="6638544"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9528" y="5539190"/>
            <a:ext cx="598573"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001" y="4306778"/>
            <a:ext cx="605667" cy="778352"/>
          </a:xfrm>
          <a:prstGeom prst="rect">
            <a:avLst/>
          </a:prstGeom>
        </p:spPr>
      </p:pic>
      <p:sp>
        <p:nvSpPr>
          <p:cNvPr id="20" name="Rectangle 19"/>
          <p:cNvSpPr/>
          <p:nvPr/>
        </p:nvSpPr>
        <p:spPr>
          <a:xfrm>
            <a:off x="1171436" y="3005681"/>
            <a:ext cx="6638544"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7001" y="3082634"/>
            <a:ext cx="605667" cy="778352"/>
          </a:xfrm>
          <a:prstGeom prst="rect">
            <a:avLst/>
          </a:prstGeom>
        </p:spPr>
      </p:pic>
      <p:sp>
        <p:nvSpPr>
          <p:cNvPr id="22" name="Rectangle 21"/>
          <p:cNvSpPr/>
          <p:nvPr/>
        </p:nvSpPr>
        <p:spPr>
          <a:xfrm>
            <a:off x="2895600" y="335450"/>
            <a:ext cx="5766581" cy="123090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Bạn</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nhỏ</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tham</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gia</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phương</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tiện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giao</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thông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nào</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pic>
        <p:nvPicPr>
          <p:cNvPr id="3" name="Picture 2">
            <a:extLst>
              <a:ext uri="{FF2B5EF4-FFF2-40B4-BE49-F238E27FC236}">
                <a16:creationId xmlns:a16="http://schemas.microsoft.com/office/drawing/2014/main" xmlns=""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1261" y="175491"/>
            <a:ext cx="2018174" cy="2110509"/>
          </a:xfrm>
          <a:prstGeom prst="rect">
            <a:avLst/>
          </a:prstGeom>
        </p:spPr>
      </p:pic>
      <p:pic>
        <p:nvPicPr>
          <p:cNvPr id="23" name="da">
            <a:hlinkClick r:id="rId16" action="ppaction://hlinksldjump"/>
            <a:extLst>
              <a:ext uri="{FF2B5EF4-FFF2-40B4-BE49-F238E27FC236}">
                <a16:creationId xmlns:a16="http://schemas.microsoft.com/office/drawing/2014/main" xmlns=""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47549" y="4790664"/>
            <a:ext cx="2011974" cy="1937025"/>
          </a:xfrm>
          <a:prstGeom prst="rect">
            <a:avLst/>
          </a:prstGeom>
        </p:spPr>
      </p:pic>
    </p:spTree>
    <p:extLst>
      <p:ext uri="{BB962C8B-B14F-4D97-AF65-F5344CB8AC3E}">
        <p14:creationId xmlns:p14="http://schemas.microsoft.com/office/powerpoint/2010/main" val="3726544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78" y="507583"/>
            <a:ext cx="1365731"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6773" y="76200"/>
            <a:ext cx="1502305"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7111" y="1981200"/>
            <a:ext cx="4572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7857" y="76200"/>
            <a:ext cx="1026094"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1766" y="353013"/>
            <a:ext cx="1502305"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73899" y="3812865"/>
            <a:ext cx="6638544"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468309" y="5046592"/>
            <a:ext cx="6638544"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24707" y="3845037"/>
            <a:ext cx="598573"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9609" y="5129977"/>
            <a:ext cx="605667" cy="778352"/>
          </a:xfrm>
          <a:prstGeom prst="rect">
            <a:avLst/>
          </a:prstGeom>
        </p:spPr>
      </p:pic>
      <p:sp>
        <p:nvSpPr>
          <p:cNvPr id="22" name="Rectangle 21">
            <a:extLst>
              <a:ext uri="{FF2B5EF4-FFF2-40B4-BE49-F238E27FC236}">
                <a16:creationId xmlns:a16="http://schemas.microsoft.com/office/drawing/2014/main" xmlns="" id="{A96F2BE6-BFBB-4444-8633-58CF7E14505A}"/>
              </a:ext>
            </a:extLst>
          </p:cNvPr>
          <p:cNvSpPr/>
          <p:nvPr/>
        </p:nvSpPr>
        <p:spPr>
          <a:xfrm>
            <a:off x="3897925" y="102727"/>
            <a:ext cx="4990262" cy="178490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Mọi</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người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trên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thuyền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đã</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tuân</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thủ</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quy</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tắc</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an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toàn</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giao</a:t>
            </a:r>
            <a:r>
              <a:rPr kumimoji="0" lang="en-US" sz="3600" b="1" i="0" u="none" strike="noStrike" kern="1200" cap="none" spc="0" normalizeH="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thông</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chưa</a:t>
            </a: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pic>
        <p:nvPicPr>
          <p:cNvPr id="3" name="Picture 2">
            <a:extLst>
              <a:ext uri="{FF2B5EF4-FFF2-40B4-BE49-F238E27FC236}">
                <a16:creationId xmlns:a16="http://schemas.microsoft.com/office/drawing/2014/main" xmlns=""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266" y="131972"/>
            <a:ext cx="3447333" cy="2611228"/>
          </a:xfrm>
          <a:prstGeom prst="rect">
            <a:avLst/>
          </a:prstGeom>
        </p:spPr>
      </p:pic>
      <p:pic>
        <p:nvPicPr>
          <p:cNvPr id="24" name="Picture 23">
            <a:hlinkClick r:id="rId16" action="ppaction://hlinksldjump"/>
            <a:extLst>
              <a:ext uri="{FF2B5EF4-FFF2-40B4-BE49-F238E27FC236}">
                <a16:creationId xmlns:a16="http://schemas.microsoft.com/office/drawing/2014/main" xmlns=""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0267" y="5396471"/>
            <a:ext cx="701884" cy="1249420"/>
          </a:xfrm>
          <a:prstGeom prst="rect">
            <a:avLst/>
          </a:prstGeom>
        </p:spPr>
      </p:pic>
    </p:spTree>
    <p:extLst>
      <p:ext uri="{BB962C8B-B14F-4D97-AF65-F5344CB8AC3E}">
        <p14:creationId xmlns:p14="http://schemas.microsoft.com/office/powerpoint/2010/main" val="594649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78" y="507583"/>
            <a:ext cx="1365731"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6773" y="76200"/>
            <a:ext cx="1502305"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1" y="0"/>
            <a:ext cx="912137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111" y="1981200"/>
            <a:ext cx="4572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7857" y="76200"/>
            <a:ext cx="1026094"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766" y="353013"/>
            <a:ext cx="1502305"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55711D49-7852-4177-ABFA-2F3AA091B941}"/>
              </a:ext>
            </a:extLst>
          </p:cNvPr>
          <p:cNvSpPr/>
          <p:nvPr/>
        </p:nvSpPr>
        <p:spPr>
          <a:xfrm>
            <a:off x="3429000" y="909431"/>
            <a:ext cx="5314951" cy="110779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Nêu</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nguy</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hiểm</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có</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thể</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xảy</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ra</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đối</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với</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bạn</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nhỏ</a:t>
            </a: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itchFamily="18" charset="0"/>
                <a:ea typeface="Arial-Rounded" pitchFamily="34" charset="0"/>
                <a:cs typeface="Times New Roman" pitchFamily="18" charset="0"/>
              </a:rPr>
              <a:t>trong</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hình</a:t>
            </a:r>
            <a:r>
              <a:rPr kumimoji="0" lang="en-US" sz="3200" b="1" i="0" u="none" strike="noStrike" kern="1200" cap="none" spc="0" normalizeH="0" baseline="0" noProof="0" dirty="0" smtClean="0">
                <a:ln>
                  <a:noFill/>
                </a:ln>
                <a:solidFill>
                  <a:prstClr val="white"/>
                </a:solidFill>
                <a:effectLst/>
                <a:uLnTx/>
                <a:uFillTx/>
                <a:latin typeface="Times New Roman" pitchFamily="18" charset="0"/>
                <a:ea typeface="Arial-Rounded" pitchFamily="34" charset="0"/>
                <a:cs typeface="Times New Roman" pitchFamily="18" charset="0"/>
              </a:rPr>
              <a:t>?</a:t>
            </a:r>
            <a:endPar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pic>
        <p:nvPicPr>
          <p:cNvPr id="3" name="Picture 2">
            <a:extLst>
              <a:ext uri="{FF2B5EF4-FFF2-40B4-BE49-F238E27FC236}">
                <a16:creationId xmlns:a16="http://schemas.microsoft.com/office/drawing/2014/main" xmlns="" id="{73B89761-9E9C-4EDC-8193-345FAA3875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445" y="353012"/>
            <a:ext cx="2920183" cy="3380787"/>
          </a:xfrm>
          <a:prstGeom prst="rect">
            <a:avLst/>
          </a:prstGeom>
        </p:spPr>
      </p:pic>
      <p:pic>
        <p:nvPicPr>
          <p:cNvPr id="23" name="đỏ gần">
            <a:hlinkClick r:id="rId11" action="ppaction://hlinksldjump"/>
            <a:extLst>
              <a:ext uri="{FF2B5EF4-FFF2-40B4-BE49-F238E27FC236}">
                <a16:creationId xmlns:a16="http://schemas.microsoft.com/office/drawing/2014/main" xmlns="" id="{47415D25-8700-4A1C-AA48-F9A8E71B0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208" y="5140016"/>
            <a:ext cx="1146101" cy="1617108"/>
          </a:xfrm>
          <a:prstGeom prst="rect">
            <a:avLst/>
          </a:prstGeom>
        </p:spPr>
      </p:pic>
    </p:spTree>
    <p:extLst>
      <p:ext uri="{BB962C8B-B14F-4D97-AF65-F5344CB8AC3E}">
        <p14:creationId xmlns:p14="http://schemas.microsoft.com/office/powerpoint/2010/main" val="341160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xmlns=""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 y="0"/>
            <a:ext cx="91534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1"/>
            <a:ext cx="9144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099" y="317687"/>
            <a:ext cx="898505" cy="1093102"/>
          </a:xfrm>
          <a:prstGeom prst="rect">
            <a:avLst/>
          </a:prstGeom>
        </p:spPr>
      </p:pic>
      <p:sp>
        <p:nvSpPr>
          <p:cNvPr id="2" name="Rounded Rectangular Callout 1"/>
          <p:cNvSpPr/>
          <p:nvPr/>
        </p:nvSpPr>
        <p:spPr>
          <a:xfrm>
            <a:off x="1828800" y="1842928"/>
            <a:ext cx="4314825"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2623061491"/>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xmlns=""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31756" y="1"/>
            <a:ext cx="9112244" cy="1114425"/>
          </a:xfrm>
          <a:prstGeom prst="rect">
            <a:avLst/>
          </a:prstGeom>
        </p:spPr>
      </p:pic>
      <p:sp>
        <p:nvSpPr>
          <p:cNvPr id="38" name="Google Shape;973;p10">
            <a:extLst>
              <a:ext uri="{FF2B5EF4-FFF2-40B4-BE49-F238E27FC236}">
                <a16:creationId xmlns:a16="http://schemas.microsoft.com/office/drawing/2014/main" xmlns="" id="{C8F84D18-C5DF-4121-B15A-2CF2B65CFD23}"/>
              </a:ext>
            </a:extLst>
          </p:cNvPr>
          <p:cNvSpPr/>
          <p:nvPr/>
        </p:nvSpPr>
        <p:spPr>
          <a:xfrm>
            <a:off x="645530" y="425191"/>
            <a:ext cx="8346070" cy="173660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latin typeface="Times New Roman" pitchFamily="18" charset="0"/>
                <a:ea typeface="Calibri"/>
                <a:cs typeface="Times New Roman" pitchFamily="18" charset="0"/>
                <a:sym typeface="Calibri"/>
              </a:rPr>
              <a:t>1. </a:t>
            </a:r>
            <a:r>
              <a:rPr lang="vi-VN" sz="3200" b="1" dirty="0">
                <a:solidFill>
                  <a:srgbClr val="244061"/>
                </a:solidFill>
                <a:latin typeface="Times New Roman" pitchFamily="18" charset="0"/>
                <a:ea typeface="Calibri"/>
                <a:cs typeface="Times New Roman" pitchFamily="18" charset="0"/>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Times New Roman" pitchFamily="18" charset="0"/>
              <a:ea typeface="Calibri"/>
              <a:cs typeface="Times New Roman" pitchFamily="18" charset="0"/>
              <a:sym typeface="Calibri"/>
            </a:endParaRPr>
          </a:p>
        </p:txBody>
      </p:sp>
      <p:pic>
        <p:nvPicPr>
          <p:cNvPr id="8" name="Picture 7">
            <a:extLst>
              <a:ext uri="{FF2B5EF4-FFF2-40B4-BE49-F238E27FC236}">
                <a16:creationId xmlns:a16="http://schemas.microsoft.com/office/drawing/2014/main" xmlns="" id="{157F6B4B-20E2-460B-BA10-D950398D3857}"/>
              </a:ext>
            </a:extLst>
          </p:cNvPr>
          <p:cNvPicPr>
            <a:picLocks noChangeAspect="1"/>
          </p:cNvPicPr>
          <p:nvPr/>
        </p:nvPicPr>
        <p:blipFill>
          <a:blip r:embed="rId4"/>
          <a:stretch>
            <a:fillRect/>
          </a:stretch>
        </p:blipFill>
        <p:spPr>
          <a:xfrm>
            <a:off x="546497" y="2033588"/>
            <a:ext cx="4079081" cy="4200525"/>
          </a:xfrm>
          <a:prstGeom prst="rect">
            <a:avLst/>
          </a:prstGeom>
        </p:spPr>
      </p:pic>
      <p:pic>
        <p:nvPicPr>
          <p:cNvPr id="10" name="Picture 9">
            <a:extLst>
              <a:ext uri="{FF2B5EF4-FFF2-40B4-BE49-F238E27FC236}">
                <a16:creationId xmlns:a16="http://schemas.microsoft.com/office/drawing/2014/main" xmlns="" id="{DD612F76-5A71-403B-A93E-A016F821BFED}"/>
              </a:ext>
            </a:extLst>
          </p:cNvPr>
          <p:cNvPicPr>
            <a:picLocks noChangeAspect="1"/>
          </p:cNvPicPr>
          <p:nvPr/>
        </p:nvPicPr>
        <p:blipFill>
          <a:blip r:embed="rId5"/>
          <a:stretch>
            <a:fillRect/>
          </a:stretch>
        </p:blipFill>
        <p:spPr>
          <a:xfrm>
            <a:off x="4679156" y="2067997"/>
            <a:ext cx="3171825" cy="4270890"/>
          </a:xfrm>
          <a:prstGeom prst="rect">
            <a:avLst/>
          </a:prstGeom>
        </p:spPr>
      </p:pic>
      <p:sp>
        <p:nvSpPr>
          <p:cNvPr id="26" name="Rounded Rectangle 20">
            <a:extLst>
              <a:ext uri="{FF2B5EF4-FFF2-40B4-BE49-F238E27FC236}">
                <a16:creationId xmlns:a16="http://schemas.microsoft.com/office/drawing/2014/main" xmlns="" id="{5A92A7BE-4345-4ACA-9A27-0F21AE34A555}"/>
              </a:ext>
            </a:extLst>
          </p:cNvPr>
          <p:cNvSpPr/>
          <p:nvPr/>
        </p:nvSpPr>
        <p:spPr>
          <a:xfrm>
            <a:off x="2819400" y="6234113"/>
            <a:ext cx="3244528" cy="608493"/>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spTree>
    <p:extLst>
      <p:ext uri="{BB962C8B-B14F-4D97-AF65-F5344CB8AC3E}">
        <p14:creationId xmlns:p14="http://schemas.microsoft.com/office/powerpoint/2010/main" val="41741067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577</Words>
  <Application>Microsoft Office PowerPoint</Application>
  <PresentationFormat>On-screen Show (4:3)</PresentationFormat>
  <Paragraphs>65</Paragraphs>
  <Slides>23</Slides>
  <Notes>14</Notes>
  <HiddenSlides>0</HiddenSlides>
  <MMClips>13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9</cp:revision>
  <dcterms:created xsi:type="dcterms:W3CDTF">2023-05-09T06:31:27Z</dcterms:created>
  <dcterms:modified xsi:type="dcterms:W3CDTF">2023-05-09T06:40:39Z</dcterms:modified>
</cp:coreProperties>
</file>