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8" r:id="rId3"/>
    <p:sldId id="298" r:id="rId4"/>
    <p:sldId id="299" r:id="rId5"/>
    <p:sldId id="292" r:id="rId6"/>
    <p:sldId id="295" r:id="rId7"/>
    <p:sldId id="296" r:id="rId8"/>
    <p:sldId id="293" r:id="rId9"/>
    <p:sldId id="316" r:id="rId10"/>
    <p:sldId id="317" r:id="rId11"/>
    <p:sldId id="318" r:id="rId12"/>
    <p:sldId id="297" r:id="rId13"/>
    <p:sldId id="275" r:id="rId14"/>
    <p:sldId id="319" r:id="rId15"/>
    <p:sldId id="311" r:id="rId16"/>
    <p:sldId id="307"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578BBF7-7379-311B-DABA-D02D6F31EB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3" Type="http://schemas.openxmlformats.org/officeDocument/2006/relationships/image" Target="../media/image41.svg"/><Relationship Id="rId21" Type="http://schemas.openxmlformats.org/officeDocument/2006/relationships/image" Target="../media/image59.svg"/><Relationship Id="rId34" Type="http://schemas.openxmlformats.org/officeDocument/2006/relationships/image" Target="../media/image72.pn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63.svg"/><Relationship Id="rId33" Type="http://schemas.openxmlformats.org/officeDocument/2006/relationships/image" Target="../media/image71.svg"/><Relationship Id="rId38" Type="http://schemas.openxmlformats.org/officeDocument/2006/relationships/image" Target="../media/image76.emf"/><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emf"/><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sv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svg"/><Relationship Id="rId31" Type="http://schemas.openxmlformats.org/officeDocument/2006/relationships/image" Target="../media/image69.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svg"/><Relationship Id="rId30" Type="http://schemas.openxmlformats.org/officeDocument/2006/relationships/image" Target="../media/image68.png"/><Relationship Id="rId35" Type="http://schemas.openxmlformats.org/officeDocument/2006/relationships/image" Target="../media/image73.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81.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7.svg"/><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19" Type="http://schemas.openxmlformats.org/officeDocument/2006/relationships/image" Target="../media/image8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74.pn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38.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7.svg"/><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39.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7.svg"/><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3" Type="http://schemas.openxmlformats.org/officeDocument/2006/relationships/image" Target="../media/image41.svg"/><Relationship Id="rId21" Type="http://schemas.openxmlformats.org/officeDocument/2006/relationships/image" Target="../media/image59.svg"/><Relationship Id="rId34" Type="http://schemas.openxmlformats.org/officeDocument/2006/relationships/image" Target="../media/image72.pn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63.svg"/><Relationship Id="rId33" Type="http://schemas.openxmlformats.org/officeDocument/2006/relationships/image" Target="../media/image71.svg"/><Relationship Id="rId38" Type="http://schemas.openxmlformats.org/officeDocument/2006/relationships/image" Target="../media/image76.emf"/><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emf"/><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sv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svg"/><Relationship Id="rId31" Type="http://schemas.openxmlformats.org/officeDocument/2006/relationships/image" Target="../media/image69.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svg"/><Relationship Id="rId30" Type="http://schemas.openxmlformats.org/officeDocument/2006/relationships/image" Target="../media/image68.png"/><Relationship Id="rId35" Type="http://schemas.openxmlformats.org/officeDocument/2006/relationships/image" Target="../media/image73.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9.svg"/><Relationship Id="rId18" Type="http://schemas.openxmlformats.org/officeDocument/2006/relationships/image" Target="../media/image36.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78.png"/><Relationship Id="rId17" Type="http://schemas.openxmlformats.org/officeDocument/2006/relationships/image" Target="../media/image31.svg"/><Relationship Id="rId2" Type="http://schemas.openxmlformats.org/officeDocument/2006/relationships/image" Target="../media/image14.png"/><Relationship Id="rId16" Type="http://schemas.openxmlformats.org/officeDocument/2006/relationships/image" Target="../media/image30.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9.svg"/><Relationship Id="rId10" Type="http://schemas.openxmlformats.org/officeDocument/2006/relationships/image" Target="../media/image22.png"/><Relationship Id="rId19" Type="http://schemas.openxmlformats.org/officeDocument/2006/relationships/image" Target="../media/image37.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39.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7.svg"/><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Những việc </a:t>
            </a:r>
            <a:r>
              <a:rPr lang="en-US" sz="3200" b="1" dirty="0" err="1">
                <a:solidFill>
                  <a:srgbClr val="002060"/>
                </a:solidFill>
                <a:latin typeface="+mj-lt"/>
                <a:cs typeface="Calibri" panose="020F0502020204030204" pitchFamily="34" charset="0"/>
              </a:rPr>
              <a:t>có</a:t>
            </a:r>
            <a:r>
              <a:rPr lang="en-US" sz="3200" b="1" dirty="0">
                <a:solidFill>
                  <a:srgbClr val="002060"/>
                </a:solidFill>
                <a:latin typeface="+mj-lt"/>
                <a:cs typeface="Calibri" panose="020F0502020204030204" pitchFamily="34" charset="0"/>
              </a:rPr>
              <a:t> </a:t>
            </a:r>
            <a:r>
              <a:rPr lang="en-US" sz="3200" b="1" dirty="0" err="1">
                <a:solidFill>
                  <a:srgbClr val="002060"/>
                </a:solidFill>
                <a:latin typeface="+mj-lt"/>
                <a:cs typeface="Calibri" panose="020F0502020204030204" pitchFamily="34" charset="0"/>
              </a:rPr>
              <a:t>thể</a:t>
            </a:r>
            <a:r>
              <a:rPr lang="en-US" sz="3200" b="1" dirty="0">
                <a:solidFill>
                  <a:srgbClr val="002060"/>
                </a:solidFill>
                <a:latin typeface="+mj-lt"/>
                <a:cs typeface="Calibri" panose="020F0502020204030204" pitchFamily="34" charset="0"/>
              </a:rPr>
              <a:t> </a:t>
            </a:r>
            <a:r>
              <a:rPr lang="vi-VN" sz="3200" b="1" dirty="0">
                <a:solidFill>
                  <a:srgbClr val="002060"/>
                </a:solidFill>
                <a:latin typeface="+mj-lt"/>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p:txBody>
      </p:sp>
      <p:grpSp>
        <p:nvGrpSpPr>
          <p:cNvPr id="8" name="Group 7">
            <a:extLst>
              <a:ext uri="{FF2B5EF4-FFF2-40B4-BE49-F238E27FC236}">
                <a16:creationId xmlns:a16="http://schemas.microsoft.com/office/drawing/2014/main"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mj-lt"/>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mj-lt"/>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mj-lt"/>
                <a:ea typeface="+mn-ea"/>
                <a:cs typeface="Calibri" panose="020F0502020204030204" pitchFamily="34" charset="0"/>
              </a:endParaRPr>
            </a:p>
          </p:txBody>
        </p:sp>
        <p:pic>
          <p:nvPicPr>
            <p:cNvPr id="19" name="Picture 18">
              <a:extLst>
                <a:ext uri="{FF2B5EF4-FFF2-40B4-BE49-F238E27FC236}">
                  <a16:creationId xmlns:a16="http://schemas.microsoft.com/office/drawing/2014/main"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2. </a:t>
            </a:r>
            <a:r>
              <a:rPr lang="vi-V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Giới</a:t>
            </a:r>
            <a:r>
              <a:rPr kumimoji="0" lang="en-US" sz="24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thiệu</a:t>
            </a:r>
            <a:r>
              <a:rPr kumimoji="0" lang="en-US" sz="2400" b="1" i="0" u="none" strike="noStrike" kern="1200" cap="none" spc="0" normalizeH="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0D4C8E"/>
                </a:solidFill>
                <a:effectLst/>
                <a:uLnTx/>
                <a:uFillTx/>
                <a:latin typeface="Times New Roman" panose="02020603050405020304" pitchFamily="18" charset="0"/>
                <a:cs typeface="Times New Roman" panose="02020603050405020304" pitchFamily="18" charset="0"/>
              </a:rPr>
              <a:t>chung</a:t>
            </a:r>
            <a:endParaRPr kumimoji="0" lang="en-US" sz="24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id="{C9E5BAA2-D7B4-010D-C9E0-A0A1CD470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8DB8162B-F07B-A9A8-A02A-B66468A11AD7}"/>
                </a:ext>
              </a:extLst>
            </p:cNvPr>
            <p:cNvSpPr txBox="1"/>
            <p:nvPr/>
          </p:nvSpPr>
          <p:spPr>
            <a:xfrm>
              <a:off x="4256670" y="2075688"/>
              <a:ext cx="25646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góp</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bảo</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vệ</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môi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trường</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cxnSp>
        <p:nvCxnSpPr>
          <p:cNvPr id="26" name="Connector: Curved 25">
            <a:extLst>
              <a:ext uri="{FF2B5EF4-FFF2-40B4-BE49-F238E27FC236}">
                <a16:creationId xmlns:a16="http://schemas.microsoft.com/office/drawing/2014/main"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0D4C8E"/>
                </a:solidFill>
                <a:latin typeface="Times New Roman" panose="02020603050405020304" pitchFamily="18" charset="0"/>
                <a:cs typeface="Times New Roman" panose="02020603050405020304" pitchFamily="18" charset="0"/>
              </a:rPr>
              <a:t>Diễn</a:t>
            </a:r>
            <a:r>
              <a:rPr lang="en-US" sz="2400" b="1" dirty="0">
                <a:solidFill>
                  <a:srgbClr val="0D4C8E"/>
                </a:solidFill>
                <a:latin typeface="Times New Roman" panose="02020603050405020304" pitchFamily="18" charset="0"/>
                <a:cs typeface="Times New Roman" panose="02020603050405020304" pitchFamily="18" charset="0"/>
              </a:rPr>
              <a:t> </a:t>
            </a:r>
            <a:r>
              <a:rPr lang="en-US" sz="2400" b="1" dirty="0" err="1">
                <a:solidFill>
                  <a:srgbClr val="0D4C8E"/>
                </a:solidFill>
                <a:latin typeface="Times New Roman" panose="02020603050405020304" pitchFamily="18" charset="0"/>
                <a:cs typeface="Times New Roman" panose="02020603050405020304" pitchFamily="18" charset="0"/>
              </a:rPr>
              <a:t>biến</a:t>
            </a:r>
            <a:endParaRPr lang="en-US" sz="2400" b="1" dirty="0">
              <a:solidFill>
                <a:srgbClr val="0D4C8E"/>
              </a:solidFill>
              <a:latin typeface="Times New Roman" panose="02020603050405020304" pitchFamily="18" charset="0"/>
              <a:cs typeface="Times New Roman" panose="02020603050405020304" pitchFamily="18" charset="0"/>
            </a:endParaRPr>
          </a:p>
        </p:txBody>
      </p:sp>
      <p:cxnSp>
        <p:nvCxnSpPr>
          <p:cNvPr id="28" name="Connector: Curved 27">
            <a:extLst>
              <a:ext uri="{FF2B5EF4-FFF2-40B4-BE49-F238E27FC236}">
                <a16:creationId xmlns:a16="http://schemas.microsoft.com/office/drawing/2014/main"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em</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0" name="Connector: Curved 29">
            <a:extLst>
              <a:ext uri="{FF2B5EF4-FFF2-40B4-BE49-F238E27FC236}">
                <a16:creationId xmlns:a16="http://schemas.microsoft.com/office/drawing/2014/main"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0D4C8E"/>
                </a:solidFill>
                <a:latin typeface="Times New Roman" panose="02020603050405020304" pitchFamily="18" charset="0"/>
                <a:cs typeface="Times New Roman" panose="02020603050405020304" pitchFamily="18" charset="0"/>
              </a:rPr>
              <a:t>Cảm</a:t>
            </a:r>
            <a:r>
              <a:rPr lang="en-US" sz="2400" b="1" dirty="0">
                <a:solidFill>
                  <a:srgbClr val="0D4C8E"/>
                </a:solidFill>
                <a:latin typeface="Times New Roman" panose="02020603050405020304" pitchFamily="18" charset="0"/>
                <a:cs typeface="Times New Roman" panose="02020603050405020304" pitchFamily="18" charset="0"/>
              </a:rPr>
              <a:t> </a:t>
            </a:r>
            <a:r>
              <a:rPr lang="en-US" sz="2400" b="1" dirty="0" err="1">
                <a:solidFill>
                  <a:srgbClr val="0D4C8E"/>
                </a:solidFill>
                <a:latin typeface="Times New Roman" panose="02020603050405020304" pitchFamily="18" charset="0"/>
                <a:cs typeface="Times New Roman" panose="02020603050405020304" pitchFamily="18" charset="0"/>
              </a:rPr>
              <a:t>xúc</a:t>
            </a:r>
            <a:endParaRPr lang="en-US" sz="2400" b="1" dirty="0">
              <a:solidFill>
                <a:srgbClr val="0D4C8E"/>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166B25A-36B8-825F-B1E8-CE5CB83886CE}"/>
              </a:ext>
            </a:extLst>
          </p:cNvPr>
          <p:cNvCxnSpPr>
            <a:cxnSpLocks/>
            <a:stCxn id="27" idx="1"/>
            <a:endCxn id="35" idx="3"/>
          </p:cNvCxnSpPr>
          <p:nvPr/>
        </p:nvCxnSpPr>
        <p:spPr>
          <a:xfrm rot="16200000" flipH="1">
            <a:off x="10846835" y="1564943"/>
            <a:ext cx="301519" cy="111328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id="{66E73775-3E85-9A5F-453D-E33CDF2BF11D}"/>
              </a:ext>
            </a:extLst>
          </p:cNvPr>
          <p:cNvSpPr/>
          <p:nvPr/>
        </p:nvSpPr>
        <p:spPr>
          <a:xfrm>
            <a:off x="10526896" y="2183467"/>
            <a:ext cx="2054681"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mọi</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người</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6" name="Connector: Curved 35">
            <a:extLst>
              <a:ext uri="{FF2B5EF4-FFF2-40B4-BE49-F238E27FC236}">
                <a16:creationId xmlns:a16="http://schemas.microsoft.com/office/drawing/2014/main"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Thời</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gian</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8" name="Connector: Curved 37">
            <a:extLst>
              <a:ext uri="{FF2B5EF4-FFF2-40B4-BE49-F238E27FC236}">
                <a16:creationId xmlns:a16="http://schemas.microsoft.com/office/drawing/2014/main"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207B0"/>
                </a:solidFill>
                <a:latin typeface="Times New Roman" panose="02020603050405020304" pitchFamily="18" charset="0"/>
                <a:cs typeface="Times New Roman" panose="02020603050405020304" pitchFamily="18" charset="0"/>
              </a:rPr>
              <a:t>Địa</a:t>
            </a:r>
            <a:r>
              <a:rPr lang="en-US" sz="2400" b="1" dirty="0">
                <a:solidFill>
                  <a:srgbClr val="B207B0"/>
                </a:solidFill>
                <a:latin typeface="Times New Roman" panose="02020603050405020304" pitchFamily="18" charset="0"/>
                <a:cs typeface="Times New Roman" panose="02020603050405020304" pitchFamily="18" charset="0"/>
              </a:rPr>
              <a:t> </a:t>
            </a:r>
            <a:r>
              <a:rPr lang="en-US" sz="2400" b="1" dirty="0" err="1">
                <a:solidFill>
                  <a:srgbClr val="B207B0"/>
                </a:solidFill>
                <a:latin typeface="Times New Roman" panose="02020603050405020304" pitchFamily="18" charset="0"/>
                <a:cs typeface="Times New Roman" panose="02020603050405020304" pitchFamily="18" charset="0"/>
              </a:rPr>
              <a:t>điểm</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0" name="Connector: Curved 39">
            <a:extLst>
              <a:ext uri="{FF2B5EF4-FFF2-40B4-BE49-F238E27FC236}">
                <a16:creationId xmlns:a16="http://schemas.microsoft.com/office/drawing/2014/main"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207B0"/>
                </a:solidFill>
                <a:latin typeface="Times New Roman" panose="02020603050405020304" pitchFamily="18" charset="0"/>
                <a:cs typeface="Times New Roman" panose="02020603050405020304" pitchFamily="18" charset="0"/>
              </a:rPr>
              <a:t>Người</a:t>
            </a:r>
            <a:r>
              <a:rPr lang="en-US" sz="2400" b="1" dirty="0">
                <a:solidFill>
                  <a:srgbClr val="B207B0"/>
                </a:solidFill>
                <a:latin typeface="Times New Roman" panose="02020603050405020304" pitchFamily="18" charset="0"/>
                <a:cs typeface="Times New Roman" panose="02020603050405020304" pitchFamily="18" charset="0"/>
              </a:rPr>
              <a:t> </a:t>
            </a:r>
            <a:r>
              <a:rPr lang="en-US" sz="2400" b="1" dirty="0" err="1">
                <a:solidFill>
                  <a:srgbClr val="B207B0"/>
                </a:solidFill>
                <a:latin typeface="Times New Roman" panose="02020603050405020304" pitchFamily="18" charset="0"/>
                <a:cs typeface="Times New Roman" panose="02020603050405020304" pitchFamily="18" charset="0"/>
              </a:rPr>
              <a:t>tham</a:t>
            </a:r>
            <a:r>
              <a:rPr lang="en-US" sz="2400" b="1" dirty="0">
                <a:solidFill>
                  <a:srgbClr val="B207B0"/>
                </a:solidFill>
                <a:latin typeface="Times New Roman" panose="02020603050405020304" pitchFamily="18" charset="0"/>
                <a:cs typeface="Times New Roman" panose="02020603050405020304" pitchFamily="18" charset="0"/>
              </a:rPr>
              <a:t> </a:t>
            </a:r>
            <a:r>
              <a:rPr lang="en-US" sz="2400" b="1" dirty="0" err="1">
                <a:solidFill>
                  <a:srgbClr val="B207B0"/>
                </a:solidFill>
                <a:latin typeface="Times New Roman" panose="02020603050405020304" pitchFamily="18" charset="0"/>
                <a:cs typeface="Times New Roman" panose="02020603050405020304" pitchFamily="18" charset="0"/>
              </a:rPr>
              <a:t>gia</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2" name="Connector: Curved 41">
            <a:extLst>
              <a:ext uri="{FF2B5EF4-FFF2-40B4-BE49-F238E27FC236}">
                <a16:creationId xmlns:a16="http://schemas.microsoft.com/office/drawing/2014/main"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0D4C8E"/>
                </a:solidFill>
                <a:latin typeface="Times New Roman" panose="02020603050405020304" pitchFamily="18" charset="0"/>
                <a:cs typeface="Times New Roman" panose="02020603050405020304" pitchFamily="18" charset="0"/>
              </a:rPr>
              <a:t>Kết</a:t>
            </a:r>
            <a:r>
              <a:rPr lang="en-US" sz="2400" b="1" dirty="0">
                <a:solidFill>
                  <a:srgbClr val="0D4C8E"/>
                </a:solidFill>
                <a:latin typeface="Times New Roman" panose="02020603050405020304" pitchFamily="18" charset="0"/>
                <a:cs typeface="Times New Roman" panose="02020603050405020304" pitchFamily="18" charset="0"/>
              </a:rPr>
              <a:t> </a:t>
            </a:r>
            <a:r>
              <a:rPr lang="en-US" sz="2400" b="1" dirty="0" err="1">
                <a:solidFill>
                  <a:srgbClr val="0D4C8E"/>
                </a:solidFill>
                <a:latin typeface="Times New Roman" panose="02020603050405020304" pitchFamily="18" charset="0"/>
                <a:cs typeface="Times New Roman" panose="02020603050405020304" pitchFamily="18" charset="0"/>
              </a:rPr>
              <a:t>quả</a:t>
            </a:r>
            <a:endParaRPr lang="en-US" sz="2400" b="1" dirty="0">
              <a:solidFill>
                <a:srgbClr val="0D4C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id="{4BA2BE3D-C3E3-E07E-C8F5-D83C5D1C3839}"/>
              </a:ext>
            </a:extLst>
          </p:cNvPr>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46FB302A-1D8A-F431-60A5-246B5A0C541F}"/>
              </a:ext>
            </a:extLst>
          </p:cNvPr>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3D56023D-487B-B052-0632-5DFF7D8DAC56}"/>
              </a:ext>
            </a:extLst>
          </p:cNvPr>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id="{0DE55E6F-9F66-7601-52AF-1CE5857DFDE4}"/>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19" name="Group 18">
            <a:extLst>
              <a:ext uri="{FF2B5EF4-FFF2-40B4-BE49-F238E27FC236}">
                <a16:creationId xmlns:a16="http://schemas.microsoft.com/office/drawing/2014/main"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id="{991445D2-4A8A-1963-568D-DC99559F5DFD}"/>
                </a:ext>
              </a:extLst>
            </p:cNvPr>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44" name="Group 43">
            <a:extLst>
              <a:ext uri="{FF2B5EF4-FFF2-40B4-BE49-F238E27FC236}">
                <a16:creationId xmlns:a16="http://schemas.microsoft.com/office/drawing/2014/main"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id="{64995258-B3CE-B96C-9860-7BA16EB6E835}"/>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cầu</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id="{83F5FA31-C95F-BAE3-2589-CE6C066D7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id="{9CD23001-B687-3C7E-F989-CB370F3B7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8"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8"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526774" y="1412450"/>
            <a:ext cx="11469757" cy="4485652"/>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dirty="0">
                <a:solidFill>
                  <a:srgbClr val="222222"/>
                </a:solidFill>
                <a:latin typeface="+mj-lt"/>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2294498" y="1888242"/>
            <a:ext cx="8777369" cy="1742077"/>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370677" y="2187329"/>
            <a:ext cx="433059" cy="897158"/>
          </a:xfrm>
          <a:prstGeom prst="rect">
            <a:avLst/>
          </a:prstGeom>
        </p:spPr>
      </p:pic>
      <p:pic>
        <p:nvPicPr>
          <p:cNvPr id="12"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1078" y="2145268"/>
            <a:ext cx="904677" cy="1005197"/>
          </a:xfrm>
          <a:prstGeom prst="rect">
            <a:avLst/>
          </a:prstGeom>
        </p:spPr>
      </p:pic>
      <p:sp>
        <p:nvSpPr>
          <p:cNvPr id="13" name="TextBox 10"/>
          <p:cNvSpPr txBox="1"/>
          <p:nvPr/>
        </p:nvSpPr>
        <p:spPr>
          <a:xfrm>
            <a:off x="2493561" y="2126781"/>
            <a:ext cx="8314287" cy="2003497"/>
          </a:xfrm>
          <a:prstGeom prst="rect">
            <a:avLst/>
          </a:prstGeom>
          <a:noFill/>
        </p:spPr>
        <p:txBody>
          <a:bodyPr wrap="square" lIns="0" tIns="0" rIns="0" bIns="0" rtlCol="0" anchor="t">
            <a:spAutoFit/>
          </a:bodyPr>
          <a:lstStyle/>
          <a:p>
            <a:pPr marL="457200" lvl="0" indent="-457200" algn="just" defTabSz="609630">
              <a:lnSpc>
                <a:spcPct val="150000"/>
              </a:lnSpc>
              <a:spcBef>
                <a:spcPct val="0"/>
              </a:spcBef>
              <a:buFont typeface="Arial" panose="020B0604020202020204" pitchFamily="34" charset="0"/>
              <a:buChar char="•"/>
            </a:pPr>
            <a:r>
              <a:rPr lang="vi-VN" sz="3000" dirty="0">
                <a:solidFill>
                  <a:srgbClr val="002060"/>
                </a:solidFill>
                <a:latin typeface="+mj-lt"/>
                <a:cs typeface="Calibri" panose="020F0502020204030204" pitchFamily="34" charset="0"/>
              </a:rPr>
              <a:t>Biết viết đoạn văn ngắn kể lại một việc làm tốt góp phần bảo vệ môi trường đã được tham gia hoặc chứng kiến.</a:t>
            </a:r>
            <a:endParaRPr kumimoji="0" lang="en-US" sz="30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46438">
            <a:off x="10501501" y="2100378"/>
            <a:ext cx="1954299" cy="1954299"/>
          </a:xfrm>
          <a:prstGeom prst="rect">
            <a:avLst/>
          </a:prstGeom>
        </p:spPr>
      </p:pic>
      <p:sp>
        <p:nvSpPr>
          <p:cNvPr id="18" name="TextBox 10">
            <a:extLst>
              <a:ext uri="{FF2B5EF4-FFF2-40B4-BE49-F238E27FC236}">
                <a16:creationId xmlns:a16="http://schemas.microsoft.com/office/drawing/2014/main" id="{A91D0905-1A96-4E62-ADE6-DB364AAA8D03}"/>
              </a:ext>
            </a:extLst>
          </p:cNvPr>
          <p:cNvSpPr txBox="1"/>
          <p:nvPr/>
        </p:nvSpPr>
        <p:spPr>
          <a:xfrm>
            <a:off x="2883882" y="-1276034"/>
            <a:ext cx="7173093" cy="731226"/>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Mục</a:t>
            </a:r>
            <a:r>
              <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rPr>
              <a:t> </a:t>
            </a: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tiêu</a:t>
            </a:r>
            <a:endPar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endParaRPr>
          </a:p>
        </p:txBody>
      </p:sp>
      <p:pic>
        <p:nvPicPr>
          <p:cNvPr id="10" name="Picture 9">
            <a:extLst>
              <a:ext uri="{FF2B5EF4-FFF2-40B4-BE49-F238E27FC236}">
                <a16:creationId xmlns:a16="http://schemas.microsoft.com/office/drawing/2014/main" id="{3352A408-49E3-4ECD-48FE-F4FB5AFD5B19}"/>
              </a:ext>
            </a:extLst>
          </p:cNvPr>
          <p:cNvPicPr>
            <a:picLocks noChangeAspect="1"/>
          </p:cNvPicPr>
          <p:nvPr/>
        </p:nvPicPr>
        <p:blipFill>
          <a:blip r:embed="rId20"/>
          <a:stretch>
            <a:fillRect/>
          </a:stretch>
        </p:blipFill>
        <p:spPr>
          <a:xfrm>
            <a:off x="4122899" y="471567"/>
            <a:ext cx="5755123" cy="1780186"/>
          </a:xfrm>
          <a:prstGeom prst="rect">
            <a:avLst/>
          </a:prstGeom>
        </p:spPr>
      </p:pic>
    </p:spTree>
    <p:extLst>
      <p:ext uri="{BB962C8B-B14F-4D97-AF65-F5344CB8AC3E}">
        <p14:creationId xmlns:p14="http://schemas.microsoft.com/office/powerpoint/2010/main" val="19887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7E9CFE-6301-419A-96B9-FBE3617A91FA}"/>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12" descr="Cute kids wallpaper children game   beautiful desktop wallpapers 2014 1600x1200">
            <a:extLst>
              <a:ext uri="{FF2B5EF4-FFF2-40B4-BE49-F238E27FC236}">
                <a16:creationId xmlns:a16="http://schemas.microsoft.com/office/drawing/2014/main" id="{7FB50D76-3777-461A-9B09-110A4FAED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35491" y="-220698"/>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12">
            <a:extLst>
              <a:ext uri="{FF2B5EF4-FFF2-40B4-BE49-F238E27FC236}">
                <a16:creationId xmlns:a16="http://schemas.microsoft.com/office/drawing/2014/main" id="{FBA1073C-32F8-4B43-89C7-7BABA1C70D3A}"/>
              </a:ext>
            </a:extLst>
          </p:cNvPr>
          <p:cNvGrpSpPr/>
          <p:nvPr/>
        </p:nvGrpSpPr>
        <p:grpSpPr>
          <a:xfrm>
            <a:off x="4925204" y="3384030"/>
            <a:ext cx="4923334" cy="3231852"/>
            <a:chOff x="3665215" y="980369"/>
            <a:chExt cx="4581821" cy="2709343"/>
          </a:xfrm>
        </p:grpSpPr>
        <p:sp>
          <p:nvSpPr>
            <p:cNvPr id="5" name="Freeform: Shape 4">
              <a:extLst>
                <a:ext uri="{FF2B5EF4-FFF2-40B4-BE49-F238E27FC236}">
                  <a16:creationId xmlns:a16="http://schemas.microsoft.com/office/drawing/2014/main" id="{2E3097BF-0388-4D9D-B758-4AAA1D48794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2A297339-81AB-4BCE-9E39-609F7420D438}"/>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Shape 6">
            <a:extLst>
              <a:ext uri="{FF2B5EF4-FFF2-40B4-BE49-F238E27FC236}">
                <a16:creationId xmlns:a16="http://schemas.microsoft.com/office/drawing/2014/main" id="{8E9C50E1-9D02-4D93-8F1E-28403DEEB5B5}"/>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aphic 12">
            <a:extLst>
              <a:ext uri="{FF2B5EF4-FFF2-40B4-BE49-F238E27FC236}">
                <a16:creationId xmlns:a16="http://schemas.microsoft.com/office/drawing/2014/main" id="{E0B7B950-E21A-40FF-99A6-1939DA1911A3}"/>
              </a:ext>
            </a:extLst>
          </p:cNvPr>
          <p:cNvGrpSpPr/>
          <p:nvPr/>
        </p:nvGrpSpPr>
        <p:grpSpPr>
          <a:xfrm>
            <a:off x="9158662" y="3684189"/>
            <a:ext cx="565548" cy="597654"/>
            <a:chOff x="8646316" y="1021288"/>
            <a:chExt cx="437699" cy="462547"/>
          </a:xfrm>
        </p:grpSpPr>
        <p:sp>
          <p:nvSpPr>
            <p:cNvPr id="9" name="Freeform: Shape 8">
              <a:extLst>
                <a:ext uri="{FF2B5EF4-FFF2-40B4-BE49-F238E27FC236}">
                  <a16:creationId xmlns:a16="http://schemas.microsoft.com/office/drawing/2014/main" id="{EC28D21B-523B-4389-9BDC-62D869AC26F1}"/>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A083E173-F172-47D5-8656-6862C9FE8701}"/>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2DF2993-056D-4F14-BEAE-8ABF2205AB9E}"/>
              </a:ext>
            </a:extLst>
          </p:cNvPr>
          <p:cNvPicPr>
            <a:picLocks noChangeAspect="1"/>
          </p:cNvPicPr>
          <p:nvPr/>
        </p:nvPicPr>
        <p:blipFill>
          <a:blip r:embed="rId3"/>
          <a:stretch>
            <a:fillRect/>
          </a:stretch>
        </p:blipFill>
        <p:spPr>
          <a:xfrm>
            <a:off x="5444447" y="3637740"/>
            <a:ext cx="4279763" cy="2712955"/>
          </a:xfrm>
          <a:prstGeom prst="rect">
            <a:avLst/>
          </a:prstGeom>
        </p:spPr>
      </p:pic>
    </p:spTree>
    <p:extLst>
      <p:ext uri="{BB962C8B-B14F-4D97-AF65-F5344CB8AC3E}">
        <p14:creationId xmlns:p14="http://schemas.microsoft.com/office/powerpoint/2010/main" val="9950982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id="{6796A1F4-61B1-89FA-C72F-25E25CAFDA5E}"/>
              </a:ext>
            </a:extLst>
          </p:cNvPr>
          <p:cNvPicPr>
            <a:picLocks noChangeAspect="1"/>
          </p:cNvPicPr>
          <p:nvPr/>
        </p:nvPicPr>
        <p:blipFill>
          <a:blip r:embed="rId18"/>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id="{15DFF7E1-6D9A-45C9-A280-53A053EA442D}"/>
              </a:ext>
            </a:extLst>
          </p:cNvPr>
          <p:cNvPicPr>
            <a:picLocks noChangeAspect="1"/>
          </p:cNvPicPr>
          <p:nvPr/>
        </p:nvPicPr>
        <p:blipFill>
          <a:blip r:embed="rId18"/>
          <a:stretch>
            <a:fillRect/>
          </a:stretch>
        </p:blipFill>
        <p:spPr>
          <a:xfrm>
            <a:off x="725489" y="1423703"/>
            <a:ext cx="4651651" cy="4932091"/>
          </a:xfrm>
          <a:prstGeom prst="rect">
            <a:avLst/>
          </a:prstGeom>
        </p:spPr>
      </p:pic>
      <p:pic>
        <p:nvPicPr>
          <p:cNvPr id="8" name="Picture 7">
            <a:extLst>
              <a:ext uri="{FF2B5EF4-FFF2-40B4-BE49-F238E27FC236}">
                <a16:creationId xmlns:a16="http://schemas.microsoft.com/office/drawing/2014/main" id="{639103FB-39C6-E9BE-9B21-902DBF8D2FD4}"/>
              </a:ext>
            </a:extLst>
          </p:cNvPr>
          <p:cNvPicPr>
            <a:picLocks noChangeAspect="1"/>
          </p:cNvPicPr>
          <p:nvPr/>
        </p:nvPicPr>
        <p:blipFill>
          <a:blip r:embed="rId19"/>
          <a:stretch>
            <a:fillRect/>
          </a:stretch>
        </p:blipFill>
        <p:spPr>
          <a:xfrm>
            <a:off x="5595730" y="3141545"/>
            <a:ext cx="6241774" cy="2890193"/>
          </a:xfrm>
          <a:prstGeom prst="rect">
            <a:avLst/>
          </a:prstGeom>
          <a:ln>
            <a:noFill/>
          </a:ln>
          <a:effectLst>
            <a:softEdge rad="112500"/>
          </a:effectLst>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mj-lt"/>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sp>
        <p:nvSpPr>
          <p:cNvPr id="19" name="Rectangle: Rounded Corners 18">
            <a:extLst>
              <a:ext uri="{FF2B5EF4-FFF2-40B4-BE49-F238E27FC236}">
                <a16:creationId xmlns:a16="http://schemas.microsoft.com/office/drawing/2014/main"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7" name="Picture 6">
            <a:extLst>
              <a:ext uri="{FF2B5EF4-FFF2-40B4-BE49-F238E27FC236}">
                <a16:creationId xmlns:a16="http://schemas.microsoft.com/office/drawing/2014/main"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592</Words>
  <Application>Microsoft Office PowerPoint</Application>
  <PresentationFormat>Widescreen</PresentationFormat>
  <Paragraphs>35</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#9Slide03 Arima Madurai Black</vt:lpstr>
      <vt:lpstr>#9Slide03 Sofia Pro Soft Bold</vt:lpstr>
      <vt:lpstr>#9Slide04 Vollkorn Black</vt:lpstr>
      <vt:lpstr>#9Slide05 Dear Saturday</vt:lpstr>
      <vt:lpstr>Arial</vt:lpstr>
      <vt:lpstr>Arial-Rounded</vt:lpstr>
      <vt:lpstr>Calibri</vt:lpstr>
      <vt:lpstr>SVN-Sign Painter House Script</vt:lpstr>
      <vt:lpstr>Times New Roman</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21</cp:revision>
  <dcterms:created xsi:type="dcterms:W3CDTF">2023-02-04T02:09:15Z</dcterms:created>
  <dcterms:modified xsi:type="dcterms:W3CDTF">2023-05-12T05:14:35Z</dcterms:modified>
</cp:coreProperties>
</file>