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25"/>
  </p:notesMasterIdLst>
  <p:sldIdLst>
    <p:sldId id="9486" r:id="rId4"/>
    <p:sldId id="9516" r:id="rId5"/>
    <p:sldId id="9492" r:id="rId6"/>
    <p:sldId id="9515" r:id="rId7"/>
    <p:sldId id="9437" r:id="rId8"/>
    <p:sldId id="277" r:id="rId9"/>
    <p:sldId id="296" r:id="rId10"/>
    <p:sldId id="9508" r:id="rId11"/>
    <p:sldId id="9474" r:id="rId12"/>
    <p:sldId id="9496" r:id="rId13"/>
    <p:sldId id="9511" r:id="rId14"/>
    <p:sldId id="9499" r:id="rId15"/>
    <p:sldId id="268" r:id="rId16"/>
    <p:sldId id="269" r:id="rId17"/>
    <p:sldId id="284" r:id="rId18"/>
    <p:sldId id="304" r:id="rId19"/>
    <p:sldId id="275" r:id="rId20"/>
    <p:sldId id="9514" r:id="rId21"/>
    <p:sldId id="9512" r:id="rId22"/>
    <p:sldId id="9513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EFC4-966B-4FF1-A082-3AA037DF4FF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1793-7DB4-4EC6-92FD-A75EB9E0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B5DF6-97D9-4CF6-B615-C72E2A06EB8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14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1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5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63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2023/5/12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39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3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8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0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373" descr="Logo&#10;&#10;Description automatically generated">
            <a:extLst>
              <a:ext uri="{FF2B5EF4-FFF2-40B4-BE49-F238E27FC236}">
                <a16:creationId xmlns:a16="http://schemas.microsoft.com/office/drawing/2014/main" id="{10852AB4-3CE4-F59F-7205-E468A323F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0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:a16="http://schemas.microsoft.com/office/drawing/2014/main" id="{09C0C2C8-A5B5-C1D5-B8F1-B97AFA62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-60325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2023/5/12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314C926D-A442-756B-CFD0-11FA84A1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4975" y="19894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2C0BCBC-A4C4-4F64-94B9-2AB6B11C8B5E}"/>
              </a:ext>
            </a:extLst>
          </p:cNvPr>
          <p:cNvSpPr/>
          <p:nvPr userDrawn="1"/>
        </p:nvSpPr>
        <p:spPr>
          <a:xfrm>
            <a:off x="361950" y="1424940"/>
            <a:ext cx="11468100" cy="400812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41F2B9B-985E-4DBA-8324-C6A718FC7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2"/>
          <a:stretch/>
        </p:blipFill>
        <p:spPr>
          <a:xfrm rot="16200000" flipH="1">
            <a:off x="9463348" y="-286128"/>
            <a:ext cx="2442526" cy="301477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AF7682A-A4CC-48F0-B0C9-B63C45617095}"/>
              </a:ext>
            </a:extLst>
          </p:cNvPr>
          <p:cNvSpPr/>
          <p:nvPr userDrawn="1"/>
        </p:nvSpPr>
        <p:spPr>
          <a:xfrm>
            <a:off x="577215" y="1607820"/>
            <a:ext cx="11037570" cy="36423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9F440B6-253C-42C1-A936-764880A65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2"/>
          <a:stretch/>
        </p:blipFill>
        <p:spPr>
          <a:xfrm rot="5400000">
            <a:off x="282734" y="-282734"/>
            <a:ext cx="2442529" cy="300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8C5D08-F4DF-4C91-A304-2764B7B61E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8737" y="2274736"/>
            <a:ext cx="4063049" cy="510347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908CB307-C462-41A6-951A-6AB221A6AB90}"/>
              </a:ext>
            </a:extLst>
          </p:cNvPr>
          <p:cNvGrpSpPr/>
          <p:nvPr userDrawn="1"/>
        </p:nvGrpSpPr>
        <p:grpSpPr>
          <a:xfrm>
            <a:off x="362147" y="1706311"/>
            <a:ext cx="4272593" cy="5151689"/>
            <a:chOff x="362147" y="1706311"/>
            <a:chExt cx="4272593" cy="515168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BD9D973-AF54-4CC0-BCCA-39C0798F2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23" y="1706311"/>
              <a:ext cx="4141217" cy="502419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B206C88-A684-4513-B344-936113928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7" y="5347372"/>
              <a:ext cx="4253737" cy="1510628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F443791B-A8FF-41FD-9391-B53319F9A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8468" y="4933220"/>
            <a:ext cx="1706311" cy="21432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DE0B45-AFB1-43E8-8851-7510868CC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2B6C40F-F346-4F18-AECF-4CF11EA20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16200000" flipH="1">
            <a:off x="4776786" y="-4776784"/>
            <a:ext cx="263842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505A40-645C-465B-8B41-17B627BFA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8AE75AD-CEEE-4A81-8472-930CB312E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5400000" flipH="1" flipV="1">
            <a:off x="4776786" y="-4776784"/>
            <a:ext cx="2638429" cy="1219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A097A65-6D44-407F-A2D0-B613AFB730A9}"/>
              </a:ext>
            </a:extLst>
          </p:cNvPr>
          <p:cNvSpPr/>
          <p:nvPr userDrawn="1"/>
        </p:nvSpPr>
        <p:spPr>
          <a:xfrm>
            <a:off x="2072641" y="934010"/>
            <a:ext cx="10119360" cy="498998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5028CC5-50B5-43BE-BB6D-4ED6922338AB}"/>
              </a:ext>
            </a:extLst>
          </p:cNvPr>
          <p:cNvSpPr/>
          <p:nvPr userDrawn="1"/>
        </p:nvSpPr>
        <p:spPr>
          <a:xfrm>
            <a:off x="2208929" y="1057601"/>
            <a:ext cx="9983072" cy="4742798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4D4C1B8-FB34-4941-AA01-1AF46302EA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5384" y="3810000"/>
            <a:ext cx="242661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4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80ABDB32-1A89-41C5-9CAD-31942CC5D653}"/>
              </a:ext>
            </a:extLst>
          </p:cNvPr>
          <p:cNvGrpSpPr/>
          <p:nvPr userDrawn="1"/>
        </p:nvGrpSpPr>
        <p:grpSpPr>
          <a:xfrm flipH="1">
            <a:off x="0" y="985120"/>
            <a:ext cx="5289169" cy="5872880"/>
            <a:chOff x="-1" y="985121"/>
            <a:chExt cx="5289169" cy="587288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D4BFEE7-0944-4C83-B854-2607BF1D0F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37"/>
            <a:stretch/>
          </p:blipFill>
          <p:spPr>
            <a:xfrm>
              <a:off x="2242434" y="985121"/>
              <a:ext cx="3046734" cy="587288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EF95DB3-970C-4609-860A-789E39A5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1403" y="4643040"/>
              <a:ext cx="1963555" cy="2466364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309D2E84-BFD7-47DE-8B21-9A597E8E5854}"/>
              </a:ext>
            </a:extLst>
          </p:cNvPr>
          <p:cNvSpPr/>
          <p:nvPr userDrawn="1"/>
        </p:nvSpPr>
        <p:spPr>
          <a:xfrm>
            <a:off x="5656106" y="0"/>
            <a:ext cx="441198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67545DA-F15A-408A-A9E0-2958E8159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283317" y="-330143"/>
            <a:ext cx="2578539" cy="323882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92FB2FD-967B-42B1-BF61-A85F3352CA47}"/>
              </a:ext>
            </a:extLst>
          </p:cNvPr>
          <p:cNvSpPr/>
          <p:nvPr userDrawn="1"/>
        </p:nvSpPr>
        <p:spPr>
          <a:xfrm>
            <a:off x="5790260" y="-2"/>
            <a:ext cx="4143672" cy="6858000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F365E4A-4C30-44EE-8D2A-1AB4467122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6" y="929641"/>
            <a:ext cx="4765549" cy="57816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8922DAB-95BE-4201-A8F9-7D061A98EF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5" y="5428687"/>
            <a:ext cx="4024766" cy="14293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E6DA982-2F02-4E67-AED6-6159A0D94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DBA704F-50A6-4B9E-8657-C57CD293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16200000" flipH="1">
            <a:off x="4776786" y="-4776784"/>
            <a:ext cx="2638429" cy="12192000"/>
          </a:xfrm>
          <a:prstGeom prst="rect">
            <a:avLst/>
          </a:prstGeom>
        </p:spPr>
      </p:pic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434074" y="1175508"/>
            <a:ext cx="1231106" cy="4725411"/>
          </a:xfrm>
          <a:noFill/>
        </p:spPr>
        <p:txBody>
          <a:bodyPr vert="eaVert" wrap="square" lIns="0" tIns="0" rIns="0" bIns="0" rtlCol="0">
            <a:spAutoFit/>
          </a:bodyPr>
          <a:lstStyle>
            <a:lvl1pPr algn="ctr">
              <a:lnSpc>
                <a:spcPct val="100000"/>
              </a:lnSpc>
              <a:defRPr lang="zh-CN" altLang="en-US" sz="80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864687" y="899787"/>
            <a:ext cx="569387" cy="2362705"/>
          </a:xfrm>
          <a:noFill/>
        </p:spPr>
        <p:txBody>
          <a:bodyPr vert="eaVert" wrap="square" lIns="0" tIns="0" rIns="0" bIns="0" rtlCol="0" anchor="ctr" anchorCtr="0">
            <a:spAutoFit/>
          </a:bodyPr>
          <a:lstStyle>
            <a:lvl1pPr marL="0" indent="0">
              <a:buNone/>
              <a:def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012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EB94812-7576-4DB7-8655-AF876EA5D412}"/>
              </a:ext>
            </a:extLst>
          </p:cNvPr>
          <p:cNvSpPr/>
          <p:nvPr userDrawn="1"/>
        </p:nvSpPr>
        <p:spPr>
          <a:xfrm>
            <a:off x="361950" y="352425"/>
            <a:ext cx="11468100" cy="615315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AB0B45-8A35-449F-A496-92BFC400A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AB5069-E2F3-47FA-986F-9383A8460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16200000" flipH="1">
            <a:off x="4776786" y="-4776784"/>
            <a:ext cx="2638429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A7A179-7BEE-4F2D-BC21-2D7144A2A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76514" y="4421794"/>
            <a:ext cx="2159689" cy="271272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489320D-B3EE-4D05-AE9E-3FA6C715452E}"/>
              </a:ext>
            </a:extLst>
          </p:cNvPr>
          <p:cNvSpPr/>
          <p:nvPr userDrawn="1"/>
        </p:nvSpPr>
        <p:spPr>
          <a:xfrm>
            <a:off x="514350" y="504825"/>
            <a:ext cx="11163300" cy="584835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650" y="927228"/>
            <a:ext cx="2090700" cy="480399"/>
          </a:xfrm>
          <a:prstGeom prst="roundRect">
            <a:avLst>
              <a:gd name="adj" fmla="val 50000"/>
            </a:avLst>
          </a:prstGeom>
          <a:solidFill>
            <a:srgbClr val="A6DCCE"/>
          </a:solidFill>
          <a:ln>
            <a:noFill/>
          </a:ln>
        </p:spPr>
        <p:txBody>
          <a:bodyPr vert="horz" wrap="none" lIns="360000" tIns="0" rIns="360000" bIns="0">
            <a:sp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12BCA6-2B00-4A61-9445-5763C0406A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87674" y="-318298"/>
            <a:ext cx="2486027" cy="31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E404B88-75DE-43B0-B1C3-52FE0A1848F3}"/>
              </a:ext>
            </a:extLst>
          </p:cNvPr>
          <p:cNvSpPr/>
          <p:nvPr userDrawn="1"/>
        </p:nvSpPr>
        <p:spPr>
          <a:xfrm>
            <a:off x="361950" y="352425"/>
            <a:ext cx="11468100" cy="615315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E11E5A-78F7-4A9C-9774-65FC496FE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B6F236-C19A-457C-BCF8-D8534C412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16200000" flipH="1">
            <a:off x="4776786" y="-4776784"/>
            <a:ext cx="2638429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2D9B90-3E3F-4D8D-8EFF-A6C428A220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76514" y="4421794"/>
            <a:ext cx="2159689" cy="271272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C535524-A22A-49CD-9BF3-1F53AE7C2781}"/>
              </a:ext>
            </a:extLst>
          </p:cNvPr>
          <p:cNvSpPr/>
          <p:nvPr userDrawn="1"/>
        </p:nvSpPr>
        <p:spPr>
          <a:xfrm>
            <a:off x="514350" y="504825"/>
            <a:ext cx="11163300" cy="584835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774ABCA-A411-4041-9353-AE5320DAE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87674" y="-318298"/>
            <a:ext cx="2486027" cy="31226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94A2E93-9459-4717-9548-267E01A355B5}"/>
              </a:ext>
            </a:extLst>
          </p:cNvPr>
          <p:cNvGrpSpPr/>
          <p:nvPr userDrawn="1"/>
        </p:nvGrpSpPr>
        <p:grpSpPr>
          <a:xfrm>
            <a:off x="0" y="2486027"/>
            <a:ext cx="4059703" cy="4371973"/>
            <a:chOff x="0" y="929641"/>
            <a:chExt cx="5504925" cy="592836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CC88473-1FE1-4E9A-8AAF-E59CAFA79221}"/>
                </a:ext>
              </a:extLst>
            </p:cNvPr>
            <p:cNvGrpSpPr/>
            <p:nvPr userDrawn="1"/>
          </p:nvGrpSpPr>
          <p:grpSpPr>
            <a:xfrm flipH="1">
              <a:off x="0" y="985120"/>
              <a:ext cx="5289169" cy="5872880"/>
              <a:chOff x="-1" y="985121"/>
              <a:chExt cx="5289169" cy="5872880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3C3F1DD2-D03B-4362-8382-2DF8B5FE1A8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837"/>
              <a:stretch/>
            </p:blipFill>
            <p:spPr>
              <a:xfrm>
                <a:off x="2242434" y="985121"/>
                <a:ext cx="3046734" cy="5872880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568D615A-A103-4F79-8099-D7D2338DA7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51403" y="4643040"/>
                <a:ext cx="1963555" cy="2466364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83F9D01-22CF-47EF-A1B6-E91FBA7E4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76" y="929641"/>
              <a:ext cx="4765549" cy="578163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266EF80-713F-4750-9350-5CCC70DE32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95" y="5428687"/>
              <a:ext cx="4024766" cy="1429314"/>
            </a:xfrm>
            <a:prstGeom prst="rect">
              <a:avLst/>
            </a:prstGeom>
          </p:spPr>
        </p:pic>
      </p:grpSp>
      <p:sp>
        <p:nvSpPr>
          <p:cNvPr id="18" name="标题 1">
            <a:extLst>
              <a:ext uri="{FF2B5EF4-FFF2-40B4-BE49-F238E27FC236}">
                <a16:creationId xmlns:a16="http://schemas.microsoft.com/office/drawing/2014/main" id="{A6F8CFE8-4BD1-4B22-B649-D3EB3D6AF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650" y="927228"/>
            <a:ext cx="2090700" cy="480399"/>
          </a:xfrm>
          <a:prstGeom prst="roundRect">
            <a:avLst>
              <a:gd name="adj" fmla="val 50000"/>
            </a:avLst>
          </a:prstGeom>
          <a:solidFill>
            <a:srgbClr val="A6DCCE"/>
          </a:solidFill>
          <a:ln>
            <a:noFill/>
          </a:ln>
        </p:spPr>
        <p:txBody>
          <a:bodyPr vert="horz" wrap="none" lIns="360000" tIns="0" rIns="360000" bIns="0">
            <a:sp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9337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655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3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669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2023/5/12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18542-3BAE-1C51-96AA-1F16F42D0C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6" y="314324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9Slide.vn - 2019">
            <a:extLst>
              <a:ext uri="{FF2B5EF4-FFF2-40B4-BE49-F238E27FC236}">
                <a16:creationId xmlns:a16="http://schemas.microsoft.com/office/drawing/2014/main" id="{0BF2FB60-CFA6-42AD-87E9-A6335465687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>
                <a:solidFill>
                  <a:srgbClr val="7F7F7F">
                    <a:tint val="75000"/>
                  </a:srgbClr>
                </a:solidFill>
              </a:rPr>
              <a:pPr/>
              <a:t>2023/5/12</a:t>
            </a:fld>
            <a:endParaRPr lang="zh-CN" altLang="en-US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Da Lat" panose="03060902030302020204" pitchFamily="66" charset="0"/>
                <a:cs typeface="+mn-cs"/>
              </a:rPr>
              <a:t>     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Da Lat" panose="03060902030302020204" pitchFamily="66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83367" y="756311"/>
            <a:ext cx="5167502" cy="1862048"/>
            <a:chOff x="3420206" y="750220"/>
            <a:chExt cx="5167502" cy="186204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Chính tả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420206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í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n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999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 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6009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t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ả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#9Slide05 SVNClementine" panose="020F0502020204030203" pitchFamily="34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F24EB4-9882-9B9E-E60A-6009F441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19"/>
            <a:ext cx="5712447" cy="3578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378A9-AB7A-EC6E-16C3-616BA66DC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7FE2F7A2-1167-32E2-771E-CDA28368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25922"/>
            <a:ext cx="2821065" cy="20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627547-D99E-428A-622D-2ABEE8952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559" y="1376437"/>
            <a:ext cx="696833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3736F03-0B17-BE56-82B2-8A90DB3F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696AC51A-6B15-4465-84BD-F8D8CD0D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" y="395382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194496-5406-4EDD-A864-5FB70869AB97}"/>
              </a:ext>
            </a:extLst>
          </p:cNvPr>
          <p:cNvSpPr/>
          <p:nvPr/>
        </p:nvSpPr>
        <p:spPr>
          <a:xfrm>
            <a:off x="816441" y="1095269"/>
            <a:ext cx="10146312" cy="5838093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050" name="Picture 2" descr="Bản mềm mẫu giấy 4 ô ly - Mẫu giấy luyện viết chữ đẹp - Luyện chữ đẹp">
            <a:extLst>
              <a:ext uri="{FF2B5EF4-FFF2-40B4-BE49-F238E27FC236}">
                <a16:creationId xmlns:a16="http://schemas.microsoft.com/office/drawing/2014/main" id="{6153A0B4-F57B-4B54-86C0-9A616CB29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1516" r="28253" b="23396"/>
          <a:stretch/>
        </p:blipFill>
        <p:spPr bwMode="auto">
          <a:xfrm>
            <a:off x="2836737" y="1244673"/>
            <a:ext cx="7489204" cy="55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26110EA-EBA6-44DE-86B2-39AADD13BD00}"/>
              </a:ext>
            </a:extLst>
          </p:cNvPr>
          <p:cNvGrpSpPr/>
          <p:nvPr/>
        </p:nvGrpSpPr>
        <p:grpSpPr>
          <a:xfrm>
            <a:off x="1108361" y="1841522"/>
            <a:ext cx="2997784" cy="1754326"/>
            <a:chOff x="927633" y="4245694"/>
            <a:chExt cx="2997784" cy="17543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28CBB3-0C97-4A85-BA6E-351367C46EC5}"/>
                </a:ext>
              </a:extLst>
            </p:cNvPr>
            <p:cNvSpPr/>
            <p:nvPr/>
          </p:nvSpPr>
          <p:spPr>
            <a:xfrm>
              <a:off x="2747478" y="4298989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18139A-451E-4974-9112-DD46502271E2}"/>
                </a:ext>
              </a:extLst>
            </p:cNvPr>
            <p:cNvSpPr/>
            <p:nvPr/>
          </p:nvSpPr>
          <p:spPr>
            <a:xfrm>
              <a:off x="3347517" y="4306741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9200713-C0E4-453B-B331-B39AE46CF59E}"/>
                </a:ext>
              </a:extLst>
            </p:cNvPr>
            <p:cNvSpPr/>
            <p:nvPr/>
          </p:nvSpPr>
          <p:spPr>
            <a:xfrm>
              <a:off x="1849212" y="4441515"/>
              <a:ext cx="733850" cy="31539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1D612-FD08-4B30-AC8B-337151EA6933}"/>
                </a:ext>
              </a:extLst>
            </p:cNvPr>
            <p:cNvSpPr txBox="1"/>
            <p:nvPr/>
          </p:nvSpPr>
          <p:spPr>
            <a:xfrm>
              <a:off x="927633" y="4245694"/>
              <a:ext cx="14826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Lùi vào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2 ô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272CF-48E2-4877-BA9F-83B6947C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24" y="-48268"/>
            <a:ext cx="7434717" cy="1325563"/>
          </a:xfrm>
        </p:spPr>
        <p:txBody>
          <a:bodyPr>
            <a:normAutofit fontScale="90000"/>
          </a:bodyPr>
          <a:lstStyle/>
          <a:p>
            <a:r>
              <a:rPr lang="en-US" sz="72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 ý khi trình bày</a:t>
            </a:r>
          </a:p>
        </p:txBody>
      </p:sp>
      <p:pic>
        <p:nvPicPr>
          <p:cNvPr id="1028" name="Picture 4" descr="Student Writing (#4) | Free SVG">
            <a:extLst>
              <a:ext uri="{FF2B5EF4-FFF2-40B4-BE49-F238E27FC236}">
                <a16:creationId xmlns:a16="http://schemas.microsoft.com/office/drawing/2014/main" id="{C97F0956-E81D-4043-ACFB-9031EFD5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56" y="416262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Writing (#3) | Free SVG">
            <a:extLst>
              <a:ext uri="{FF2B5EF4-FFF2-40B4-BE49-F238E27FC236}">
                <a16:creationId xmlns:a16="http://schemas.microsoft.com/office/drawing/2014/main" id="{5569EB8A-CDCD-4AF4-AC75-BDD58F30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5" y="4139316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62958-92B5-290F-0041-A8B42AB49972}"/>
              </a:ext>
            </a:extLst>
          </p:cNvPr>
          <p:cNvSpPr txBox="1"/>
          <p:nvPr/>
        </p:nvSpPr>
        <p:spPr>
          <a:xfrm>
            <a:off x="4200525" y="2143125"/>
            <a:ext cx="5619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vươn vai đứng dậy</a:t>
            </a:r>
          </a:p>
        </p:txBody>
      </p:sp>
    </p:spTree>
    <p:extLst>
      <p:ext uri="{BB962C8B-B14F-4D97-AF65-F5344CB8AC3E}">
        <p14:creationId xmlns:p14="http://schemas.microsoft.com/office/powerpoint/2010/main" val="19402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7FD275-D86F-ECCC-E25B-166E95121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4C3B4B-E2BA-4144-B388-21A1B8836167}"/>
              </a:ext>
            </a:extLst>
          </p:cNvPr>
          <p:cNvSpPr/>
          <p:nvPr/>
        </p:nvSpPr>
        <p:spPr>
          <a:xfrm>
            <a:off x="1016182" y="1041763"/>
            <a:ext cx="10355380" cy="5580978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91F017-7403-4736-8033-308F155916BA}"/>
              </a:ext>
            </a:extLst>
          </p:cNvPr>
          <p:cNvSpPr/>
          <p:nvPr/>
        </p:nvSpPr>
        <p:spPr>
          <a:xfrm>
            <a:off x="2276202" y="301535"/>
            <a:ext cx="8425847" cy="1436913"/>
          </a:xfrm>
          <a:prstGeom prst="roundRect">
            <a:avLst>
              <a:gd name="adj" fmla="val 29394"/>
            </a:avLst>
          </a:prstGeom>
          <a:solidFill>
            <a:srgbClr val="F4B183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7292-A81C-4302-BB43-5E91667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62" y="357209"/>
            <a:ext cx="7790403" cy="1325563"/>
          </a:xfrm>
        </p:spPr>
        <p:txBody>
          <a:bodyPr>
            <a:no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thế ngồi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tư thế ngồi giúp tăng chiều cao cho trẻ và phát triển tốt">
            <a:extLst>
              <a:ext uri="{FF2B5EF4-FFF2-40B4-BE49-F238E27FC236}">
                <a16:creationId xmlns:a16="http://schemas.microsoft.com/office/drawing/2014/main" id="{9BFA1B83-6E17-4FEF-B4A5-810E9D02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9" y="1965223"/>
            <a:ext cx="3629537" cy="27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ạy con cách cầm bút đúng và viết chữ đẹp chỉ với 6 bước">
            <a:extLst>
              <a:ext uri="{FF2B5EF4-FFF2-40B4-BE49-F238E27FC236}">
                <a16:creationId xmlns:a16="http://schemas.microsoft.com/office/drawing/2014/main" id="{88E15611-8426-44E2-8BFB-BCDB001C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28" y="3682850"/>
            <a:ext cx="2541485" cy="13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ọc trực tuyến Tuần 23 - Khối 7 | THCS Chi Lăng">
            <a:extLst>
              <a:ext uri="{FF2B5EF4-FFF2-40B4-BE49-F238E27FC236}">
                <a16:creationId xmlns:a16="http://schemas.microsoft.com/office/drawing/2014/main" id="{B2895858-FB11-40FF-9F95-406C61FC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" y="235259"/>
            <a:ext cx="1926227" cy="16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D969-A058-4B4C-8A07-D4F29849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25" y="1944727"/>
            <a:ext cx="2518835" cy="66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02AC081-3695-47A1-85B6-96781D11F407}"/>
              </a:ext>
            </a:extLst>
          </p:cNvPr>
          <p:cNvSpPr/>
          <p:nvPr/>
        </p:nvSpPr>
        <p:spPr>
          <a:xfrm rot="2457776">
            <a:off x="4402905" y="2621215"/>
            <a:ext cx="224366" cy="5058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7EDBE5-5CAE-4CD1-9E52-FE4BBF6DF5F9}"/>
              </a:ext>
            </a:extLst>
          </p:cNvPr>
          <p:cNvSpPr/>
          <p:nvPr/>
        </p:nvSpPr>
        <p:spPr>
          <a:xfrm flipH="1">
            <a:off x="5849659" y="1991182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49EAD9-7059-45A4-B017-8F65A07CDBF4}"/>
              </a:ext>
            </a:extLst>
          </p:cNvPr>
          <p:cNvSpPr/>
          <p:nvPr/>
        </p:nvSpPr>
        <p:spPr>
          <a:xfrm>
            <a:off x="5875020" y="2085468"/>
            <a:ext cx="306209" cy="3375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8EEEA-2C8B-4D90-B7EB-C221F531E8A4}"/>
              </a:ext>
            </a:extLst>
          </p:cNvPr>
          <p:cNvGrpSpPr/>
          <p:nvPr/>
        </p:nvGrpSpPr>
        <p:grpSpPr>
          <a:xfrm>
            <a:off x="1398322" y="4020875"/>
            <a:ext cx="4179950" cy="1141677"/>
            <a:chOff x="1398322" y="4020875"/>
            <a:chExt cx="4179950" cy="11416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E32B9-F281-4589-8A55-A5D608C033EE}"/>
                </a:ext>
              </a:extLst>
            </p:cNvPr>
            <p:cNvGrpSpPr/>
            <p:nvPr/>
          </p:nvGrpSpPr>
          <p:grpSpPr>
            <a:xfrm>
              <a:off x="1398322" y="4020875"/>
              <a:ext cx="3873741" cy="1141677"/>
              <a:chOff x="1398322" y="4020875"/>
              <a:chExt cx="3873741" cy="1141677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463BC23-1D26-4A80-8823-D53A33A3FD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322" y="4500574"/>
                <a:ext cx="3873741" cy="661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8479F42F-F21C-40A6-B115-7EA835B378C3}"/>
                  </a:ext>
                </a:extLst>
              </p:cNvPr>
              <p:cNvSpPr/>
              <p:nvPr/>
            </p:nvSpPr>
            <p:spPr>
              <a:xfrm rot="13342322">
                <a:off x="3317987" y="4020875"/>
                <a:ext cx="224366" cy="50584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9EC1DD9-CB2C-41B4-800A-F0C628992581}"/>
                </a:ext>
              </a:extLst>
            </p:cNvPr>
            <p:cNvSpPr/>
            <p:nvPr/>
          </p:nvSpPr>
          <p:spPr>
            <a:xfrm>
              <a:off x="5272063" y="464433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99F1B5-F959-4250-8B77-2A228A1B75FB}"/>
              </a:ext>
            </a:extLst>
          </p:cNvPr>
          <p:cNvGrpSpPr/>
          <p:nvPr/>
        </p:nvGrpSpPr>
        <p:grpSpPr>
          <a:xfrm>
            <a:off x="6032335" y="4832751"/>
            <a:ext cx="1949630" cy="1473352"/>
            <a:chOff x="6032335" y="4832751"/>
            <a:chExt cx="1949630" cy="147335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9A3538F-08BD-40E8-A7B5-1A140BAD137A}"/>
                </a:ext>
              </a:extLst>
            </p:cNvPr>
            <p:cNvSpPr txBox="1">
              <a:spLocks/>
            </p:cNvSpPr>
            <p:nvPr/>
          </p:nvSpPr>
          <p:spPr>
            <a:xfrm>
              <a:off x="6032335" y="5389021"/>
              <a:ext cx="1643421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 tay cầm viết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6810AF2-2ED6-48E3-826A-CD7D0A275DAE}"/>
                </a:ext>
              </a:extLst>
            </p:cNvPr>
            <p:cNvSpPr/>
            <p:nvPr/>
          </p:nvSpPr>
          <p:spPr>
            <a:xfrm rot="13342322">
              <a:off x="7541499" y="4832751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303A19A-B365-4928-BED8-7835FEAA919B}"/>
                </a:ext>
              </a:extLst>
            </p:cNvPr>
            <p:cNvSpPr/>
            <p:nvPr/>
          </p:nvSpPr>
          <p:spPr>
            <a:xfrm>
              <a:off x="7675756" y="5845803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657B8F-4402-4C53-A204-A7920E1C5409}"/>
              </a:ext>
            </a:extLst>
          </p:cNvPr>
          <p:cNvGrpSpPr/>
          <p:nvPr/>
        </p:nvGrpSpPr>
        <p:grpSpPr>
          <a:xfrm>
            <a:off x="8773315" y="4725379"/>
            <a:ext cx="2614546" cy="1549399"/>
            <a:chOff x="8773315" y="4725379"/>
            <a:chExt cx="2614546" cy="1549399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F0CC077-399E-40FC-82E9-EF6DD48106B6}"/>
                </a:ext>
              </a:extLst>
            </p:cNvPr>
            <p:cNvSpPr txBox="1">
              <a:spLocks/>
            </p:cNvSpPr>
            <p:nvPr/>
          </p:nvSpPr>
          <p:spPr>
            <a:xfrm>
              <a:off x="8773315" y="5357696"/>
              <a:ext cx="2614546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 tay giữ trang vở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7BBB3473-59DD-4A6B-9FDB-95BE9D58CA92}"/>
                </a:ext>
              </a:extLst>
            </p:cNvPr>
            <p:cNvSpPr/>
            <p:nvPr/>
          </p:nvSpPr>
          <p:spPr>
            <a:xfrm rot="7942322">
              <a:off x="9870104" y="4584638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4222194-AB38-43B0-BA9C-ADBBC6611922}"/>
                </a:ext>
              </a:extLst>
            </p:cNvPr>
            <p:cNvSpPr/>
            <p:nvPr/>
          </p:nvSpPr>
          <p:spPr>
            <a:xfrm>
              <a:off x="10726545" y="5804338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E71B6-F710-480C-9F7C-3AC3880B64B3}"/>
              </a:ext>
            </a:extLst>
          </p:cNvPr>
          <p:cNvGrpSpPr/>
          <p:nvPr/>
        </p:nvGrpSpPr>
        <p:grpSpPr>
          <a:xfrm>
            <a:off x="7576111" y="2402955"/>
            <a:ext cx="3795451" cy="1466865"/>
            <a:chOff x="7576111" y="2402955"/>
            <a:chExt cx="3795451" cy="1466865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8448A71F-F887-430D-854F-710EA0B57AF7}"/>
                </a:ext>
              </a:extLst>
            </p:cNvPr>
            <p:cNvSpPr txBox="1">
              <a:spLocks/>
            </p:cNvSpPr>
            <p:nvPr/>
          </p:nvSpPr>
          <p:spPr>
            <a:xfrm>
              <a:off x="7576111" y="2402955"/>
              <a:ext cx="3795451" cy="1236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6CB6B07A-BDAA-4D6C-B307-667B295F9EB8}"/>
                </a:ext>
              </a:extLst>
            </p:cNvPr>
            <p:cNvSpPr/>
            <p:nvPr/>
          </p:nvSpPr>
          <p:spPr>
            <a:xfrm>
              <a:off x="8912864" y="3429000"/>
              <a:ext cx="190544" cy="44082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5A9051-530B-433A-B28C-8ED172F2243F}"/>
                </a:ext>
              </a:extLst>
            </p:cNvPr>
            <p:cNvSpPr/>
            <p:nvPr/>
          </p:nvSpPr>
          <p:spPr>
            <a:xfrm>
              <a:off x="10726545" y="302102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21EADA-B054-4AC5-BEC3-A8B0836476EA}"/>
              </a:ext>
            </a:extLst>
          </p:cNvPr>
          <p:cNvSpPr/>
          <p:nvPr/>
        </p:nvSpPr>
        <p:spPr>
          <a:xfrm flipH="1">
            <a:off x="5247568" y="4531768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3C28932-419C-4763-A26F-EA4E14EAFE8F}"/>
              </a:ext>
            </a:extLst>
          </p:cNvPr>
          <p:cNvSpPr/>
          <p:nvPr/>
        </p:nvSpPr>
        <p:spPr>
          <a:xfrm flipH="1">
            <a:off x="10737714" y="2913884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C22E735-90DE-40F7-838B-F78081350E24}"/>
              </a:ext>
            </a:extLst>
          </p:cNvPr>
          <p:cNvSpPr/>
          <p:nvPr/>
        </p:nvSpPr>
        <p:spPr>
          <a:xfrm flipH="1">
            <a:off x="7675756" y="5726820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AA368C-ABEC-4DE6-ADA6-AF2B835537A0}"/>
              </a:ext>
            </a:extLst>
          </p:cNvPr>
          <p:cNvSpPr/>
          <p:nvPr/>
        </p:nvSpPr>
        <p:spPr>
          <a:xfrm flipH="1">
            <a:off x="10702050" y="5685921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BFC5A-0848-4FC2-9BCF-D9DB78BA4E67}"/>
              </a:ext>
            </a:extLst>
          </p:cNvPr>
          <p:cNvCxnSpPr>
            <a:cxnSpLocks/>
          </p:cNvCxnSpPr>
          <p:nvPr/>
        </p:nvCxnSpPr>
        <p:spPr>
          <a:xfrm flipH="1">
            <a:off x="5578272" y="1738448"/>
            <a:ext cx="1357702" cy="4884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52A124D-B79C-488D-A205-86193D99F22E}"/>
              </a:ext>
            </a:extLst>
          </p:cNvPr>
          <p:cNvSpPr/>
          <p:nvPr/>
        </p:nvSpPr>
        <p:spPr>
          <a:xfrm rot="16200000">
            <a:off x="6255232" y="3438509"/>
            <a:ext cx="378482" cy="6969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9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C381CAC2-A485-43E7-82A6-5ACAF87FB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r="62104" b="7999"/>
          <a:stretch>
            <a:fillRect/>
          </a:stretch>
        </p:blipFill>
        <p:spPr>
          <a:xfrm>
            <a:off x="-1154289" y="2746622"/>
            <a:ext cx="3984978" cy="4094936"/>
          </a:xfrm>
          <a:custGeom>
            <a:avLst/>
            <a:gdLst>
              <a:gd name="connsiteX0" fmla="*/ 1770209 w 3984978"/>
              <a:gd name="connsiteY0" fmla="*/ 586 h 4094936"/>
              <a:gd name="connsiteX1" fmla="*/ 3984978 w 3984978"/>
              <a:gd name="connsiteY1" fmla="*/ 2025384 h 4094936"/>
              <a:gd name="connsiteX2" fmla="*/ 1799589 w 3984978"/>
              <a:gd name="connsiteY2" fmla="*/ 4094114 h 4094936"/>
              <a:gd name="connsiteX3" fmla="*/ 17 w 3984978"/>
              <a:gd name="connsiteY3" fmla="*/ 1840746 h 4094936"/>
              <a:gd name="connsiteX4" fmla="*/ 1770209 w 3984978"/>
              <a:gd name="connsiteY4" fmla="*/ 586 h 40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978" h="4094936">
                <a:moveTo>
                  <a:pt x="1770209" y="586"/>
                </a:moveTo>
                <a:cubicBezTo>
                  <a:pt x="2434369" y="31358"/>
                  <a:pt x="3984978" y="761542"/>
                  <a:pt x="3984978" y="2025384"/>
                </a:cubicBezTo>
                <a:cubicBezTo>
                  <a:pt x="3984978" y="3289226"/>
                  <a:pt x="2463749" y="4124887"/>
                  <a:pt x="1799589" y="4094114"/>
                </a:cubicBezTo>
                <a:cubicBezTo>
                  <a:pt x="1135429" y="4063342"/>
                  <a:pt x="4913" y="2523000"/>
                  <a:pt x="17" y="1840746"/>
                </a:cubicBezTo>
                <a:cubicBezTo>
                  <a:pt x="-4880" y="1158491"/>
                  <a:pt x="1106049" y="-30187"/>
                  <a:pt x="1770209" y="586"/>
                </a:cubicBezTo>
                <a:close/>
              </a:path>
            </a:pathLst>
          </a:custGeom>
        </p:spPr>
      </p:pic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576923" y="2093033"/>
            <a:ext cx="7184851" cy="1534601"/>
            <a:chOff x="1576923" y="2093033"/>
            <a:chExt cx="7184851" cy="153460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Sai không quá 5 lỗi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F3821D-3032-404E-BB3F-12589A977FDB}"/>
              </a:ext>
            </a:extLst>
          </p:cNvPr>
          <p:cNvGrpSpPr/>
          <p:nvPr/>
        </p:nvGrpSpPr>
        <p:grpSpPr>
          <a:xfrm>
            <a:off x="2836389" y="3373605"/>
            <a:ext cx="5451023" cy="1733561"/>
            <a:chOff x="2836389" y="3373605"/>
            <a:chExt cx="5451023" cy="17335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4BD5BFF-78F3-48DC-93EA-9D30C578059A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4EA0261-3875-42E2-9B6C-C0E0AECB4582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E8EBAC-C955-4831-AC83-780705A71C21}"/>
              </a:ext>
            </a:extLst>
          </p:cNvPr>
          <p:cNvGrpSpPr/>
          <p:nvPr/>
        </p:nvGrpSpPr>
        <p:grpSpPr>
          <a:xfrm>
            <a:off x="4634182" y="4810598"/>
            <a:ext cx="5451023" cy="1667668"/>
            <a:chOff x="4634182" y="4810598"/>
            <a:chExt cx="5451023" cy="16676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40E5C08-D913-4F44-A3F7-0B699FB582BA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F93A566-FA1E-42A6-8B04-4BFAA5F0E60E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006B96-BB3E-9F5C-800C-3147229A7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458" y="144697"/>
            <a:ext cx="854733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021EE31-63B0-C21C-8C3F-90C35719E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1FAB9C-950F-40B0-9755-0A11D12A2EC7}"/>
              </a:ext>
            </a:extLst>
          </p:cNvPr>
          <p:cNvSpPr/>
          <p:nvPr/>
        </p:nvSpPr>
        <p:spPr>
          <a:xfrm>
            <a:off x="593395" y="1048323"/>
            <a:ext cx="10894369" cy="5401226"/>
          </a:xfrm>
          <a:custGeom>
            <a:avLst/>
            <a:gdLst>
              <a:gd name="connsiteX0" fmla="*/ 0 w 10894369"/>
              <a:gd name="connsiteY0" fmla="*/ 0 h 5401226"/>
              <a:gd name="connsiteX1" fmla="*/ 354067 w 10894369"/>
              <a:gd name="connsiteY1" fmla="*/ 0 h 5401226"/>
              <a:gd name="connsiteX2" fmla="*/ 1143909 w 10894369"/>
              <a:gd name="connsiteY2" fmla="*/ 0 h 5401226"/>
              <a:gd name="connsiteX3" fmla="*/ 1824807 w 10894369"/>
              <a:gd name="connsiteY3" fmla="*/ 0 h 5401226"/>
              <a:gd name="connsiteX4" fmla="*/ 2287817 w 10894369"/>
              <a:gd name="connsiteY4" fmla="*/ 0 h 5401226"/>
              <a:gd name="connsiteX5" fmla="*/ 2750828 w 10894369"/>
              <a:gd name="connsiteY5" fmla="*/ 0 h 5401226"/>
              <a:gd name="connsiteX6" fmla="*/ 3104895 w 10894369"/>
              <a:gd name="connsiteY6" fmla="*/ 0 h 5401226"/>
              <a:gd name="connsiteX7" fmla="*/ 3894737 w 10894369"/>
              <a:gd name="connsiteY7" fmla="*/ 0 h 5401226"/>
              <a:gd name="connsiteX8" fmla="*/ 4466691 w 10894369"/>
              <a:gd name="connsiteY8" fmla="*/ 0 h 5401226"/>
              <a:gd name="connsiteX9" fmla="*/ 4929702 w 10894369"/>
              <a:gd name="connsiteY9" fmla="*/ 0 h 5401226"/>
              <a:gd name="connsiteX10" fmla="*/ 5610600 w 10894369"/>
              <a:gd name="connsiteY10" fmla="*/ 0 h 5401226"/>
              <a:gd name="connsiteX11" fmla="*/ 6400442 w 10894369"/>
              <a:gd name="connsiteY11" fmla="*/ 0 h 5401226"/>
              <a:gd name="connsiteX12" fmla="*/ 6863452 w 10894369"/>
              <a:gd name="connsiteY12" fmla="*/ 0 h 5401226"/>
              <a:gd name="connsiteX13" fmla="*/ 7217519 w 10894369"/>
              <a:gd name="connsiteY13" fmla="*/ 0 h 5401226"/>
              <a:gd name="connsiteX14" fmla="*/ 8116305 w 10894369"/>
              <a:gd name="connsiteY14" fmla="*/ 0 h 5401226"/>
              <a:gd name="connsiteX15" fmla="*/ 8797203 w 10894369"/>
              <a:gd name="connsiteY15" fmla="*/ 0 h 5401226"/>
              <a:gd name="connsiteX16" fmla="*/ 9478101 w 10894369"/>
              <a:gd name="connsiteY16" fmla="*/ 0 h 5401226"/>
              <a:gd name="connsiteX17" fmla="*/ 10050055 w 10894369"/>
              <a:gd name="connsiteY17" fmla="*/ 0 h 5401226"/>
              <a:gd name="connsiteX18" fmla="*/ 10894369 w 10894369"/>
              <a:gd name="connsiteY18" fmla="*/ 0 h 5401226"/>
              <a:gd name="connsiteX19" fmla="*/ 10894369 w 10894369"/>
              <a:gd name="connsiteY19" fmla="*/ 729166 h 5401226"/>
              <a:gd name="connsiteX20" fmla="*/ 10894369 w 10894369"/>
              <a:gd name="connsiteY20" fmla="*/ 1296294 h 5401226"/>
              <a:gd name="connsiteX21" fmla="*/ 10894369 w 10894369"/>
              <a:gd name="connsiteY21" fmla="*/ 1917435 h 5401226"/>
              <a:gd name="connsiteX22" fmla="*/ 10894369 w 10894369"/>
              <a:gd name="connsiteY22" fmla="*/ 2484564 h 5401226"/>
              <a:gd name="connsiteX23" fmla="*/ 10894369 w 10894369"/>
              <a:gd name="connsiteY23" fmla="*/ 3267742 h 5401226"/>
              <a:gd name="connsiteX24" fmla="*/ 10894369 w 10894369"/>
              <a:gd name="connsiteY24" fmla="*/ 3780858 h 5401226"/>
              <a:gd name="connsiteX25" fmla="*/ 10894369 w 10894369"/>
              <a:gd name="connsiteY25" fmla="*/ 4456011 h 5401226"/>
              <a:gd name="connsiteX26" fmla="*/ 10894369 w 10894369"/>
              <a:gd name="connsiteY26" fmla="*/ 5401226 h 5401226"/>
              <a:gd name="connsiteX27" fmla="*/ 9995584 w 10894369"/>
              <a:gd name="connsiteY27" fmla="*/ 5401226 h 5401226"/>
              <a:gd name="connsiteX28" fmla="*/ 9641517 w 10894369"/>
              <a:gd name="connsiteY28" fmla="*/ 5401226 h 5401226"/>
              <a:gd name="connsiteX29" fmla="*/ 8851675 w 10894369"/>
              <a:gd name="connsiteY29" fmla="*/ 5401226 h 5401226"/>
              <a:gd name="connsiteX30" fmla="*/ 7952889 w 10894369"/>
              <a:gd name="connsiteY30" fmla="*/ 5401226 h 5401226"/>
              <a:gd name="connsiteX31" fmla="*/ 7271991 w 10894369"/>
              <a:gd name="connsiteY31" fmla="*/ 5401226 h 5401226"/>
              <a:gd name="connsiteX32" fmla="*/ 6373206 w 10894369"/>
              <a:gd name="connsiteY32" fmla="*/ 5401226 h 5401226"/>
              <a:gd name="connsiteX33" fmla="*/ 5801251 w 10894369"/>
              <a:gd name="connsiteY33" fmla="*/ 5401226 h 5401226"/>
              <a:gd name="connsiteX34" fmla="*/ 5338241 w 10894369"/>
              <a:gd name="connsiteY34" fmla="*/ 5401226 h 5401226"/>
              <a:gd name="connsiteX35" fmla="*/ 4984174 w 10894369"/>
              <a:gd name="connsiteY35" fmla="*/ 5401226 h 5401226"/>
              <a:gd name="connsiteX36" fmla="*/ 4085388 w 10894369"/>
              <a:gd name="connsiteY36" fmla="*/ 5401226 h 5401226"/>
              <a:gd name="connsiteX37" fmla="*/ 3295547 w 10894369"/>
              <a:gd name="connsiteY37" fmla="*/ 5401226 h 5401226"/>
              <a:gd name="connsiteX38" fmla="*/ 2723592 w 10894369"/>
              <a:gd name="connsiteY38" fmla="*/ 5401226 h 5401226"/>
              <a:gd name="connsiteX39" fmla="*/ 2042694 w 10894369"/>
              <a:gd name="connsiteY39" fmla="*/ 5401226 h 5401226"/>
              <a:gd name="connsiteX40" fmla="*/ 1579684 w 10894369"/>
              <a:gd name="connsiteY40" fmla="*/ 5401226 h 5401226"/>
              <a:gd name="connsiteX41" fmla="*/ 680898 w 10894369"/>
              <a:gd name="connsiteY41" fmla="*/ 5401226 h 5401226"/>
              <a:gd name="connsiteX42" fmla="*/ 0 w 10894369"/>
              <a:gd name="connsiteY42" fmla="*/ 5401226 h 5401226"/>
              <a:gd name="connsiteX43" fmla="*/ 0 w 10894369"/>
              <a:gd name="connsiteY43" fmla="*/ 4726073 h 5401226"/>
              <a:gd name="connsiteX44" fmla="*/ 0 w 10894369"/>
              <a:gd name="connsiteY44" fmla="*/ 4158944 h 5401226"/>
              <a:gd name="connsiteX45" fmla="*/ 0 w 10894369"/>
              <a:gd name="connsiteY45" fmla="*/ 3429779 h 5401226"/>
              <a:gd name="connsiteX46" fmla="*/ 0 w 10894369"/>
              <a:gd name="connsiteY46" fmla="*/ 2916662 h 5401226"/>
              <a:gd name="connsiteX47" fmla="*/ 0 w 10894369"/>
              <a:gd name="connsiteY47" fmla="*/ 2133484 h 5401226"/>
              <a:gd name="connsiteX48" fmla="*/ 0 w 10894369"/>
              <a:gd name="connsiteY48" fmla="*/ 1404319 h 5401226"/>
              <a:gd name="connsiteX49" fmla="*/ 0 w 10894369"/>
              <a:gd name="connsiteY49" fmla="*/ 837190 h 5401226"/>
              <a:gd name="connsiteX50" fmla="*/ 0 w 10894369"/>
              <a:gd name="connsiteY50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894369" h="5401226" fill="none" extrusionOk="0">
                <a:moveTo>
                  <a:pt x="0" y="0"/>
                </a:moveTo>
                <a:cubicBezTo>
                  <a:pt x="168081" y="5931"/>
                  <a:pt x="196134" y="-12332"/>
                  <a:pt x="354067" y="0"/>
                </a:cubicBezTo>
                <a:cubicBezTo>
                  <a:pt x="512000" y="12332"/>
                  <a:pt x="783503" y="-32136"/>
                  <a:pt x="1143909" y="0"/>
                </a:cubicBezTo>
                <a:cubicBezTo>
                  <a:pt x="1504315" y="32136"/>
                  <a:pt x="1524325" y="-474"/>
                  <a:pt x="1824807" y="0"/>
                </a:cubicBezTo>
                <a:cubicBezTo>
                  <a:pt x="2125289" y="474"/>
                  <a:pt x="2070601" y="-2104"/>
                  <a:pt x="2287817" y="0"/>
                </a:cubicBezTo>
                <a:cubicBezTo>
                  <a:pt x="2505033" y="2104"/>
                  <a:pt x="2571187" y="-5627"/>
                  <a:pt x="2750828" y="0"/>
                </a:cubicBezTo>
                <a:cubicBezTo>
                  <a:pt x="2930469" y="5627"/>
                  <a:pt x="2972653" y="-1129"/>
                  <a:pt x="3104895" y="0"/>
                </a:cubicBezTo>
                <a:cubicBezTo>
                  <a:pt x="3237137" y="1129"/>
                  <a:pt x="3687188" y="9073"/>
                  <a:pt x="3894737" y="0"/>
                </a:cubicBezTo>
                <a:cubicBezTo>
                  <a:pt x="4102286" y="-9073"/>
                  <a:pt x="4336185" y="27313"/>
                  <a:pt x="4466691" y="0"/>
                </a:cubicBezTo>
                <a:cubicBezTo>
                  <a:pt x="4597197" y="-27313"/>
                  <a:pt x="4803505" y="-5270"/>
                  <a:pt x="4929702" y="0"/>
                </a:cubicBezTo>
                <a:cubicBezTo>
                  <a:pt x="5055899" y="5270"/>
                  <a:pt x="5284659" y="-24533"/>
                  <a:pt x="5610600" y="0"/>
                </a:cubicBezTo>
                <a:cubicBezTo>
                  <a:pt x="5936541" y="24533"/>
                  <a:pt x="6042750" y="37895"/>
                  <a:pt x="6400442" y="0"/>
                </a:cubicBezTo>
                <a:cubicBezTo>
                  <a:pt x="6758134" y="-37895"/>
                  <a:pt x="6703288" y="3243"/>
                  <a:pt x="6863452" y="0"/>
                </a:cubicBezTo>
                <a:cubicBezTo>
                  <a:pt x="7023616" y="-3243"/>
                  <a:pt x="7092917" y="12754"/>
                  <a:pt x="7217519" y="0"/>
                </a:cubicBezTo>
                <a:cubicBezTo>
                  <a:pt x="7342121" y="-12754"/>
                  <a:pt x="7720932" y="1680"/>
                  <a:pt x="8116305" y="0"/>
                </a:cubicBezTo>
                <a:cubicBezTo>
                  <a:pt x="8511678" y="-1680"/>
                  <a:pt x="8553030" y="-22578"/>
                  <a:pt x="8797203" y="0"/>
                </a:cubicBezTo>
                <a:cubicBezTo>
                  <a:pt x="9041376" y="22578"/>
                  <a:pt x="9185859" y="-17010"/>
                  <a:pt x="9478101" y="0"/>
                </a:cubicBezTo>
                <a:cubicBezTo>
                  <a:pt x="9770343" y="17010"/>
                  <a:pt x="9846315" y="-14082"/>
                  <a:pt x="10050055" y="0"/>
                </a:cubicBezTo>
                <a:cubicBezTo>
                  <a:pt x="10253795" y="14082"/>
                  <a:pt x="10625389" y="-37722"/>
                  <a:pt x="10894369" y="0"/>
                </a:cubicBezTo>
                <a:cubicBezTo>
                  <a:pt x="10888205" y="273800"/>
                  <a:pt x="10879504" y="451986"/>
                  <a:pt x="10894369" y="729166"/>
                </a:cubicBezTo>
                <a:cubicBezTo>
                  <a:pt x="10909234" y="1006346"/>
                  <a:pt x="10874881" y="1051599"/>
                  <a:pt x="10894369" y="1296294"/>
                </a:cubicBezTo>
                <a:cubicBezTo>
                  <a:pt x="10913857" y="1540989"/>
                  <a:pt x="10867185" y="1698443"/>
                  <a:pt x="10894369" y="1917435"/>
                </a:cubicBezTo>
                <a:cubicBezTo>
                  <a:pt x="10921553" y="2136427"/>
                  <a:pt x="10909472" y="2256059"/>
                  <a:pt x="10894369" y="2484564"/>
                </a:cubicBezTo>
                <a:cubicBezTo>
                  <a:pt x="10879266" y="2713069"/>
                  <a:pt x="10903421" y="3038582"/>
                  <a:pt x="10894369" y="3267742"/>
                </a:cubicBezTo>
                <a:cubicBezTo>
                  <a:pt x="10885317" y="3496902"/>
                  <a:pt x="10896141" y="3671059"/>
                  <a:pt x="10894369" y="3780858"/>
                </a:cubicBezTo>
                <a:cubicBezTo>
                  <a:pt x="10892597" y="3890657"/>
                  <a:pt x="10893927" y="4239991"/>
                  <a:pt x="10894369" y="4456011"/>
                </a:cubicBezTo>
                <a:cubicBezTo>
                  <a:pt x="10894811" y="4672031"/>
                  <a:pt x="10917694" y="5035314"/>
                  <a:pt x="10894369" y="5401226"/>
                </a:cubicBezTo>
                <a:cubicBezTo>
                  <a:pt x="10683263" y="5408318"/>
                  <a:pt x="10389581" y="5405193"/>
                  <a:pt x="9995584" y="5401226"/>
                </a:cubicBezTo>
                <a:cubicBezTo>
                  <a:pt x="9601587" y="5397259"/>
                  <a:pt x="9744963" y="5393580"/>
                  <a:pt x="9641517" y="5401226"/>
                </a:cubicBezTo>
                <a:cubicBezTo>
                  <a:pt x="9538071" y="5408872"/>
                  <a:pt x="9021968" y="5407561"/>
                  <a:pt x="8851675" y="5401226"/>
                </a:cubicBezTo>
                <a:cubicBezTo>
                  <a:pt x="8681382" y="5394891"/>
                  <a:pt x="8261437" y="5369873"/>
                  <a:pt x="7952889" y="5401226"/>
                </a:cubicBezTo>
                <a:cubicBezTo>
                  <a:pt x="7644341" y="5432579"/>
                  <a:pt x="7426527" y="5402281"/>
                  <a:pt x="7271991" y="5401226"/>
                </a:cubicBezTo>
                <a:cubicBezTo>
                  <a:pt x="7117455" y="5400171"/>
                  <a:pt x="6556894" y="5442281"/>
                  <a:pt x="6373206" y="5401226"/>
                </a:cubicBezTo>
                <a:cubicBezTo>
                  <a:pt x="6189518" y="5360171"/>
                  <a:pt x="6004238" y="5396040"/>
                  <a:pt x="5801251" y="5401226"/>
                </a:cubicBezTo>
                <a:cubicBezTo>
                  <a:pt x="5598264" y="5406412"/>
                  <a:pt x="5453180" y="5379928"/>
                  <a:pt x="5338241" y="5401226"/>
                </a:cubicBezTo>
                <a:cubicBezTo>
                  <a:pt x="5223302" y="5422525"/>
                  <a:pt x="5107342" y="5414162"/>
                  <a:pt x="4984174" y="5401226"/>
                </a:cubicBezTo>
                <a:cubicBezTo>
                  <a:pt x="4861006" y="5388290"/>
                  <a:pt x="4284118" y="5384527"/>
                  <a:pt x="4085388" y="5401226"/>
                </a:cubicBezTo>
                <a:cubicBezTo>
                  <a:pt x="3886658" y="5417925"/>
                  <a:pt x="3685590" y="5408376"/>
                  <a:pt x="3295547" y="5401226"/>
                </a:cubicBezTo>
                <a:cubicBezTo>
                  <a:pt x="2905504" y="5394076"/>
                  <a:pt x="3002422" y="5427164"/>
                  <a:pt x="2723592" y="5401226"/>
                </a:cubicBezTo>
                <a:cubicBezTo>
                  <a:pt x="2444763" y="5375288"/>
                  <a:pt x="2329197" y="5383578"/>
                  <a:pt x="2042694" y="5401226"/>
                </a:cubicBezTo>
                <a:cubicBezTo>
                  <a:pt x="1756191" y="5418874"/>
                  <a:pt x="1693793" y="5384192"/>
                  <a:pt x="1579684" y="5401226"/>
                </a:cubicBezTo>
                <a:cubicBezTo>
                  <a:pt x="1465575" y="5418261"/>
                  <a:pt x="1033594" y="5394131"/>
                  <a:pt x="680898" y="5401226"/>
                </a:cubicBezTo>
                <a:cubicBezTo>
                  <a:pt x="328202" y="5408321"/>
                  <a:pt x="198818" y="5412343"/>
                  <a:pt x="0" y="5401226"/>
                </a:cubicBezTo>
                <a:cubicBezTo>
                  <a:pt x="-22923" y="5122795"/>
                  <a:pt x="-16677" y="4908577"/>
                  <a:pt x="0" y="4726073"/>
                </a:cubicBezTo>
                <a:cubicBezTo>
                  <a:pt x="16677" y="4543569"/>
                  <a:pt x="10536" y="4377501"/>
                  <a:pt x="0" y="4158944"/>
                </a:cubicBezTo>
                <a:cubicBezTo>
                  <a:pt x="-10536" y="3940387"/>
                  <a:pt x="31125" y="3593146"/>
                  <a:pt x="0" y="3429779"/>
                </a:cubicBezTo>
                <a:cubicBezTo>
                  <a:pt x="-31125" y="3266412"/>
                  <a:pt x="-3607" y="3134418"/>
                  <a:pt x="0" y="2916662"/>
                </a:cubicBezTo>
                <a:cubicBezTo>
                  <a:pt x="3607" y="2698906"/>
                  <a:pt x="38584" y="2393409"/>
                  <a:pt x="0" y="2133484"/>
                </a:cubicBezTo>
                <a:cubicBezTo>
                  <a:pt x="-38584" y="1873559"/>
                  <a:pt x="-9404" y="1612456"/>
                  <a:pt x="0" y="1404319"/>
                </a:cubicBezTo>
                <a:cubicBezTo>
                  <a:pt x="9404" y="1196182"/>
                  <a:pt x="26088" y="1019777"/>
                  <a:pt x="0" y="837190"/>
                </a:cubicBezTo>
                <a:cubicBezTo>
                  <a:pt x="-26088" y="654603"/>
                  <a:pt x="13486" y="358767"/>
                  <a:pt x="0" y="0"/>
                </a:cubicBezTo>
                <a:close/>
              </a:path>
              <a:path w="10894369" h="5401226" stroke="0" extrusionOk="0">
                <a:moveTo>
                  <a:pt x="0" y="0"/>
                </a:moveTo>
                <a:cubicBezTo>
                  <a:pt x="264423" y="-12549"/>
                  <a:pt x="527246" y="24114"/>
                  <a:pt x="789842" y="0"/>
                </a:cubicBezTo>
                <a:cubicBezTo>
                  <a:pt x="1052438" y="-24114"/>
                  <a:pt x="1085782" y="-6272"/>
                  <a:pt x="1252852" y="0"/>
                </a:cubicBezTo>
                <a:cubicBezTo>
                  <a:pt x="1419922" y="6272"/>
                  <a:pt x="1625605" y="-24279"/>
                  <a:pt x="1824807" y="0"/>
                </a:cubicBezTo>
                <a:cubicBezTo>
                  <a:pt x="2024009" y="24279"/>
                  <a:pt x="2491930" y="-31931"/>
                  <a:pt x="2723592" y="0"/>
                </a:cubicBezTo>
                <a:cubicBezTo>
                  <a:pt x="2955255" y="31931"/>
                  <a:pt x="3320378" y="15010"/>
                  <a:pt x="3513434" y="0"/>
                </a:cubicBezTo>
                <a:cubicBezTo>
                  <a:pt x="3706490" y="-15010"/>
                  <a:pt x="3861094" y="-11303"/>
                  <a:pt x="3976445" y="0"/>
                </a:cubicBezTo>
                <a:cubicBezTo>
                  <a:pt x="4091796" y="11303"/>
                  <a:pt x="4412459" y="-13185"/>
                  <a:pt x="4548399" y="0"/>
                </a:cubicBezTo>
                <a:cubicBezTo>
                  <a:pt x="4684339" y="13185"/>
                  <a:pt x="4953023" y="15824"/>
                  <a:pt x="5229297" y="0"/>
                </a:cubicBezTo>
                <a:cubicBezTo>
                  <a:pt x="5505571" y="-15824"/>
                  <a:pt x="5560310" y="-7810"/>
                  <a:pt x="5692308" y="0"/>
                </a:cubicBezTo>
                <a:cubicBezTo>
                  <a:pt x="5824306" y="7810"/>
                  <a:pt x="6302109" y="-39153"/>
                  <a:pt x="6482150" y="0"/>
                </a:cubicBezTo>
                <a:cubicBezTo>
                  <a:pt x="6662191" y="39153"/>
                  <a:pt x="6879908" y="30725"/>
                  <a:pt x="7163048" y="0"/>
                </a:cubicBezTo>
                <a:cubicBezTo>
                  <a:pt x="7446188" y="-30725"/>
                  <a:pt x="7623371" y="30647"/>
                  <a:pt x="7843946" y="0"/>
                </a:cubicBezTo>
                <a:cubicBezTo>
                  <a:pt x="8064521" y="-30647"/>
                  <a:pt x="8187695" y="5790"/>
                  <a:pt x="8524844" y="0"/>
                </a:cubicBezTo>
                <a:cubicBezTo>
                  <a:pt x="8861993" y="-5790"/>
                  <a:pt x="8981590" y="30184"/>
                  <a:pt x="9205742" y="0"/>
                </a:cubicBezTo>
                <a:cubicBezTo>
                  <a:pt x="9429894" y="-30184"/>
                  <a:pt x="9661017" y="-16849"/>
                  <a:pt x="9777696" y="0"/>
                </a:cubicBezTo>
                <a:cubicBezTo>
                  <a:pt x="9894375" y="16849"/>
                  <a:pt x="10349363" y="17670"/>
                  <a:pt x="10894369" y="0"/>
                </a:cubicBezTo>
                <a:cubicBezTo>
                  <a:pt x="10869295" y="273401"/>
                  <a:pt x="10903738" y="466573"/>
                  <a:pt x="10894369" y="621141"/>
                </a:cubicBezTo>
                <a:cubicBezTo>
                  <a:pt x="10885000" y="775709"/>
                  <a:pt x="10907732" y="924865"/>
                  <a:pt x="10894369" y="1134257"/>
                </a:cubicBezTo>
                <a:cubicBezTo>
                  <a:pt x="10881006" y="1343649"/>
                  <a:pt x="10905862" y="1541064"/>
                  <a:pt x="10894369" y="1863423"/>
                </a:cubicBezTo>
                <a:cubicBezTo>
                  <a:pt x="10882876" y="2185782"/>
                  <a:pt x="10916411" y="2238870"/>
                  <a:pt x="10894369" y="2430552"/>
                </a:cubicBezTo>
                <a:cubicBezTo>
                  <a:pt x="10872327" y="2622234"/>
                  <a:pt x="10895208" y="2904972"/>
                  <a:pt x="10894369" y="3213729"/>
                </a:cubicBezTo>
                <a:cubicBezTo>
                  <a:pt x="10893530" y="3522486"/>
                  <a:pt x="10915756" y="3535856"/>
                  <a:pt x="10894369" y="3780858"/>
                </a:cubicBezTo>
                <a:cubicBezTo>
                  <a:pt x="10872982" y="4025860"/>
                  <a:pt x="10877849" y="4297592"/>
                  <a:pt x="10894369" y="4456011"/>
                </a:cubicBezTo>
                <a:cubicBezTo>
                  <a:pt x="10910889" y="4614430"/>
                  <a:pt x="10886045" y="5071991"/>
                  <a:pt x="10894369" y="5401226"/>
                </a:cubicBezTo>
                <a:cubicBezTo>
                  <a:pt x="10507740" y="5424745"/>
                  <a:pt x="10310635" y="5358237"/>
                  <a:pt x="9995584" y="5401226"/>
                </a:cubicBezTo>
                <a:cubicBezTo>
                  <a:pt x="9680534" y="5444215"/>
                  <a:pt x="9479046" y="5372093"/>
                  <a:pt x="9205742" y="5401226"/>
                </a:cubicBezTo>
                <a:cubicBezTo>
                  <a:pt x="8932438" y="5430359"/>
                  <a:pt x="8738923" y="5434144"/>
                  <a:pt x="8306956" y="5401226"/>
                </a:cubicBezTo>
                <a:cubicBezTo>
                  <a:pt x="7874989" y="5368308"/>
                  <a:pt x="7935582" y="5421392"/>
                  <a:pt x="7626058" y="5401226"/>
                </a:cubicBezTo>
                <a:cubicBezTo>
                  <a:pt x="7316534" y="5381060"/>
                  <a:pt x="7176452" y="5391712"/>
                  <a:pt x="6727273" y="5401226"/>
                </a:cubicBezTo>
                <a:cubicBezTo>
                  <a:pt x="6278094" y="5410740"/>
                  <a:pt x="6195031" y="5400958"/>
                  <a:pt x="5828487" y="5401226"/>
                </a:cubicBezTo>
                <a:cubicBezTo>
                  <a:pt x="5461943" y="5401494"/>
                  <a:pt x="5507404" y="5385713"/>
                  <a:pt x="5365477" y="5401226"/>
                </a:cubicBezTo>
                <a:cubicBezTo>
                  <a:pt x="5223550" y="5416740"/>
                  <a:pt x="4893217" y="5397850"/>
                  <a:pt x="4575635" y="5401226"/>
                </a:cubicBezTo>
                <a:cubicBezTo>
                  <a:pt x="4258053" y="5404602"/>
                  <a:pt x="4180959" y="5387809"/>
                  <a:pt x="4003681" y="5401226"/>
                </a:cubicBezTo>
                <a:cubicBezTo>
                  <a:pt x="3826403" y="5414643"/>
                  <a:pt x="3486830" y="5445834"/>
                  <a:pt x="3104895" y="5401226"/>
                </a:cubicBezTo>
                <a:cubicBezTo>
                  <a:pt x="2722960" y="5356618"/>
                  <a:pt x="2599151" y="5371083"/>
                  <a:pt x="2423997" y="5401226"/>
                </a:cubicBezTo>
                <a:cubicBezTo>
                  <a:pt x="2248843" y="5431369"/>
                  <a:pt x="1850479" y="5382214"/>
                  <a:pt x="1525212" y="5401226"/>
                </a:cubicBezTo>
                <a:cubicBezTo>
                  <a:pt x="1199945" y="5420238"/>
                  <a:pt x="895050" y="5406155"/>
                  <a:pt x="735370" y="5401226"/>
                </a:cubicBezTo>
                <a:cubicBezTo>
                  <a:pt x="575690" y="5396297"/>
                  <a:pt x="186110" y="5425514"/>
                  <a:pt x="0" y="5401226"/>
                </a:cubicBezTo>
                <a:cubicBezTo>
                  <a:pt x="2223" y="5288326"/>
                  <a:pt x="21917" y="5122803"/>
                  <a:pt x="0" y="4888110"/>
                </a:cubicBezTo>
                <a:cubicBezTo>
                  <a:pt x="-21917" y="4653417"/>
                  <a:pt x="4282" y="4381431"/>
                  <a:pt x="0" y="4158944"/>
                </a:cubicBezTo>
                <a:cubicBezTo>
                  <a:pt x="-4282" y="3936457"/>
                  <a:pt x="-20097" y="3792257"/>
                  <a:pt x="0" y="3483791"/>
                </a:cubicBezTo>
                <a:cubicBezTo>
                  <a:pt x="20097" y="3175325"/>
                  <a:pt x="-23093" y="2859836"/>
                  <a:pt x="0" y="2700613"/>
                </a:cubicBezTo>
                <a:cubicBezTo>
                  <a:pt x="23093" y="2541390"/>
                  <a:pt x="38094" y="2260548"/>
                  <a:pt x="0" y="1917435"/>
                </a:cubicBezTo>
                <a:cubicBezTo>
                  <a:pt x="-38094" y="1574322"/>
                  <a:pt x="23531" y="1527583"/>
                  <a:pt x="0" y="1242282"/>
                </a:cubicBezTo>
                <a:cubicBezTo>
                  <a:pt x="-23531" y="956981"/>
                  <a:pt x="-5381" y="984180"/>
                  <a:pt x="0" y="729166"/>
                </a:cubicBezTo>
                <a:cubicBezTo>
                  <a:pt x="5381" y="474152"/>
                  <a:pt x="-22024" y="159517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7E02A-616B-4341-9549-B4313603435C}"/>
              </a:ext>
            </a:extLst>
          </p:cNvPr>
          <p:cNvSpPr/>
          <p:nvPr/>
        </p:nvSpPr>
        <p:spPr>
          <a:xfrm>
            <a:off x="397565" y="408451"/>
            <a:ext cx="11519451" cy="1011105"/>
          </a:xfrm>
          <a:custGeom>
            <a:avLst/>
            <a:gdLst>
              <a:gd name="connsiteX0" fmla="*/ 0 w 11519451"/>
              <a:gd name="connsiteY0" fmla="*/ 0 h 1011105"/>
              <a:gd name="connsiteX1" fmla="*/ 908004 w 11519451"/>
              <a:gd name="connsiteY1" fmla="*/ 0 h 1011105"/>
              <a:gd name="connsiteX2" fmla="*/ 1585619 w 11519451"/>
              <a:gd name="connsiteY2" fmla="*/ 0 h 1011105"/>
              <a:gd name="connsiteX3" fmla="*/ 1917650 w 11519451"/>
              <a:gd name="connsiteY3" fmla="*/ 0 h 1011105"/>
              <a:gd name="connsiteX4" fmla="*/ 2710459 w 11519451"/>
              <a:gd name="connsiteY4" fmla="*/ 0 h 1011105"/>
              <a:gd name="connsiteX5" fmla="*/ 3503268 w 11519451"/>
              <a:gd name="connsiteY5" fmla="*/ 0 h 1011105"/>
              <a:gd name="connsiteX6" fmla="*/ 3835300 w 11519451"/>
              <a:gd name="connsiteY6" fmla="*/ 0 h 1011105"/>
              <a:gd name="connsiteX7" fmla="*/ 4167331 w 11519451"/>
              <a:gd name="connsiteY7" fmla="*/ 0 h 1011105"/>
              <a:gd name="connsiteX8" fmla="*/ 4844946 w 11519451"/>
              <a:gd name="connsiteY8" fmla="*/ 0 h 1011105"/>
              <a:gd name="connsiteX9" fmla="*/ 5176977 w 11519451"/>
              <a:gd name="connsiteY9" fmla="*/ 0 h 1011105"/>
              <a:gd name="connsiteX10" fmla="*/ 5969786 w 11519451"/>
              <a:gd name="connsiteY10" fmla="*/ 0 h 1011105"/>
              <a:gd name="connsiteX11" fmla="*/ 6762595 w 11519451"/>
              <a:gd name="connsiteY11" fmla="*/ 0 h 1011105"/>
              <a:gd name="connsiteX12" fmla="*/ 7094627 w 11519451"/>
              <a:gd name="connsiteY12" fmla="*/ 0 h 1011105"/>
              <a:gd name="connsiteX13" fmla="*/ 7426658 w 11519451"/>
              <a:gd name="connsiteY13" fmla="*/ 0 h 1011105"/>
              <a:gd name="connsiteX14" fmla="*/ 7873884 w 11519451"/>
              <a:gd name="connsiteY14" fmla="*/ 0 h 1011105"/>
              <a:gd name="connsiteX15" fmla="*/ 8666693 w 11519451"/>
              <a:gd name="connsiteY15" fmla="*/ 0 h 1011105"/>
              <a:gd name="connsiteX16" fmla="*/ 9459502 w 11519451"/>
              <a:gd name="connsiteY16" fmla="*/ 0 h 1011105"/>
              <a:gd name="connsiteX17" fmla="*/ 10367506 w 11519451"/>
              <a:gd name="connsiteY17" fmla="*/ 0 h 1011105"/>
              <a:gd name="connsiteX18" fmla="*/ 11519451 w 11519451"/>
              <a:gd name="connsiteY18" fmla="*/ 0 h 1011105"/>
              <a:gd name="connsiteX19" fmla="*/ 11519451 w 11519451"/>
              <a:gd name="connsiteY19" fmla="*/ 475219 h 1011105"/>
              <a:gd name="connsiteX20" fmla="*/ 11519451 w 11519451"/>
              <a:gd name="connsiteY20" fmla="*/ 1011105 h 1011105"/>
              <a:gd name="connsiteX21" fmla="*/ 11187420 w 11519451"/>
              <a:gd name="connsiteY21" fmla="*/ 1011105 h 1011105"/>
              <a:gd name="connsiteX22" fmla="*/ 10625000 w 11519451"/>
              <a:gd name="connsiteY22" fmla="*/ 1011105 h 1011105"/>
              <a:gd name="connsiteX23" fmla="*/ 9947385 w 11519451"/>
              <a:gd name="connsiteY23" fmla="*/ 1011105 h 1011105"/>
              <a:gd name="connsiteX24" fmla="*/ 9039381 w 11519451"/>
              <a:gd name="connsiteY24" fmla="*/ 1011105 h 1011105"/>
              <a:gd name="connsiteX25" fmla="*/ 8131377 w 11519451"/>
              <a:gd name="connsiteY25" fmla="*/ 1011105 h 1011105"/>
              <a:gd name="connsiteX26" fmla="*/ 7568957 w 11519451"/>
              <a:gd name="connsiteY26" fmla="*/ 1011105 h 1011105"/>
              <a:gd name="connsiteX27" fmla="*/ 7006537 w 11519451"/>
              <a:gd name="connsiteY27" fmla="*/ 1011105 h 1011105"/>
              <a:gd name="connsiteX28" fmla="*/ 6674505 w 11519451"/>
              <a:gd name="connsiteY28" fmla="*/ 1011105 h 1011105"/>
              <a:gd name="connsiteX29" fmla="*/ 5996891 w 11519451"/>
              <a:gd name="connsiteY29" fmla="*/ 1011105 h 1011105"/>
              <a:gd name="connsiteX30" fmla="*/ 5549665 w 11519451"/>
              <a:gd name="connsiteY30" fmla="*/ 1011105 h 1011105"/>
              <a:gd name="connsiteX31" fmla="*/ 4987245 w 11519451"/>
              <a:gd name="connsiteY31" fmla="*/ 1011105 h 1011105"/>
              <a:gd name="connsiteX32" fmla="*/ 4309630 w 11519451"/>
              <a:gd name="connsiteY32" fmla="*/ 1011105 h 1011105"/>
              <a:gd name="connsiteX33" fmla="*/ 3516821 w 11519451"/>
              <a:gd name="connsiteY33" fmla="*/ 1011105 h 1011105"/>
              <a:gd name="connsiteX34" fmla="*/ 2724011 w 11519451"/>
              <a:gd name="connsiteY34" fmla="*/ 1011105 h 1011105"/>
              <a:gd name="connsiteX35" fmla="*/ 1816008 w 11519451"/>
              <a:gd name="connsiteY35" fmla="*/ 1011105 h 1011105"/>
              <a:gd name="connsiteX36" fmla="*/ 1253587 w 11519451"/>
              <a:gd name="connsiteY36" fmla="*/ 1011105 h 1011105"/>
              <a:gd name="connsiteX37" fmla="*/ 691167 w 11519451"/>
              <a:gd name="connsiteY37" fmla="*/ 1011105 h 1011105"/>
              <a:gd name="connsiteX38" fmla="*/ 0 w 11519451"/>
              <a:gd name="connsiteY38" fmla="*/ 1011105 h 1011105"/>
              <a:gd name="connsiteX39" fmla="*/ 0 w 11519451"/>
              <a:gd name="connsiteY39" fmla="*/ 495441 h 1011105"/>
              <a:gd name="connsiteX40" fmla="*/ 0 w 11519451"/>
              <a:gd name="connsiteY40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19451" h="1011105" fill="none" extrusionOk="0">
                <a:moveTo>
                  <a:pt x="0" y="0"/>
                </a:moveTo>
                <a:cubicBezTo>
                  <a:pt x="325845" y="8566"/>
                  <a:pt x="604626" y="2067"/>
                  <a:pt x="908004" y="0"/>
                </a:cubicBezTo>
                <a:cubicBezTo>
                  <a:pt x="1211382" y="-2067"/>
                  <a:pt x="1415481" y="-13667"/>
                  <a:pt x="1585619" y="0"/>
                </a:cubicBezTo>
                <a:cubicBezTo>
                  <a:pt x="1755758" y="13667"/>
                  <a:pt x="1797820" y="-2700"/>
                  <a:pt x="1917650" y="0"/>
                </a:cubicBezTo>
                <a:cubicBezTo>
                  <a:pt x="2037480" y="2700"/>
                  <a:pt x="2324833" y="12681"/>
                  <a:pt x="2710459" y="0"/>
                </a:cubicBezTo>
                <a:cubicBezTo>
                  <a:pt x="3096085" y="-12681"/>
                  <a:pt x="3166100" y="-9121"/>
                  <a:pt x="3503268" y="0"/>
                </a:cubicBezTo>
                <a:cubicBezTo>
                  <a:pt x="3840436" y="9121"/>
                  <a:pt x="3708500" y="-1897"/>
                  <a:pt x="3835300" y="0"/>
                </a:cubicBezTo>
                <a:cubicBezTo>
                  <a:pt x="3962100" y="1897"/>
                  <a:pt x="4059257" y="14108"/>
                  <a:pt x="4167331" y="0"/>
                </a:cubicBezTo>
                <a:cubicBezTo>
                  <a:pt x="4275405" y="-14108"/>
                  <a:pt x="4576641" y="-23726"/>
                  <a:pt x="4844946" y="0"/>
                </a:cubicBezTo>
                <a:cubicBezTo>
                  <a:pt x="5113251" y="23726"/>
                  <a:pt x="5098021" y="10029"/>
                  <a:pt x="5176977" y="0"/>
                </a:cubicBezTo>
                <a:cubicBezTo>
                  <a:pt x="5255933" y="-10029"/>
                  <a:pt x="5587417" y="27078"/>
                  <a:pt x="5969786" y="0"/>
                </a:cubicBezTo>
                <a:cubicBezTo>
                  <a:pt x="6352155" y="-27078"/>
                  <a:pt x="6490958" y="24391"/>
                  <a:pt x="6762595" y="0"/>
                </a:cubicBezTo>
                <a:cubicBezTo>
                  <a:pt x="7034232" y="-24391"/>
                  <a:pt x="6947240" y="14247"/>
                  <a:pt x="7094627" y="0"/>
                </a:cubicBezTo>
                <a:cubicBezTo>
                  <a:pt x="7242014" y="-14247"/>
                  <a:pt x="7320413" y="5804"/>
                  <a:pt x="7426658" y="0"/>
                </a:cubicBezTo>
                <a:cubicBezTo>
                  <a:pt x="7532903" y="-5804"/>
                  <a:pt x="7693971" y="20632"/>
                  <a:pt x="7873884" y="0"/>
                </a:cubicBezTo>
                <a:cubicBezTo>
                  <a:pt x="8053797" y="-20632"/>
                  <a:pt x="8408786" y="-33890"/>
                  <a:pt x="8666693" y="0"/>
                </a:cubicBezTo>
                <a:cubicBezTo>
                  <a:pt x="8924600" y="33890"/>
                  <a:pt x="9214741" y="36783"/>
                  <a:pt x="9459502" y="0"/>
                </a:cubicBezTo>
                <a:cubicBezTo>
                  <a:pt x="9704263" y="-36783"/>
                  <a:pt x="10084809" y="20749"/>
                  <a:pt x="10367506" y="0"/>
                </a:cubicBezTo>
                <a:cubicBezTo>
                  <a:pt x="10650203" y="-20749"/>
                  <a:pt x="10978799" y="-22887"/>
                  <a:pt x="11519451" y="0"/>
                </a:cubicBezTo>
                <a:cubicBezTo>
                  <a:pt x="11502645" y="137283"/>
                  <a:pt x="11500020" y="323441"/>
                  <a:pt x="11519451" y="475219"/>
                </a:cubicBezTo>
                <a:cubicBezTo>
                  <a:pt x="11538882" y="626997"/>
                  <a:pt x="11538927" y="744703"/>
                  <a:pt x="11519451" y="1011105"/>
                </a:cubicBezTo>
                <a:cubicBezTo>
                  <a:pt x="11387651" y="998483"/>
                  <a:pt x="11266171" y="1005200"/>
                  <a:pt x="11187420" y="1011105"/>
                </a:cubicBezTo>
                <a:cubicBezTo>
                  <a:pt x="11108669" y="1017010"/>
                  <a:pt x="10881456" y="1022800"/>
                  <a:pt x="10625000" y="1011105"/>
                </a:cubicBezTo>
                <a:cubicBezTo>
                  <a:pt x="10368544" y="999410"/>
                  <a:pt x="10084470" y="1014477"/>
                  <a:pt x="9947385" y="1011105"/>
                </a:cubicBezTo>
                <a:cubicBezTo>
                  <a:pt x="9810301" y="1007733"/>
                  <a:pt x="9351184" y="987366"/>
                  <a:pt x="9039381" y="1011105"/>
                </a:cubicBezTo>
                <a:cubicBezTo>
                  <a:pt x="8727578" y="1034844"/>
                  <a:pt x="8488026" y="1015684"/>
                  <a:pt x="8131377" y="1011105"/>
                </a:cubicBezTo>
                <a:cubicBezTo>
                  <a:pt x="7774728" y="1006526"/>
                  <a:pt x="7758934" y="989241"/>
                  <a:pt x="7568957" y="1011105"/>
                </a:cubicBezTo>
                <a:cubicBezTo>
                  <a:pt x="7378980" y="1032969"/>
                  <a:pt x="7212428" y="1016265"/>
                  <a:pt x="7006537" y="1011105"/>
                </a:cubicBezTo>
                <a:cubicBezTo>
                  <a:pt x="6800646" y="1005945"/>
                  <a:pt x="6789976" y="1003324"/>
                  <a:pt x="6674505" y="1011105"/>
                </a:cubicBezTo>
                <a:cubicBezTo>
                  <a:pt x="6559034" y="1018886"/>
                  <a:pt x="6257905" y="979664"/>
                  <a:pt x="5996891" y="1011105"/>
                </a:cubicBezTo>
                <a:cubicBezTo>
                  <a:pt x="5735877" y="1042546"/>
                  <a:pt x="5724235" y="1011235"/>
                  <a:pt x="5549665" y="1011105"/>
                </a:cubicBezTo>
                <a:cubicBezTo>
                  <a:pt x="5375095" y="1010975"/>
                  <a:pt x="5175858" y="983591"/>
                  <a:pt x="4987245" y="1011105"/>
                </a:cubicBezTo>
                <a:cubicBezTo>
                  <a:pt x="4798632" y="1038619"/>
                  <a:pt x="4447031" y="1019021"/>
                  <a:pt x="4309630" y="1011105"/>
                </a:cubicBezTo>
                <a:cubicBezTo>
                  <a:pt x="4172229" y="1003189"/>
                  <a:pt x="3860413" y="1036848"/>
                  <a:pt x="3516821" y="1011105"/>
                </a:cubicBezTo>
                <a:cubicBezTo>
                  <a:pt x="3173229" y="985362"/>
                  <a:pt x="2923299" y="983703"/>
                  <a:pt x="2724011" y="1011105"/>
                </a:cubicBezTo>
                <a:cubicBezTo>
                  <a:pt x="2524723" y="1038508"/>
                  <a:pt x="2054589" y="991363"/>
                  <a:pt x="1816008" y="1011105"/>
                </a:cubicBezTo>
                <a:cubicBezTo>
                  <a:pt x="1577427" y="1030847"/>
                  <a:pt x="1416766" y="1003888"/>
                  <a:pt x="1253587" y="1011105"/>
                </a:cubicBezTo>
                <a:cubicBezTo>
                  <a:pt x="1090408" y="1018322"/>
                  <a:pt x="847398" y="1006641"/>
                  <a:pt x="691167" y="1011105"/>
                </a:cubicBezTo>
                <a:cubicBezTo>
                  <a:pt x="534936" y="1015569"/>
                  <a:pt x="344311" y="997982"/>
                  <a:pt x="0" y="1011105"/>
                </a:cubicBezTo>
                <a:cubicBezTo>
                  <a:pt x="15118" y="896978"/>
                  <a:pt x="1092" y="631695"/>
                  <a:pt x="0" y="495441"/>
                </a:cubicBezTo>
                <a:cubicBezTo>
                  <a:pt x="-1092" y="359187"/>
                  <a:pt x="24436" y="122014"/>
                  <a:pt x="0" y="0"/>
                </a:cubicBezTo>
                <a:close/>
              </a:path>
              <a:path w="11519451" h="1011105" stroke="0" extrusionOk="0">
                <a:moveTo>
                  <a:pt x="0" y="0"/>
                </a:moveTo>
                <a:cubicBezTo>
                  <a:pt x="452375" y="9607"/>
                  <a:pt x="726168" y="42751"/>
                  <a:pt x="908004" y="0"/>
                </a:cubicBezTo>
                <a:cubicBezTo>
                  <a:pt x="1089840" y="-42751"/>
                  <a:pt x="1328166" y="17070"/>
                  <a:pt x="1470424" y="0"/>
                </a:cubicBezTo>
                <a:cubicBezTo>
                  <a:pt x="1612682" y="-17070"/>
                  <a:pt x="2142105" y="22686"/>
                  <a:pt x="2378428" y="0"/>
                </a:cubicBezTo>
                <a:cubicBezTo>
                  <a:pt x="2614751" y="-22686"/>
                  <a:pt x="2678836" y="7721"/>
                  <a:pt x="2825654" y="0"/>
                </a:cubicBezTo>
                <a:cubicBezTo>
                  <a:pt x="2972472" y="-7721"/>
                  <a:pt x="3083302" y="16995"/>
                  <a:pt x="3272879" y="0"/>
                </a:cubicBezTo>
                <a:cubicBezTo>
                  <a:pt x="3462457" y="-16995"/>
                  <a:pt x="3688357" y="-9353"/>
                  <a:pt x="3950494" y="0"/>
                </a:cubicBezTo>
                <a:cubicBezTo>
                  <a:pt x="4212632" y="9353"/>
                  <a:pt x="4155815" y="2467"/>
                  <a:pt x="4282525" y="0"/>
                </a:cubicBezTo>
                <a:cubicBezTo>
                  <a:pt x="4409235" y="-2467"/>
                  <a:pt x="4677623" y="-24499"/>
                  <a:pt x="4960140" y="0"/>
                </a:cubicBezTo>
                <a:cubicBezTo>
                  <a:pt x="5242658" y="24499"/>
                  <a:pt x="5364256" y="-29752"/>
                  <a:pt x="5637755" y="0"/>
                </a:cubicBezTo>
                <a:cubicBezTo>
                  <a:pt x="5911254" y="29752"/>
                  <a:pt x="5945434" y="-23934"/>
                  <a:pt x="6200175" y="0"/>
                </a:cubicBezTo>
                <a:cubicBezTo>
                  <a:pt x="6454916" y="23934"/>
                  <a:pt x="6561062" y="6926"/>
                  <a:pt x="6877790" y="0"/>
                </a:cubicBezTo>
                <a:cubicBezTo>
                  <a:pt x="7194518" y="-6926"/>
                  <a:pt x="7225056" y="927"/>
                  <a:pt x="7440210" y="0"/>
                </a:cubicBezTo>
                <a:cubicBezTo>
                  <a:pt x="7655364" y="-927"/>
                  <a:pt x="7753788" y="21239"/>
                  <a:pt x="7887436" y="0"/>
                </a:cubicBezTo>
                <a:cubicBezTo>
                  <a:pt x="8021084" y="-21239"/>
                  <a:pt x="8427718" y="19771"/>
                  <a:pt x="8680245" y="0"/>
                </a:cubicBezTo>
                <a:cubicBezTo>
                  <a:pt x="8932772" y="-19771"/>
                  <a:pt x="9175720" y="24669"/>
                  <a:pt x="9473054" y="0"/>
                </a:cubicBezTo>
                <a:cubicBezTo>
                  <a:pt x="9770388" y="-24669"/>
                  <a:pt x="10004670" y="-21497"/>
                  <a:pt x="10150669" y="0"/>
                </a:cubicBezTo>
                <a:cubicBezTo>
                  <a:pt x="10296668" y="21497"/>
                  <a:pt x="11152023" y="45900"/>
                  <a:pt x="11519451" y="0"/>
                </a:cubicBezTo>
                <a:cubicBezTo>
                  <a:pt x="11512293" y="143445"/>
                  <a:pt x="11509563" y="391409"/>
                  <a:pt x="11519451" y="515664"/>
                </a:cubicBezTo>
                <a:cubicBezTo>
                  <a:pt x="11529339" y="639919"/>
                  <a:pt x="11541144" y="771800"/>
                  <a:pt x="11519451" y="1011105"/>
                </a:cubicBezTo>
                <a:cubicBezTo>
                  <a:pt x="11257935" y="1022646"/>
                  <a:pt x="11138382" y="995593"/>
                  <a:pt x="10957031" y="1011105"/>
                </a:cubicBezTo>
                <a:cubicBezTo>
                  <a:pt x="10775680" y="1026617"/>
                  <a:pt x="10667510" y="1039113"/>
                  <a:pt x="10394610" y="1011105"/>
                </a:cubicBezTo>
                <a:cubicBezTo>
                  <a:pt x="10121710" y="983097"/>
                  <a:pt x="10115337" y="1022088"/>
                  <a:pt x="9947385" y="1011105"/>
                </a:cubicBezTo>
                <a:cubicBezTo>
                  <a:pt x="9779433" y="1000122"/>
                  <a:pt x="9630804" y="1017022"/>
                  <a:pt x="9384964" y="1011105"/>
                </a:cubicBezTo>
                <a:cubicBezTo>
                  <a:pt x="9139124" y="1005188"/>
                  <a:pt x="8887358" y="1026973"/>
                  <a:pt x="8707350" y="1011105"/>
                </a:cubicBezTo>
                <a:cubicBezTo>
                  <a:pt x="8527342" y="995237"/>
                  <a:pt x="8178419" y="974149"/>
                  <a:pt x="7799346" y="1011105"/>
                </a:cubicBezTo>
                <a:cubicBezTo>
                  <a:pt x="7420273" y="1048061"/>
                  <a:pt x="7494462" y="1018617"/>
                  <a:pt x="7236926" y="1011105"/>
                </a:cubicBezTo>
                <a:cubicBezTo>
                  <a:pt x="6979390" y="1003593"/>
                  <a:pt x="6967013" y="1023772"/>
                  <a:pt x="6789700" y="1011105"/>
                </a:cubicBezTo>
                <a:cubicBezTo>
                  <a:pt x="6612387" y="998438"/>
                  <a:pt x="6283857" y="997297"/>
                  <a:pt x="5996891" y="1011105"/>
                </a:cubicBezTo>
                <a:cubicBezTo>
                  <a:pt x="5709925" y="1024913"/>
                  <a:pt x="5471124" y="997584"/>
                  <a:pt x="5204081" y="1011105"/>
                </a:cubicBezTo>
                <a:cubicBezTo>
                  <a:pt x="4937038" y="1024627"/>
                  <a:pt x="4659829" y="999325"/>
                  <a:pt x="4411272" y="1011105"/>
                </a:cubicBezTo>
                <a:cubicBezTo>
                  <a:pt x="4162715" y="1022885"/>
                  <a:pt x="3819809" y="1049790"/>
                  <a:pt x="3618463" y="1011105"/>
                </a:cubicBezTo>
                <a:cubicBezTo>
                  <a:pt x="3417117" y="972420"/>
                  <a:pt x="3045971" y="974720"/>
                  <a:pt x="2825654" y="1011105"/>
                </a:cubicBezTo>
                <a:cubicBezTo>
                  <a:pt x="2605337" y="1047490"/>
                  <a:pt x="2415604" y="1036488"/>
                  <a:pt x="2263233" y="1011105"/>
                </a:cubicBezTo>
                <a:cubicBezTo>
                  <a:pt x="2110862" y="985722"/>
                  <a:pt x="1846433" y="977600"/>
                  <a:pt x="1585619" y="1011105"/>
                </a:cubicBezTo>
                <a:cubicBezTo>
                  <a:pt x="1324805" y="1044610"/>
                  <a:pt x="1220423" y="988510"/>
                  <a:pt x="1023198" y="1011105"/>
                </a:cubicBezTo>
                <a:cubicBezTo>
                  <a:pt x="825973" y="1033700"/>
                  <a:pt x="400060" y="1049518"/>
                  <a:pt x="0" y="1011105"/>
                </a:cubicBezTo>
                <a:cubicBezTo>
                  <a:pt x="20275" y="790132"/>
                  <a:pt x="-23754" y="747532"/>
                  <a:pt x="0" y="515664"/>
                </a:cubicBezTo>
                <a:cubicBezTo>
                  <a:pt x="23754" y="283796"/>
                  <a:pt x="581" y="252901"/>
                  <a:pt x="0" y="0"/>
                </a:cubicBezTo>
                <a:close/>
              </a:path>
            </a:pathLst>
          </a:custGeom>
          <a:solidFill>
            <a:srgbClr val="F9F9C5">
              <a:alpha val="94902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 từ phù hợp với mỗi lời giải thích dưới đây: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E3C516-3056-FCA2-4BA0-501457A4A3CE}"/>
              </a:ext>
            </a:extLst>
          </p:cNvPr>
          <p:cNvSpPr/>
          <p:nvPr/>
        </p:nvSpPr>
        <p:spPr>
          <a:xfrm>
            <a:off x="874643" y="1580321"/>
            <a:ext cx="2206487" cy="9740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7CF6F7-3573-D124-17F6-1CADBB141C8B}"/>
              </a:ext>
            </a:extLst>
          </p:cNvPr>
          <p:cNvSpPr/>
          <p:nvPr/>
        </p:nvSpPr>
        <p:spPr>
          <a:xfrm>
            <a:off x="4442791" y="1540565"/>
            <a:ext cx="2206487" cy="9740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8046B9-DE87-9410-483F-620DB4F12E1F}"/>
              </a:ext>
            </a:extLst>
          </p:cNvPr>
          <p:cNvSpPr/>
          <p:nvPr/>
        </p:nvSpPr>
        <p:spPr>
          <a:xfrm>
            <a:off x="8150087" y="1530626"/>
            <a:ext cx="2206487" cy="974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07F04-ABA3-4DEE-CC09-D36A0EDD7AC1}"/>
              </a:ext>
            </a:extLst>
          </p:cNvPr>
          <p:cNvSpPr txBox="1"/>
          <p:nvPr/>
        </p:nvSpPr>
        <p:spPr>
          <a:xfrm>
            <a:off x="1123122" y="2932043"/>
            <a:ext cx="101379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 lại cho mình hoặc cho ai đó. 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rõ, rất thành thạo.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Cố dùng sức để lấy về được cho mình (hoặc cố gắng để đạt cho được).</a:t>
            </a:r>
          </a:p>
        </p:txBody>
      </p:sp>
    </p:spTree>
    <p:extLst>
      <p:ext uri="{BB962C8B-B14F-4D97-AF65-F5344CB8AC3E}">
        <p14:creationId xmlns:p14="http://schemas.microsoft.com/office/powerpoint/2010/main" val="18920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25182 0.189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39779 0.315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9192 0.55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861307" y="1699004"/>
            <a:ext cx="11006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có nhiều loài thực vật quý hiếm.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ải Ngân Hà sáng lấp lánh trên bầu trời đêm.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Suối chảy róc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đêm ngày.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Sương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mờ trên đỉnh núi.</a:t>
            </a:r>
          </a:p>
        </p:txBody>
      </p:sp>
      <p:pic>
        <p:nvPicPr>
          <p:cNvPr id="7170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B5E93B2-2153-4099-855B-88622C06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83" y="1818862"/>
            <a:ext cx="659185" cy="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838CF33A-BE60-4D46-BC26-F819BE72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04" y="3210339"/>
            <a:ext cx="500545" cy="4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68409964-E32A-478B-9C6B-0FAEC4A8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83" y="3756992"/>
            <a:ext cx="686167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8A7E7C9-0DED-423B-A017-59FEF554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2" y="2454887"/>
            <a:ext cx="600482" cy="5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rlin | Pixar Wiki | Fandom">
            <a:extLst>
              <a:ext uri="{FF2B5EF4-FFF2-40B4-BE49-F238E27FC236}">
                <a16:creationId xmlns:a16="http://schemas.microsoft.com/office/drawing/2014/main" id="{5B5EC2C4-5AA9-4FEC-816A-C55A1762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9889" y="3826999"/>
            <a:ext cx="1634870" cy="12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3. 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4800" b="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2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42DF83D-BA89-3AB2-BEB6-6C72FF91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2" y="279212"/>
            <a:ext cx="713477" cy="6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414 -0.04467 C -0.1707 -0.05463 -0.21484 -0.05972 -0.26106 -0.05972 C -0.31341 -0.05972 -0.35599 -0.05463 -0.38528 -0.04467 L -0.5263 -2.22222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0509 L -0.2017 -0.04653 C -0.24675 -0.0581 -0.31472 -0.06412 -0.38594 -0.06412 C -0.46667 -0.06412 -0.53165 -0.0581 -0.5767 -0.04653 L -0.79362 0.00509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528 L -0.10794 -0.03634 C -0.13034 -0.04791 -0.16406 -0.05393 -0.19948 -0.05393 C -0.23958 -0.05393 -0.27187 -0.04791 -0.29427 -0.03634 L -0.40208 0.01528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0347 L -0.17006 -0.05509 C -0.2086 -0.06666 -0.26615 -0.07268 -0.32722 -0.07268 C -0.39558 -0.07268 -0.45092 -0.06666 -0.48933 -0.05509 L -0.67409 -0.00347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676275" y="1699004"/>
            <a:ext cx="11191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là một vùng đất rộng lớn, được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cỏ xanh mượt. Nhiều loài động vật là cư dân của nơi đây như: chim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chuột,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hươu cao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Nếu bạn muốn đi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ngoại thì đồng cỏ là một lựa chọn tuyệt vời. Còn gì vui bằng khi được chạy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cỏ xanh như ngọc.</a:t>
            </a:r>
          </a:p>
          <a:p>
            <a:pPr lvl="0" algn="r"/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Từ điển bách khoa toàn thư đầu tiên của tôi)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ngã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in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0C7021D-B31E-40FB-74A7-2C3E799E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83" y="14854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BB95021D-E04B-CA3E-AD0C-A98C6059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458" y="149501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006C8D41-4701-E2F1-1AA3-3755537F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3" y="20950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0E3344-5371-62D2-DFFF-960F6E39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08" y="2754733"/>
            <a:ext cx="470467" cy="4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105961-FA77-F2CF-B131-8DF02FC8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09" y="2754038"/>
            <a:ext cx="460942" cy="4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6602861-F8D1-6AE0-3B50-6C8D164E5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33" y="265706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7BDBE337-00C5-27B8-FD13-0CDE02C8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9" y="3447973"/>
            <a:ext cx="441892" cy="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DD8FFBE-4732-2B24-D791-2FD9A133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33" y="40092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9EC1EFFF-2A20-6A1A-1A17-04051F98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3" y="46188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78 L -0.2638 -0.0456 C -0.31849 -0.05509 -0.40065 -0.05972 -0.48737 -0.05972 C -0.58515 -0.05972 -0.66458 -0.05509 -0.71927 -0.0456 L -0.98242 -0.00278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2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14128 -0.04467 C -0.17057 -0.05463 -0.21459 -0.05972 -0.26107 -0.05972 C -0.31341 -0.05972 -0.35599 -0.05463 -0.38529 -0.04467 L -0.5263 -3.33333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4128 -0.04468 C -0.17058 -0.05463 -0.21459 -0.05972 -0.26107 -0.05972 C -0.31341 -0.05972 -0.35599 -0.05463 -0.38529 -0.04468 L -0.5263 1.11111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2199 L -0.30169 -0.03936 C -0.36433 -0.05278 -0.45834 -0.05973 -0.55755 -0.05973 C -0.66927 -0.05973 -0.76016 -0.05278 -0.82279 -0.03936 L -1.12383 0.02199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128 -0.04468 C -0.17057 -0.05463 -0.21458 -0.05972 -0.26107 -0.05972 C -0.31341 -0.05972 -0.35599 -0.05463 -0.38529 -0.04468 L -0.5263 1.11111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023 L -0.30573 -0.05741 C -0.36914 -0.05903 -0.46446 -0.05972 -0.56498 -0.05972 C -0.67826 -0.05972 -0.77045 -0.05903 -0.83386 -0.05741 L -1.13894 -0.05023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5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128 -0.04468 C -0.17058 -0.05463 -0.21459 -0.05972 -0.26107 -0.05972 C -0.31341 -0.05972 -0.35599 -0.05463 -0.38529 -0.04468 L -0.52631 1.11111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kumimoji="0" sz="80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35742" y="756311"/>
            <a:ext cx="5215127" cy="1323439"/>
            <a:chOff x="3372581" y="750220"/>
            <a:chExt cx="5215127" cy="1323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 w="8572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372581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9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22">
            <a:extLst>
              <a:ext uri="{FF2B5EF4-FFF2-40B4-BE49-F238E27FC236}">
                <a16:creationId xmlns:a16="http://schemas.microsoft.com/office/drawing/2014/main" id="{5CC8D643-7C1B-4132-BB76-4C2F75BE68E5}"/>
              </a:ext>
            </a:extLst>
          </p:cNvPr>
          <p:cNvGrpSpPr/>
          <p:nvPr/>
        </p:nvGrpSpPr>
        <p:grpSpPr>
          <a:xfrm>
            <a:off x="3773492" y="174968"/>
            <a:ext cx="8418508" cy="6508064"/>
            <a:chOff x="2156963" y="362271"/>
            <a:chExt cx="8418508" cy="6508064"/>
          </a:xfrm>
        </p:grpSpPr>
        <p:grpSp>
          <p:nvGrpSpPr>
            <p:cNvPr id="10" name="组合 21">
              <a:extLst>
                <a:ext uri="{FF2B5EF4-FFF2-40B4-BE49-F238E27FC236}">
                  <a16:creationId xmlns:a16="http://schemas.microsoft.com/office/drawing/2014/main" id="{1C0F89A3-DEF9-46F7-9A7F-F5E0F875168F}"/>
                </a:ext>
              </a:extLst>
            </p:cNvPr>
            <p:cNvGrpSpPr/>
            <p:nvPr/>
          </p:nvGrpSpPr>
          <p:grpSpPr>
            <a:xfrm>
              <a:off x="4727794" y="362271"/>
              <a:ext cx="2736412" cy="2646878"/>
              <a:chOff x="4727794" y="202251"/>
              <a:chExt cx="2736412" cy="2646878"/>
            </a:xfrm>
          </p:grpSpPr>
          <p:grpSp>
            <p:nvGrpSpPr>
              <p:cNvPr id="12" name="组合 19">
                <a:extLst>
                  <a:ext uri="{FF2B5EF4-FFF2-40B4-BE49-F238E27FC236}">
                    <a16:creationId xmlns:a16="http://schemas.microsoft.com/office/drawing/2014/main" id="{E9B3AEC1-3851-457F-BA16-29D256DD8236}"/>
                  </a:ext>
                </a:extLst>
              </p:cNvPr>
              <p:cNvGrpSpPr/>
              <p:nvPr/>
            </p:nvGrpSpPr>
            <p:grpSpPr>
              <a:xfrm>
                <a:off x="4727794" y="635000"/>
                <a:ext cx="2736412" cy="1735665"/>
                <a:chOff x="4727794" y="635000"/>
                <a:chExt cx="2736412" cy="1735665"/>
              </a:xfrm>
            </p:grpSpPr>
            <p:sp>
              <p:nvSpPr>
                <p:cNvPr id="14" name="任意多边形: 形状 12">
                  <a:extLst>
                    <a:ext uri="{FF2B5EF4-FFF2-40B4-BE49-F238E27FC236}">
                      <a16:creationId xmlns:a16="http://schemas.microsoft.com/office/drawing/2014/main" id="{B8A12E84-DD42-49FB-9838-F2962EC8D5CC}"/>
                    </a:ext>
                  </a:extLst>
                </p:cNvPr>
                <p:cNvSpPr/>
                <p:nvPr/>
              </p:nvSpPr>
              <p:spPr>
                <a:xfrm>
                  <a:off x="5355588" y="762845"/>
                  <a:ext cx="1127760" cy="1607820"/>
                </a:xfrm>
                <a:custGeom>
                  <a:avLst/>
                  <a:gdLst>
                    <a:gd name="connsiteX0" fmla="*/ 18706 w 1127760"/>
                    <a:gd name="connsiteY0" fmla="*/ 16724 h 1607820"/>
                    <a:gd name="connsiteX1" fmla="*/ 18706 w 1127760"/>
                    <a:gd name="connsiteY1" fmla="*/ 1590677 h 1607820"/>
                    <a:gd name="connsiteX2" fmla="*/ 1109053 w 1127760"/>
                    <a:gd name="connsiteY2" fmla="*/ 1590677 h 1607820"/>
                    <a:gd name="connsiteX3" fmla="*/ 1109053 w 1127760"/>
                    <a:gd name="connsiteY3" fmla="*/ 16724 h 1607820"/>
                    <a:gd name="connsiteX4" fmla="*/ 0 w 1127760"/>
                    <a:gd name="connsiteY4" fmla="*/ 0 h 1607820"/>
                    <a:gd name="connsiteX5" fmla="*/ 1127760 w 1127760"/>
                    <a:gd name="connsiteY5" fmla="*/ 0 h 1607820"/>
                    <a:gd name="connsiteX6" fmla="*/ 1127760 w 1127760"/>
                    <a:gd name="connsiteY6" fmla="*/ 1607820 h 1607820"/>
                    <a:gd name="connsiteX7" fmla="*/ 0 w 1127760"/>
                    <a:gd name="connsiteY7" fmla="*/ 1607820 h 160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7760" h="1607820">
                      <a:moveTo>
                        <a:pt x="18706" y="16724"/>
                      </a:moveTo>
                      <a:lnTo>
                        <a:pt x="18706" y="1590677"/>
                      </a:lnTo>
                      <a:lnTo>
                        <a:pt x="1109053" y="1590677"/>
                      </a:lnTo>
                      <a:lnTo>
                        <a:pt x="1109053" y="16724"/>
                      </a:lnTo>
                      <a:close/>
                      <a:moveTo>
                        <a:pt x="0" y="0"/>
                      </a:moveTo>
                      <a:lnTo>
                        <a:pt x="1127760" y="0"/>
                      </a:lnTo>
                      <a:lnTo>
                        <a:pt x="1127760" y="1607820"/>
                      </a:lnTo>
                      <a:lnTo>
                        <a:pt x="0" y="1607820"/>
                      </a:lnTo>
                      <a:close/>
                    </a:path>
                  </a:pathLst>
                </a:custGeom>
                <a:solidFill>
                  <a:srgbClr val="F9AF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任意多边形: 形状 9">
                  <a:extLst>
                    <a:ext uri="{FF2B5EF4-FFF2-40B4-BE49-F238E27FC236}">
                      <a16:creationId xmlns:a16="http://schemas.microsoft.com/office/drawing/2014/main" id="{E8D19419-2A10-4800-8B35-CC2F97C1D4A4}"/>
                    </a:ext>
                  </a:extLst>
                </p:cNvPr>
                <p:cNvSpPr/>
                <p:nvPr/>
              </p:nvSpPr>
              <p:spPr>
                <a:xfrm>
                  <a:off x="5532120" y="635000"/>
                  <a:ext cx="1127760" cy="1607820"/>
                </a:xfrm>
                <a:custGeom>
                  <a:avLst/>
                  <a:gdLst>
                    <a:gd name="connsiteX0" fmla="*/ 70819 w 1127760"/>
                    <a:gd name="connsiteY0" fmla="*/ 69373 h 1607820"/>
                    <a:gd name="connsiteX1" fmla="*/ 70819 w 1127760"/>
                    <a:gd name="connsiteY1" fmla="*/ 1538447 h 1607820"/>
                    <a:gd name="connsiteX2" fmla="*/ 1056941 w 1127760"/>
                    <a:gd name="connsiteY2" fmla="*/ 1538447 h 1607820"/>
                    <a:gd name="connsiteX3" fmla="*/ 1056941 w 1127760"/>
                    <a:gd name="connsiteY3" fmla="*/ 69373 h 1607820"/>
                    <a:gd name="connsiteX4" fmla="*/ 0 w 1127760"/>
                    <a:gd name="connsiteY4" fmla="*/ 0 h 1607820"/>
                    <a:gd name="connsiteX5" fmla="*/ 1127760 w 1127760"/>
                    <a:gd name="connsiteY5" fmla="*/ 0 h 1607820"/>
                    <a:gd name="connsiteX6" fmla="*/ 1127760 w 1127760"/>
                    <a:gd name="connsiteY6" fmla="*/ 1607820 h 1607820"/>
                    <a:gd name="connsiteX7" fmla="*/ 0 w 1127760"/>
                    <a:gd name="connsiteY7" fmla="*/ 1607820 h 160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7760" h="1607820">
                      <a:moveTo>
                        <a:pt x="70819" y="69373"/>
                      </a:moveTo>
                      <a:lnTo>
                        <a:pt x="70819" y="1538447"/>
                      </a:lnTo>
                      <a:lnTo>
                        <a:pt x="1056941" y="1538447"/>
                      </a:lnTo>
                      <a:lnTo>
                        <a:pt x="1056941" y="69373"/>
                      </a:lnTo>
                      <a:close/>
                      <a:moveTo>
                        <a:pt x="0" y="0"/>
                      </a:moveTo>
                      <a:lnTo>
                        <a:pt x="1127760" y="0"/>
                      </a:lnTo>
                      <a:lnTo>
                        <a:pt x="1127760" y="1607820"/>
                      </a:lnTo>
                      <a:lnTo>
                        <a:pt x="0" y="16078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6" name="图片 16">
                  <a:extLst>
                    <a:ext uri="{FF2B5EF4-FFF2-40B4-BE49-F238E27FC236}">
                      <a16:creationId xmlns:a16="http://schemas.microsoft.com/office/drawing/2014/main" id="{48A84B96-852C-4FF1-9791-CFABA9B858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7794" y="762845"/>
                  <a:ext cx="1079057" cy="762845"/>
                </a:xfrm>
                <a:prstGeom prst="rect">
                  <a:avLst/>
                </a:prstGeom>
              </p:spPr>
            </p:pic>
            <p:pic>
              <p:nvPicPr>
                <p:cNvPr id="17" name="图片 17">
                  <a:extLst>
                    <a:ext uri="{FF2B5EF4-FFF2-40B4-BE49-F238E27FC236}">
                      <a16:creationId xmlns:a16="http://schemas.microsoft.com/office/drawing/2014/main" id="{E0778684-01DB-4FCA-B0F2-9C3AFBD32C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85149" y="1588345"/>
                  <a:ext cx="1079057" cy="762845"/>
                </a:xfrm>
                <a:prstGeom prst="rect">
                  <a:avLst/>
                </a:prstGeom>
              </p:spPr>
            </p:pic>
          </p:grpSp>
          <p:sp>
            <p:nvSpPr>
              <p:cNvPr id="13" name="文本框 18">
                <a:extLst>
                  <a:ext uri="{FF2B5EF4-FFF2-40B4-BE49-F238E27FC236}">
                    <a16:creationId xmlns:a16="http://schemas.microsoft.com/office/drawing/2014/main" id="{D8D021A5-3851-4AE4-A79A-418CD623D4D6}"/>
                  </a:ext>
                </a:extLst>
              </p:cNvPr>
              <p:cNvSpPr txBox="1"/>
              <p:nvPr/>
            </p:nvSpPr>
            <p:spPr>
              <a:xfrm>
                <a:off x="5851116" y="202251"/>
                <a:ext cx="440272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6600" b="1">
                    <a:solidFill>
                      <a:srgbClr val="FC7F50"/>
                    </a:solidFill>
                    <a:latin typeface="字魂65号-时光手札体" panose="00000500000000000000" pitchFamily="2" charset="-122"/>
                    <a:ea typeface="字魂65号-时光手札体" panose="00000500000000000000" pitchFamily="2" charset="-122"/>
                  </a:defRPr>
                </a:lvl1pPr>
              </a:lstStyle>
              <a:p>
                <a:pPr>
                  <a:defRPr/>
                </a:pPr>
                <a:r>
                  <a:rPr lang="en-US" altLang="zh-CN" dirty="0"/>
                  <a:t>1</a:t>
                </a:r>
                <a:endParaRPr lang="zh-CN" altLang="en-US" dirty="0"/>
              </a:p>
            </p:txBody>
          </p:sp>
        </p:grpSp>
        <p:sp>
          <p:nvSpPr>
            <p:cNvPr id="11" name="矩形 20">
              <a:extLst>
                <a:ext uri="{FF2B5EF4-FFF2-40B4-BE49-F238E27FC236}">
                  <a16:creationId xmlns:a16="http://schemas.microsoft.com/office/drawing/2014/main" id="{1941CDAF-A2E6-4C75-8A6D-7F4960D08A69}"/>
                </a:ext>
              </a:extLst>
            </p:cNvPr>
            <p:cNvSpPr/>
            <p:nvPr/>
          </p:nvSpPr>
          <p:spPr>
            <a:xfrm>
              <a:off x="2156963" y="2530685"/>
              <a:ext cx="84185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3800" b="1" dirty="0" err="1">
                  <a:solidFill>
                    <a:srgbClr val="FC7F50"/>
                  </a:solidFill>
                  <a:latin typeface="Times New Roman" panose="02020603050405020304" pitchFamily="18" charset="0"/>
                  <a:ea typeface="字魂65号-时光手札体" panose="00000500000000000000" pitchFamily="2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13800" b="1" dirty="0">
                  <a:solidFill>
                    <a:srgbClr val="FC7F50"/>
                  </a:solidFill>
                  <a:latin typeface="Times New Roman" panose="02020603050405020304" pitchFamily="18" charset="0"/>
                  <a:ea typeface="字魂65号-时光手札体" panose="00000500000000000000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altLang="zh-CN" sz="13800" b="1" dirty="0" err="1">
                  <a:solidFill>
                    <a:srgbClr val="FC7F50"/>
                  </a:solidFill>
                  <a:latin typeface="Times New Roman" panose="02020603050405020304" pitchFamily="18" charset="0"/>
                  <a:ea typeface="字魂65号-时光手札体" panose="00000500000000000000" pitchFamily="2" charset="-122"/>
                  <a:cs typeface="Times New Roman" panose="02020603050405020304" pitchFamily="18" charset="0"/>
                </a:rPr>
                <a:t>động</a:t>
              </a:r>
              <a:endParaRPr lang="zh-CN" altLang="en-US" sz="13800" b="1" dirty="0">
                <a:solidFill>
                  <a:srgbClr val="FC7F50"/>
                </a:solidFill>
                <a:latin typeface="Times New Roman" panose="02020603050405020304" pitchFamily="18" charset="0"/>
                <a:ea typeface="字魂65号-时光手札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5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624547" y="762001"/>
            <a:ext cx="7681377" cy="4924425"/>
            <a:chOff x="1576923" y="2093033"/>
            <a:chExt cx="5451023" cy="160930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945066" y="2454787"/>
              <a:ext cx="5082197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Trao đổi với người thân về: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Hiện tượng ô nhiễm môi trường ở địa phương 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Nguyên nhân của hiện tượng ô nhiễm đó.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AF9666-2A33-AECB-24C0-ED740CFB657F}"/>
              </a:ext>
            </a:extLst>
          </p:cNvPr>
          <p:cNvSpPr txBox="1"/>
          <p:nvPr/>
        </p:nvSpPr>
        <p:spPr>
          <a:xfrm>
            <a:off x="4495800" y="885825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87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C6926ED-C71B-81F4-DE5D-473CF7531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D2861CDB-6495-4F36-AD88-0A56A32875FC}"/>
              </a:ext>
            </a:extLst>
          </p:cNvPr>
          <p:cNvSpPr/>
          <p:nvPr/>
        </p:nvSpPr>
        <p:spPr>
          <a:xfrm>
            <a:off x="5633156" y="0"/>
            <a:ext cx="5630345" cy="2492693"/>
          </a:xfrm>
          <a:prstGeom prst="cloud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9BCD108C-FED5-4F24-A6D2-734F33CF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3" y="343105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50095-9F3B-4441-8C6C-1ACFBCCDE403}"/>
              </a:ext>
            </a:extLst>
          </p:cNvPr>
          <p:cNvSpPr txBox="1"/>
          <p:nvPr/>
        </p:nvSpPr>
        <p:spPr>
          <a:xfrm>
            <a:off x="6310905" y="157248"/>
            <a:ext cx="450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lại!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UN VECTOR by welikegroovyturtles on DeviantArt">
            <a:extLst>
              <a:ext uri="{FF2B5EF4-FFF2-40B4-BE49-F238E27FC236}">
                <a16:creationId xmlns:a16="http://schemas.microsoft.com/office/drawing/2014/main" id="{F0889580-3781-4B23-AE6C-7CD55F75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70" y="157248"/>
            <a:ext cx="1577030" cy="15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11A693C-2F24-666A-21FC-A91DC39AAD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17" b="92806" l="9925" r="89992">
                        <a14:foregroundMark x1="65972" y1="32374" x2="65972" y2="32374"/>
                        <a14:foregroundMark x1="67973" y1="29406" x2="67973" y2="29406"/>
                        <a14:foregroundMark x1="26272" y1="37500" x2="26272" y2="37500"/>
                        <a14:foregroundMark x1="57548" y1="28597" x2="57548" y2="28597"/>
                        <a14:foregroundMark x1="67807" y1="28417" x2="67807" y2="28417"/>
                        <a14:foregroundMark x1="66222" y1="59353" x2="66222" y2="59353"/>
                        <a14:backgroundMark x1="25104" y1="57284" x2="25104" y2="57284"/>
                        <a14:backgroundMark x1="18098" y1="39928" x2="18098" y2="39928"/>
                        <a14:backgroundMark x1="18766" y1="37500" x2="18766" y2="37500"/>
                        <a14:backgroundMark x1="86155" y1="42626" x2="86155" y2="42626"/>
                        <a14:backgroundMark x1="86155" y1="37230" x2="86822" y2="60522"/>
                        <a14:backgroundMark x1="15346" y1="39658" x2="15346" y2="39658"/>
                        <a14:backgroundMark x1="45955" y1="52338" x2="45955" y2="52338"/>
                        <a14:backgroundMark x1="45955" y1="53687" x2="45955" y2="53687"/>
                        <a14:backgroundMark x1="23937" y1="57644" x2="23937" y2="57644"/>
                        <a14:backgroundMark x1="23770" y1="57464" x2="23770" y2="57464"/>
                        <a14:backgroundMark x1="23770" y1="57464" x2="23770" y2="57464"/>
                        <a14:backgroundMark x1="23770" y1="57464" x2="23770" y2="57464"/>
                        <a14:backgroundMark x1="22602" y1="54047" x2="24187" y2="62770"/>
                        <a14:backgroundMark x1="45204" y1="56385" x2="46372" y2="60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55"/>
          <a:stretch/>
        </p:blipFill>
        <p:spPr>
          <a:xfrm>
            <a:off x="3107531" y="2492693"/>
            <a:ext cx="5482343" cy="37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D07770-A3CE-27C5-8ED3-1F2B134CC3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4" name="Picture 3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9EBB6428-F36B-4C28-B205-CF3EE4ED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0" name="Nhóm 14">
            <a:extLst>
              <a:ext uri="{FF2B5EF4-FFF2-40B4-BE49-F238E27FC236}">
                <a16:creationId xmlns:a16="http://schemas.microsoft.com/office/drawing/2014/main" id="{5C00E434-A934-48CA-BFDA-36E7ECB7BC1E}"/>
              </a:ext>
            </a:extLst>
          </p:cNvPr>
          <p:cNvGrpSpPr/>
          <p:nvPr/>
        </p:nvGrpSpPr>
        <p:grpSpPr>
          <a:xfrm>
            <a:off x="1505470" y="91464"/>
            <a:ext cx="8537615" cy="4464137"/>
            <a:chOff x="2733259" y="371059"/>
            <a:chExt cx="6725479" cy="3849927"/>
          </a:xfrm>
        </p:grpSpPr>
        <p:sp>
          <p:nvSpPr>
            <p:cNvPr id="11" name="Lưu đồ: Điểm Kết Thúc 15">
              <a:extLst>
                <a:ext uri="{FF2B5EF4-FFF2-40B4-BE49-F238E27FC236}">
                  <a16:creationId xmlns:a16="http://schemas.microsoft.com/office/drawing/2014/main" id="{FD55AC45-7237-4E7D-99BC-E51E0473655B}"/>
                </a:ext>
              </a:extLst>
            </p:cNvPr>
            <p:cNvSpPr/>
            <p:nvPr/>
          </p:nvSpPr>
          <p:spPr>
            <a:xfrm>
              <a:off x="2733259" y="371059"/>
              <a:ext cx="6725479" cy="3849927"/>
            </a:xfrm>
            <a:prstGeom prst="flowChartTerminator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7">
              <a:extLst>
                <a:ext uri="{FF2B5EF4-FFF2-40B4-BE49-F238E27FC236}">
                  <a16:creationId xmlns:a16="http://schemas.microsoft.com/office/drawing/2014/main" id="{F3187D93-ABAD-45A3-82C9-9EBE84E34094}"/>
                </a:ext>
              </a:extLst>
            </p:cNvPr>
            <p:cNvSpPr txBox="1"/>
            <p:nvPr/>
          </p:nvSpPr>
          <p:spPr>
            <a:xfrm>
              <a:off x="4481943" y="860669"/>
              <a:ext cx="2690193" cy="504317"/>
            </a:xfrm>
            <a:custGeom>
              <a:avLst/>
              <a:gdLst>
                <a:gd name="connsiteX0" fmla="*/ 0 w 2690193"/>
                <a:gd name="connsiteY0" fmla="*/ 0 h 504317"/>
                <a:gd name="connsiteX1" fmla="*/ 511137 w 2690193"/>
                <a:gd name="connsiteY1" fmla="*/ 0 h 504317"/>
                <a:gd name="connsiteX2" fmla="*/ 1102979 w 2690193"/>
                <a:gd name="connsiteY2" fmla="*/ 0 h 504317"/>
                <a:gd name="connsiteX3" fmla="*/ 1694822 w 2690193"/>
                <a:gd name="connsiteY3" fmla="*/ 0 h 504317"/>
                <a:gd name="connsiteX4" fmla="*/ 2179056 w 2690193"/>
                <a:gd name="connsiteY4" fmla="*/ 0 h 504317"/>
                <a:gd name="connsiteX5" fmla="*/ 2690193 w 2690193"/>
                <a:gd name="connsiteY5" fmla="*/ 0 h 504317"/>
                <a:gd name="connsiteX6" fmla="*/ 2690193 w 2690193"/>
                <a:gd name="connsiteY6" fmla="*/ 504317 h 504317"/>
                <a:gd name="connsiteX7" fmla="*/ 2179056 w 2690193"/>
                <a:gd name="connsiteY7" fmla="*/ 504317 h 504317"/>
                <a:gd name="connsiteX8" fmla="*/ 1587214 w 2690193"/>
                <a:gd name="connsiteY8" fmla="*/ 504317 h 504317"/>
                <a:gd name="connsiteX9" fmla="*/ 995371 w 2690193"/>
                <a:gd name="connsiteY9" fmla="*/ 504317 h 504317"/>
                <a:gd name="connsiteX10" fmla="*/ 0 w 2690193"/>
                <a:gd name="connsiteY10" fmla="*/ 504317 h 504317"/>
                <a:gd name="connsiteX11" fmla="*/ 0 w 2690193"/>
                <a:gd name="connsiteY11" fmla="*/ 0 h 5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0193" h="504317" extrusionOk="0">
                  <a:moveTo>
                    <a:pt x="0" y="0"/>
                  </a:moveTo>
                  <a:cubicBezTo>
                    <a:pt x="226208" y="-39123"/>
                    <a:pt x="370858" y="37321"/>
                    <a:pt x="511137" y="0"/>
                  </a:cubicBezTo>
                  <a:cubicBezTo>
                    <a:pt x="651416" y="-37321"/>
                    <a:pt x="894726" y="44236"/>
                    <a:pt x="1102979" y="0"/>
                  </a:cubicBezTo>
                  <a:cubicBezTo>
                    <a:pt x="1311232" y="-44236"/>
                    <a:pt x="1494956" y="53759"/>
                    <a:pt x="1694822" y="0"/>
                  </a:cubicBezTo>
                  <a:cubicBezTo>
                    <a:pt x="1894688" y="-53759"/>
                    <a:pt x="2043329" y="56016"/>
                    <a:pt x="2179056" y="0"/>
                  </a:cubicBezTo>
                  <a:cubicBezTo>
                    <a:pt x="2314783" y="-56016"/>
                    <a:pt x="2541540" y="35386"/>
                    <a:pt x="2690193" y="0"/>
                  </a:cubicBezTo>
                  <a:cubicBezTo>
                    <a:pt x="2717159" y="195789"/>
                    <a:pt x="2684380" y="341291"/>
                    <a:pt x="2690193" y="504317"/>
                  </a:cubicBezTo>
                  <a:cubicBezTo>
                    <a:pt x="2454476" y="531268"/>
                    <a:pt x="2349028" y="452028"/>
                    <a:pt x="2179056" y="504317"/>
                  </a:cubicBezTo>
                  <a:cubicBezTo>
                    <a:pt x="2009084" y="556606"/>
                    <a:pt x="1836899" y="438840"/>
                    <a:pt x="1587214" y="504317"/>
                  </a:cubicBezTo>
                  <a:cubicBezTo>
                    <a:pt x="1337529" y="569794"/>
                    <a:pt x="1175367" y="452380"/>
                    <a:pt x="995371" y="504317"/>
                  </a:cubicBezTo>
                  <a:cubicBezTo>
                    <a:pt x="815375" y="556254"/>
                    <a:pt x="383030" y="494729"/>
                    <a:pt x="0" y="504317"/>
                  </a:cubicBezTo>
                  <a:cubicBezTo>
                    <a:pt x="-46273" y="260486"/>
                    <a:pt x="25560" y="21574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12184477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endParaRPr>
            </a:p>
          </p:txBody>
        </p:sp>
      </p:grpSp>
      <p:pic>
        <p:nvPicPr>
          <p:cNvPr id="16" name="图片 6">
            <a:extLst>
              <a:ext uri="{FF2B5EF4-FFF2-40B4-BE49-F238E27FC236}">
                <a16:creationId xmlns:a16="http://schemas.microsoft.com/office/drawing/2014/main" id="{C12ACEE4-84EF-4A5C-A79F-881E305E7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14" y="3154166"/>
            <a:ext cx="3446025" cy="28872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8BCAF-0535-F432-13CB-13BEAED1C347}"/>
              </a:ext>
            </a:extLst>
          </p:cNvPr>
          <p:cNvGrpSpPr/>
          <p:nvPr/>
        </p:nvGrpSpPr>
        <p:grpSpPr>
          <a:xfrm>
            <a:off x="3706800" y="498542"/>
            <a:ext cx="4161442" cy="1707834"/>
            <a:chOff x="3972365" y="1613184"/>
            <a:chExt cx="4084320" cy="192155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345FF4D-32B7-F2BF-DD50-57C055C422CE}"/>
                </a:ext>
              </a:extLst>
            </p:cNvPr>
            <p:cNvSpPr/>
            <p:nvPr/>
          </p:nvSpPr>
          <p:spPr>
            <a:xfrm>
              <a:off x="3972365" y="1613184"/>
              <a:ext cx="4084320" cy="1921556"/>
            </a:xfrm>
            <a:prstGeom prst="roundRect">
              <a:avLst/>
            </a:prstGeom>
            <a:solidFill>
              <a:srgbClr val="A24A0E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0C3F32A-755D-6658-364F-12E7A6BB1B42}"/>
                </a:ext>
              </a:extLst>
            </p:cNvPr>
            <p:cNvSpPr/>
            <p:nvPr/>
          </p:nvSpPr>
          <p:spPr>
            <a:xfrm>
              <a:off x="4114070" y="1810027"/>
              <a:ext cx="3790409" cy="1528649"/>
            </a:xfrm>
            <a:prstGeom prst="roundRect">
              <a:avLst/>
            </a:prstGeom>
            <a:solidFill>
              <a:srgbClr val="00823E">
                <a:alpha val="92157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3C713C7-E1BF-2C3F-30BB-BD5A72C71A6C}"/>
              </a:ext>
            </a:extLst>
          </p:cNvPr>
          <p:cNvSpPr txBox="1"/>
          <p:nvPr/>
        </p:nvSpPr>
        <p:spPr>
          <a:xfrm>
            <a:off x="4220227" y="995470"/>
            <a:ext cx="358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27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0DCFE-88A7-3C37-A635-504399E18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59" y="2430058"/>
            <a:ext cx="828518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53E6E9-7300-6BC7-2387-B5D951F6A7A2}"/>
              </a:ext>
            </a:extLst>
          </p:cNvPr>
          <p:cNvSpPr/>
          <p:nvPr/>
        </p:nvSpPr>
        <p:spPr>
          <a:xfrm>
            <a:off x="1514475" y="1903279"/>
            <a:ext cx="10067925" cy="2106746"/>
          </a:xfrm>
          <a:custGeom>
            <a:avLst/>
            <a:gdLst>
              <a:gd name="connsiteX0" fmla="*/ 0 w 10067925"/>
              <a:gd name="connsiteY0" fmla="*/ 221103 h 2106746"/>
              <a:gd name="connsiteX1" fmla="*/ 221103 w 10067925"/>
              <a:gd name="connsiteY1" fmla="*/ 0 h 2106746"/>
              <a:gd name="connsiteX2" fmla="*/ 9846822 w 10067925"/>
              <a:gd name="connsiteY2" fmla="*/ 0 h 2106746"/>
              <a:gd name="connsiteX3" fmla="*/ 10067925 w 10067925"/>
              <a:gd name="connsiteY3" fmla="*/ 221103 h 2106746"/>
              <a:gd name="connsiteX4" fmla="*/ 10067925 w 10067925"/>
              <a:gd name="connsiteY4" fmla="*/ 1885643 h 2106746"/>
              <a:gd name="connsiteX5" fmla="*/ 9846822 w 10067925"/>
              <a:gd name="connsiteY5" fmla="*/ 2106746 h 2106746"/>
              <a:gd name="connsiteX6" fmla="*/ 221103 w 10067925"/>
              <a:gd name="connsiteY6" fmla="*/ 2106746 h 2106746"/>
              <a:gd name="connsiteX7" fmla="*/ 0 w 10067925"/>
              <a:gd name="connsiteY7" fmla="*/ 1885643 h 2106746"/>
              <a:gd name="connsiteX8" fmla="*/ 0 w 10067925"/>
              <a:gd name="connsiteY8" fmla="*/ 221103 h 210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7925" h="2106746" fill="none" extrusionOk="0">
                <a:moveTo>
                  <a:pt x="0" y="221103"/>
                </a:moveTo>
                <a:cubicBezTo>
                  <a:pt x="101" y="101712"/>
                  <a:pt x="104076" y="8535"/>
                  <a:pt x="221103" y="0"/>
                </a:cubicBezTo>
                <a:cubicBezTo>
                  <a:pt x="4474763" y="72427"/>
                  <a:pt x="8265723" y="61419"/>
                  <a:pt x="9846822" y="0"/>
                </a:cubicBezTo>
                <a:cubicBezTo>
                  <a:pt x="9966220" y="-18681"/>
                  <a:pt x="10051142" y="93915"/>
                  <a:pt x="10067925" y="221103"/>
                </a:cubicBezTo>
                <a:cubicBezTo>
                  <a:pt x="10029780" y="464174"/>
                  <a:pt x="10206074" y="1598859"/>
                  <a:pt x="10067925" y="1885643"/>
                </a:cubicBezTo>
                <a:cubicBezTo>
                  <a:pt x="10072010" y="1987023"/>
                  <a:pt x="9956878" y="2093231"/>
                  <a:pt x="9846822" y="2106746"/>
                </a:cubicBezTo>
                <a:cubicBezTo>
                  <a:pt x="6756561" y="2136573"/>
                  <a:pt x="4878775" y="2027440"/>
                  <a:pt x="221103" y="2106746"/>
                </a:cubicBezTo>
                <a:cubicBezTo>
                  <a:pt x="102631" y="2106335"/>
                  <a:pt x="-18076" y="2011329"/>
                  <a:pt x="0" y="1885643"/>
                </a:cubicBezTo>
                <a:cubicBezTo>
                  <a:pt x="-134538" y="1151836"/>
                  <a:pt x="148528" y="625426"/>
                  <a:pt x="0" y="221103"/>
                </a:cubicBezTo>
                <a:close/>
              </a:path>
              <a:path w="10067925" h="2106746" stroke="0" extrusionOk="0">
                <a:moveTo>
                  <a:pt x="0" y="221103"/>
                </a:moveTo>
                <a:cubicBezTo>
                  <a:pt x="11219" y="102049"/>
                  <a:pt x="102362" y="7022"/>
                  <a:pt x="221103" y="0"/>
                </a:cubicBezTo>
                <a:cubicBezTo>
                  <a:pt x="2262792" y="123000"/>
                  <a:pt x="7156604" y="-96860"/>
                  <a:pt x="9846822" y="0"/>
                </a:cubicBezTo>
                <a:cubicBezTo>
                  <a:pt x="9959006" y="-7566"/>
                  <a:pt x="10076783" y="81134"/>
                  <a:pt x="10067925" y="221103"/>
                </a:cubicBezTo>
                <a:cubicBezTo>
                  <a:pt x="9925570" y="462027"/>
                  <a:pt x="10002132" y="1130264"/>
                  <a:pt x="10067925" y="1885643"/>
                </a:cubicBezTo>
                <a:cubicBezTo>
                  <a:pt x="10046625" y="2015472"/>
                  <a:pt x="9952818" y="2104109"/>
                  <a:pt x="9846822" y="2106746"/>
                </a:cubicBezTo>
                <a:cubicBezTo>
                  <a:pt x="5336314" y="1946039"/>
                  <a:pt x="5022638" y="2146413"/>
                  <a:pt x="221103" y="2106746"/>
                </a:cubicBezTo>
                <a:cubicBezTo>
                  <a:pt x="92680" y="2105471"/>
                  <a:pt x="-13772" y="2001516"/>
                  <a:pt x="0" y="1885643"/>
                </a:cubicBezTo>
                <a:cubicBezTo>
                  <a:pt x="-27113" y="1263616"/>
                  <a:pt x="56179" y="729575"/>
                  <a:pt x="0" y="22110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chính tả bài thơ Em nghĩ về Trái Đất (theo hình thức nghe – viết) trong khoảng 15 phút.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từ ngữ chứa r/d hoặc gi (hoặc dấu hỏi/ dấu ngã)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CF1BCD-D2D0-18F2-B76E-9AFB7EE9A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45" y="398096"/>
            <a:ext cx="621845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9B4389AE-26CD-4116-920B-867052BDF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4989" y="1643561"/>
            <a:ext cx="1824396" cy="2833893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1BA5D9-BEA1-0BAC-A0A7-B02DBC26A46B}"/>
              </a:ext>
            </a:extLst>
          </p:cNvPr>
          <p:cNvSpPr txBox="1">
            <a:spLocks/>
          </p:cNvSpPr>
          <p:nvPr/>
        </p:nvSpPr>
        <p:spPr>
          <a:xfrm>
            <a:off x="4548915" y="1410737"/>
            <a:ext cx="7138259" cy="1046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584200">
                  <a:prstClr val="white"/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15554-8E98-570F-EAFC-F61D67A03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532" y="246850"/>
            <a:ext cx="6523285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3B375-94B1-4DC9-B021-8A90F7D5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75" y="123825"/>
            <a:ext cx="4743449" cy="124725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nghĩ về Trái Đất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5842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5E3ED-5DB8-4940-B36E-5EBC044F8DA8}"/>
              </a:ext>
            </a:extLst>
          </p:cNvPr>
          <p:cNvSpPr txBox="1">
            <a:spLocks/>
          </p:cNvSpPr>
          <p:nvPr/>
        </p:nvSpPr>
        <p:spPr>
          <a:xfrm>
            <a:off x="689809" y="1115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vươn vai đứng dậy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đã xanh rồi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biêng biếc mây trời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chim vui ngọt quá.</a:t>
            </a:r>
          </a:p>
        </p:txBody>
      </p:sp>
      <p:pic>
        <p:nvPicPr>
          <p:cNvPr id="5" name="Picture 4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9E82CB62-03AB-42FA-A165-F0D573E4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1421">
            <a:off x="10535597" y="1219063"/>
            <a:ext cx="1738052" cy="1159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A237DC-088D-9B23-61DC-170924DFA53E}"/>
              </a:ext>
            </a:extLst>
          </p:cNvPr>
          <p:cNvSpPr txBox="1">
            <a:spLocks/>
          </p:cNvSpPr>
          <p:nvPr/>
        </p:nvSpPr>
        <p:spPr>
          <a:xfrm>
            <a:off x="6038851" y="1134143"/>
            <a:ext cx="5562600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 khăn xanh biển cả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Khoác áo thơm hương rừng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mang trên lưng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đứa con của đất.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01EC-4390-0036-4B36-683A61D15674}"/>
              </a:ext>
            </a:extLst>
          </p:cNvPr>
          <p:cNvSpPr txBox="1">
            <a:spLocks/>
          </p:cNvSpPr>
          <p:nvPr/>
        </p:nvSpPr>
        <p:spPr>
          <a:xfrm>
            <a:off x="4156909" y="3401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ban mai nắng ấm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linh bờ thảo nguyên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giữ được bình 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hoa thơm thơm mãi.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42FA-D6DD-F839-ED53-A9FD970C4178}"/>
              </a:ext>
            </a:extLst>
          </p:cNvPr>
          <p:cNvSpPr txBox="1">
            <a:spLocks/>
          </p:cNvSpPr>
          <p:nvPr/>
        </p:nvSpPr>
        <p:spPr>
          <a:xfrm>
            <a:off x="7204909" y="5687681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Lãm Thắng)</a:t>
            </a:r>
          </a:p>
        </p:txBody>
      </p:sp>
    </p:spTree>
    <p:extLst>
      <p:ext uri="{BB962C8B-B14F-4D97-AF65-F5344CB8AC3E}">
        <p14:creationId xmlns:p14="http://schemas.microsoft.com/office/powerpoint/2010/main" val="30887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30" y="1698713"/>
            <a:ext cx="6587674" cy="3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887270" y="2665516"/>
            <a:ext cx="5219271" cy="210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8FDFA45-DC4E-4204-A80E-60AD3AE4815B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81D91-F90D-4676-AF64-AAF14E637CCA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3C6F2CF-3F67-459D-A3F1-6B1A33CF0401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9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3" y="1490970"/>
            <a:ext cx="7886283" cy="47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370640" y="2860571"/>
            <a:ext cx="6261652" cy="2104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cảm xúc trong trẻo, hồn nhiên của một em nhỏ về trái đất - hành tinh xanh của chúng ta.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47A390-1E64-8DF1-03E4-D9A102D69244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108D11-1416-F171-C0EA-299DF2F9FFF5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3E9F8B9-CBBD-CCD0-F1DB-23B78C13883A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F03DD84-0FFE-39F5-0703-00D29A66B0C9}"/>
              </a:ext>
            </a:extLst>
          </p:cNvPr>
          <p:cNvSpPr/>
          <p:nvPr/>
        </p:nvSpPr>
        <p:spPr>
          <a:xfrm>
            <a:off x="5832979" y="2055474"/>
            <a:ext cx="5473196" cy="2146852"/>
          </a:xfrm>
          <a:custGeom>
            <a:avLst/>
            <a:gdLst>
              <a:gd name="connsiteX0" fmla="*/ 494107 w 5473196"/>
              <a:gd name="connsiteY0" fmla="*/ 714126 h 2146852"/>
              <a:gd name="connsiteX1" fmla="*/ 712402 w 5473196"/>
              <a:gd name="connsiteY1" fmla="*/ 343247 h 2146852"/>
              <a:gd name="connsiteX2" fmla="*/ 1774354 w 5473196"/>
              <a:gd name="connsiteY2" fmla="*/ 258516 h 2146852"/>
              <a:gd name="connsiteX3" fmla="*/ 2845048 w 5473196"/>
              <a:gd name="connsiteY3" fmla="*/ 170555 h 2146852"/>
              <a:gd name="connsiteX4" fmla="*/ 3262252 w 5473196"/>
              <a:gd name="connsiteY4" fmla="*/ 9939 h 2146852"/>
              <a:gd name="connsiteX5" fmla="*/ 3779672 w 5473196"/>
              <a:gd name="connsiteY5" fmla="*/ 123294 h 2146852"/>
              <a:gd name="connsiteX6" fmla="*/ 4492961 w 5473196"/>
              <a:gd name="connsiteY6" fmla="*/ 34289 h 2146852"/>
              <a:gd name="connsiteX7" fmla="*/ 4854674 w 5473196"/>
              <a:gd name="connsiteY7" fmla="*/ 277102 h 2146852"/>
              <a:gd name="connsiteX8" fmla="*/ 5318882 w 5473196"/>
              <a:gd name="connsiteY8" fmla="*/ 512759 h 2146852"/>
              <a:gd name="connsiteX9" fmla="*/ 5298104 w 5473196"/>
              <a:gd name="connsiteY9" fmla="*/ 768294 h 2146852"/>
              <a:gd name="connsiteX10" fmla="*/ 5449884 w 5473196"/>
              <a:gd name="connsiteY10" fmla="*/ 1159001 h 2146852"/>
              <a:gd name="connsiteX11" fmla="*/ 4738875 w 5473196"/>
              <a:gd name="connsiteY11" fmla="*/ 1501007 h 2146852"/>
              <a:gd name="connsiteX12" fmla="*/ 4484346 w 5473196"/>
              <a:gd name="connsiteY12" fmla="*/ 1794062 h 2146852"/>
              <a:gd name="connsiteX13" fmla="*/ 3617757 w 5473196"/>
              <a:gd name="connsiteY13" fmla="*/ 1829545 h 2146852"/>
              <a:gd name="connsiteX14" fmla="*/ 2998475 w 5473196"/>
              <a:gd name="connsiteY14" fmla="*/ 2142180 h 2146852"/>
              <a:gd name="connsiteX15" fmla="*/ 2087922 w 5473196"/>
              <a:gd name="connsiteY15" fmla="*/ 1951349 h 2146852"/>
              <a:gd name="connsiteX16" fmla="*/ 735334 w 5473196"/>
              <a:gd name="connsiteY16" fmla="*/ 1762804 h 2146852"/>
              <a:gd name="connsiteX17" fmla="*/ 140630 w 5473196"/>
              <a:gd name="connsiteY17" fmla="*/ 1552989 h 2146852"/>
              <a:gd name="connsiteX18" fmla="*/ 267705 w 5473196"/>
              <a:gd name="connsiteY18" fmla="*/ 1269773 h 2146852"/>
              <a:gd name="connsiteX19" fmla="*/ -634 w 5473196"/>
              <a:gd name="connsiteY19" fmla="*/ 979203 h 2146852"/>
              <a:gd name="connsiteX20" fmla="*/ 489420 w 5473196"/>
              <a:gd name="connsiteY20" fmla="*/ 720934 h 2146852"/>
              <a:gd name="connsiteX21" fmla="*/ 494107 w 5473196"/>
              <a:gd name="connsiteY21" fmla="*/ 714126 h 2146852"/>
              <a:gd name="connsiteX0" fmla="*/ -481336 w 5473196"/>
              <a:gd name="connsiteY0" fmla="*/ 2106319 h 2146852"/>
              <a:gd name="connsiteX1" fmla="*/ -540971 w 5473196"/>
              <a:gd name="connsiteY1" fmla="*/ 2165954 h 2146852"/>
              <a:gd name="connsiteX2" fmla="*/ -600606 w 5473196"/>
              <a:gd name="connsiteY2" fmla="*/ 2106319 h 2146852"/>
              <a:gd name="connsiteX3" fmla="*/ -540971 w 5473196"/>
              <a:gd name="connsiteY3" fmla="*/ 2046684 h 2146852"/>
              <a:gd name="connsiteX4" fmla="*/ -481336 w 5473196"/>
              <a:gd name="connsiteY4" fmla="*/ 2106319 h 2146852"/>
              <a:gd name="connsiteX0" fmla="*/ -78217 w 5473196"/>
              <a:gd name="connsiteY0" fmla="*/ 1998074 h 2146852"/>
              <a:gd name="connsiteX1" fmla="*/ -197487 w 5473196"/>
              <a:gd name="connsiteY1" fmla="*/ 2117344 h 2146852"/>
              <a:gd name="connsiteX2" fmla="*/ -316757 w 5473196"/>
              <a:gd name="connsiteY2" fmla="*/ 1998074 h 2146852"/>
              <a:gd name="connsiteX3" fmla="*/ -197487 w 5473196"/>
              <a:gd name="connsiteY3" fmla="*/ 1878804 h 2146852"/>
              <a:gd name="connsiteX4" fmla="*/ -78217 w 5473196"/>
              <a:gd name="connsiteY4" fmla="*/ 1998074 h 2146852"/>
              <a:gd name="connsiteX0" fmla="*/ 438657 w 5473196"/>
              <a:gd name="connsiteY0" fmla="*/ 1853979 h 2146852"/>
              <a:gd name="connsiteX1" fmla="*/ 259753 w 5473196"/>
              <a:gd name="connsiteY1" fmla="*/ 2032883 h 2146852"/>
              <a:gd name="connsiteX2" fmla="*/ 80849 w 5473196"/>
              <a:gd name="connsiteY2" fmla="*/ 1853979 h 2146852"/>
              <a:gd name="connsiteX3" fmla="*/ 259753 w 5473196"/>
              <a:gd name="connsiteY3" fmla="*/ 1675075 h 2146852"/>
              <a:gd name="connsiteX4" fmla="*/ 438657 w 5473196"/>
              <a:gd name="connsiteY4" fmla="*/ 1853979 h 2146852"/>
              <a:gd name="connsiteX0" fmla="*/ 594576 w 5473196"/>
              <a:gd name="connsiteY0" fmla="*/ 1300882 h 2146852"/>
              <a:gd name="connsiteX1" fmla="*/ 273659 w 5473196"/>
              <a:gd name="connsiteY1" fmla="*/ 1261275 h 2146852"/>
              <a:gd name="connsiteX2" fmla="*/ 877738 w 5473196"/>
              <a:gd name="connsiteY2" fmla="*/ 1734328 h 2146852"/>
              <a:gd name="connsiteX3" fmla="*/ 737361 w 5473196"/>
              <a:gd name="connsiteY3" fmla="*/ 1753262 h 2146852"/>
              <a:gd name="connsiteX4" fmla="*/ 2087669 w 5473196"/>
              <a:gd name="connsiteY4" fmla="*/ 1942602 h 2146852"/>
              <a:gd name="connsiteX5" fmla="*/ 2003037 w 5473196"/>
              <a:gd name="connsiteY5" fmla="*/ 1856132 h 2146852"/>
              <a:gd name="connsiteX6" fmla="*/ 3652218 w 5473196"/>
              <a:gd name="connsiteY6" fmla="*/ 1726973 h 2146852"/>
              <a:gd name="connsiteX7" fmla="*/ 3618390 w 5473196"/>
              <a:gd name="connsiteY7" fmla="*/ 1821842 h 2146852"/>
              <a:gd name="connsiteX8" fmla="*/ 4323951 w 5473196"/>
              <a:gd name="connsiteY8" fmla="*/ 1140713 h 2146852"/>
              <a:gd name="connsiteX9" fmla="*/ 4735834 w 5473196"/>
              <a:gd name="connsiteY9" fmla="*/ 1495342 h 2146852"/>
              <a:gd name="connsiteX10" fmla="*/ 5295570 w 5473196"/>
              <a:gd name="connsiteY10" fmla="*/ 763026 h 2146852"/>
              <a:gd name="connsiteX11" fmla="*/ 5112117 w 5473196"/>
              <a:gd name="connsiteY11" fmla="*/ 896012 h 2146852"/>
              <a:gd name="connsiteX12" fmla="*/ 4855434 w 5473196"/>
              <a:gd name="connsiteY12" fmla="*/ 269648 h 2146852"/>
              <a:gd name="connsiteX13" fmla="*/ 4865063 w 5473196"/>
              <a:gd name="connsiteY13" fmla="*/ 332463 h 2146852"/>
              <a:gd name="connsiteX14" fmla="*/ 3684018 w 5473196"/>
              <a:gd name="connsiteY14" fmla="*/ 196397 h 2146852"/>
              <a:gd name="connsiteX15" fmla="*/ 3778025 w 5473196"/>
              <a:gd name="connsiteY15" fmla="*/ 116287 h 2146852"/>
              <a:gd name="connsiteX16" fmla="*/ 2805139 w 5473196"/>
              <a:gd name="connsiteY16" fmla="*/ 234563 h 2146852"/>
              <a:gd name="connsiteX17" fmla="*/ 2850622 w 5473196"/>
              <a:gd name="connsiteY17" fmla="*/ 165486 h 2146852"/>
              <a:gd name="connsiteX18" fmla="*/ 1773720 w 5473196"/>
              <a:gd name="connsiteY18" fmla="*/ 258019 h 2146852"/>
              <a:gd name="connsiteX19" fmla="*/ 1938423 w 5473196"/>
              <a:gd name="connsiteY19" fmla="*/ 325009 h 2146852"/>
              <a:gd name="connsiteX20" fmla="*/ 522867 w 5473196"/>
              <a:gd name="connsiteY20" fmla="*/ 784644 h 2146852"/>
              <a:gd name="connsiteX21" fmla="*/ 494107 w 547319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73196" h="2146852" fill="none" extrusionOk="0">
                <a:moveTo>
                  <a:pt x="494107" y="714126"/>
                </a:moveTo>
                <a:cubicBezTo>
                  <a:pt x="464338" y="564844"/>
                  <a:pt x="508175" y="435516"/>
                  <a:pt x="712402" y="343247"/>
                </a:cubicBezTo>
                <a:cubicBezTo>
                  <a:pt x="1013745" y="202248"/>
                  <a:pt x="1351246" y="185162"/>
                  <a:pt x="1774354" y="258516"/>
                </a:cubicBezTo>
                <a:cubicBezTo>
                  <a:pt x="1994300" y="82810"/>
                  <a:pt x="2550500" y="-37124"/>
                  <a:pt x="2845048" y="170555"/>
                </a:cubicBezTo>
                <a:cubicBezTo>
                  <a:pt x="2918505" y="101913"/>
                  <a:pt x="3073898" y="24521"/>
                  <a:pt x="3262252" y="9939"/>
                </a:cubicBezTo>
                <a:cubicBezTo>
                  <a:pt x="3440184" y="-13473"/>
                  <a:pt x="3654503" y="39214"/>
                  <a:pt x="3779672" y="123294"/>
                </a:cubicBezTo>
                <a:cubicBezTo>
                  <a:pt x="3937673" y="14320"/>
                  <a:pt x="4263627" y="20885"/>
                  <a:pt x="4492961" y="34289"/>
                </a:cubicBezTo>
                <a:cubicBezTo>
                  <a:pt x="4690058" y="80295"/>
                  <a:pt x="4820573" y="154261"/>
                  <a:pt x="4854674" y="277102"/>
                </a:cubicBezTo>
                <a:cubicBezTo>
                  <a:pt x="5083668" y="278266"/>
                  <a:pt x="5256397" y="428370"/>
                  <a:pt x="5318882" y="512759"/>
                </a:cubicBezTo>
                <a:cubicBezTo>
                  <a:pt x="5365301" y="578107"/>
                  <a:pt x="5361258" y="694576"/>
                  <a:pt x="5298104" y="768294"/>
                </a:cubicBezTo>
                <a:cubicBezTo>
                  <a:pt x="5437951" y="871184"/>
                  <a:pt x="5519102" y="1025674"/>
                  <a:pt x="5449884" y="1159001"/>
                </a:cubicBezTo>
                <a:cubicBezTo>
                  <a:pt x="5320399" y="1353534"/>
                  <a:pt x="5142620" y="1511474"/>
                  <a:pt x="4738875" y="1501007"/>
                </a:cubicBezTo>
                <a:cubicBezTo>
                  <a:pt x="4770536" y="1608147"/>
                  <a:pt x="4639673" y="1721649"/>
                  <a:pt x="4484346" y="1794062"/>
                </a:cubicBezTo>
                <a:cubicBezTo>
                  <a:pt x="4210533" y="1862525"/>
                  <a:pt x="3886108" y="1944315"/>
                  <a:pt x="3617757" y="1829545"/>
                </a:cubicBezTo>
                <a:cubicBezTo>
                  <a:pt x="3539621" y="1982234"/>
                  <a:pt x="3260053" y="2086625"/>
                  <a:pt x="2998475" y="2142180"/>
                </a:cubicBezTo>
                <a:cubicBezTo>
                  <a:pt x="2627670" y="2193691"/>
                  <a:pt x="2338701" y="2141674"/>
                  <a:pt x="2087922" y="1951349"/>
                </a:cubicBezTo>
                <a:cubicBezTo>
                  <a:pt x="1613788" y="2136231"/>
                  <a:pt x="1018353" y="2020470"/>
                  <a:pt x="735334" y="1762804"/>
                </a:cubicBezTo>
                <a:cubicBezTo>
                  <a:pt x="495334" y="1799476"/>
                  <a:pt x="213564" y="1684997"/>
                  <a:pt x="140630" y="1552989"/>
                </a:cubicBezTo>
                <a:cubicBezTo>
                  <a:pt x="75275" y="1453049"/>
                  <a:pt x="152121" y="1363488"/>
                  <a:pt x="267705" y="1269773"/>
                </a:cubicBezTo>
                <a:cubicBezTo>
                  <a:pt x="80333" y="1221268"/>
                  <a:pt x="-27066" y="1100759"/>
                  <a:pt x="-634" y="979203"/>
                </a:cubicBezTo>
                <a:cubicBezTo>
                  <a:pt x="17328" y="807672"/>
                  <a:pt x="186893" y="739235"/>
                  <a:pt x="489420" y="720934"/>
                </a:cubicBezTo>
                <a:cubicBezTo>
                  <a:pt x="490911" y="718218"/>
                  <a:pt x="492327" y="716608"/>
                  <a:pt x="494107" y="714126"/>
                </a:cubicBezTo>
                <a:close/>
              </a:path>
              <a:path w="5473196" h="2146852" fill="none" extrusionOk="0">
                <a:moveTo>
                  <a:pt x="-481336" y="2106319"/>
                </a:moveTo>
                <a:cubicBezTo>
                  <a:pt x="-485708" y="2132346"/>
                  <a:pt x="-512698" y="2160807"/>
                  <a:pt x="-540971" y="2165954"/>
                </a:cubicBezTo>
                <a:cubicBezTo>
                  <a:pt x="-574159" y="2169807"/>
                  <a:pt x="-600406" y="2138295"/>
                  <a:pt x="-600606" y="2106319"/>
                </a:cubicBezTo>
                <a:cubicBezTo>
                  <a:pt x="-597967" y="2078235"/>
                  <a:pt x="-571097" y="2042860"/>
                  <a:pt x="-540971" y="2046684"/>
                </a:cubicBezTo>
                <a:cubicBezTo>
                  <a:pt x="-506543" y="2047357"/>
                  <a:pt x="-477455" y="2074846"/>
                  <a:pt x="-481336" y="2106319"/>
                </a:cubicBezTo>
                <a:close/>
              </a:path>
              <a:path w="5473196" h="2146852" fill="none" extrusionOk="0">
                <a:moveTo>
                  <a:pt x="-78217" y="1998074"/>
                </a:moveTo>
                <a:cubicBezTo>
                  <a:pt x="-64614" y="2058977"/>
                  <a:pt x="-122377" y="2120120"/>
                  <a:pt x="-197487" y="2117344"/>
                </a:cubicBezTo>
                <a:cubicBezTo>
                  <a:pt x="-265054" y="2109235"/>
                  <a:pt x="-320053" y="2054680"/>
                  <a:pt x="-316757" y="1998074"/>
                </a:cubicBezTo>
                <a:cubicBezTo>
                  <a:pt x="-316796" y="1934207"/>
                  <a:pt x="-265552" y="1894155"/>
                  <a:pt x="-197487" y="1878804"/>
                </a:cubicBezTo>
                <a:cubicBezTo>
                  <a:pt x="-145773" y="1877834"/>
                  <a:pt x="-74716" y="1930017"/>
                  <a:pt x="-78217" y="1998074"/>
                </a:cubicBezTo>
                <a:close/>
              </a:path>
              <a:path w="5473196" h="2146852" fill="none" extrusionOk="0">
                <a:moveTo>
                  <a:pt x="438657" y="1853979"/>
                </a:moveTo>
                <a:cubicBezTo>
                  <a:pt x="433435" y="1958644"/>
                  <a:pt x="358159" y="2026318"/>
                  <a:pt x="259753" y="2032883"/>
                </a:cubicBezTo>
                <a:cubicBezTo>
                  <a:pt x="149129" y="2031730"/>
                  <a:pt x="86778" y="1942475"/>
                  <a:pt x="80849" y="1853979"/>
                </a:cubicBezTo>
                <a:cubicBezTo>
                  <a:pt x="95596" y="1762869"/>
                  <a:pt x="162930" y="1667696"/>
                  <a:pt x="259753" y="1675075"/>
                </a:cubicBezTo>
                <a:cubicBezTo>
                  <a:pt x="378910" y="1678908"/>
                  <a:pt x="439116" y="1757442"/>
                  <a:pt x="438657" y="1853979"/>
                </a:cubicBezTo>
                <a:close/>
              </a:path>
              <a:path w="5473196" h="2146852" fill="none" extrusionOk="0">
                <a:moveTo>
                  <a:pt x="594576" y="1300882"/>
                </a:moveTo>
                <a:cubicBezTo>
                  <a:pt x="473675" y="1287444"/>
                  <a:pt x="358711" y="1291920"/>
                  <a:pt x="273659" y="1261275"/>
                </a:cubicBezTo>
                <a:moveTo>
                  <a:pt x="877738" y="1734328"/>
                </a:moveTo>
                <a:cubicBezTo>
                  <a:pt x="837973" y="1746402"/>
                  <a:pt x="779852" y="1757330"/>
                  <a:pt x="737361" y="1753262"/>
                </a:cubicBezTo>
                <a:moveTo>
                  <a:pt x="2087669" y="1942602"/>
                </a:moveTo>
                <a:cubicBezTo>
                  <a:pt x="2055073" y="1923982"/>
                  <a:pt x="2022472" y="1881129"/>
                  <a:pt x="2003037" y="1856132"/>
                </a:cubicBezTo>
                <a:moveTo>
                  <a:pt x="3652218" y="1726973"/>
                </a:moveTo>
                <a:cubicBezTo>
                  <a:pt x="3648357" y="1763521"/>
                  <a:pt x="3636724" y="1785367"/>
                  <a:pt x="3618390" y="1821842"/>
                </a:cubicBezTo>
                <a:moveTo>
                  <a:pt x="4323951" y="1140713"/>
                </a:moveTo>
                <a:cubicBezTo>
                  <a:pt x="4573090" y="1206166"/>
                  <a:pt x="4734920" y="1354696"/>
                  <a:pt x="4735834" y="1495342"/>
                </a:cubicBezTo>
                <a:moveTo>
                  <a:pt x="5295570" y="763026"/>
                </a:moveTo>
                <a:cubicBezTo>
                  <a:pt x="5262515" y="825705"/>
                  <a:pt x="5194244" y="859259"/>
                  <a:pt x="5112117" y="896012"/>
                </a:cubicBezTo>
                <a:moveTo>
                  <a:pt x="4855434" y="269648"/>
                </a:moveTo>
                <a:cubicBezTo>
                  <a:pt x="4863780" y="292393"/>
                  <a:pt x="4866658" y="310472"/>
                  <a:pt x="4865063" y="332463"/>
                </a:cubicBezTo>
                <a:moveTo>
                  <a:pt x="3684018" y="196397"/>
                </a:moveTo>
                <a:cubicBezTo>
                  <a:pt x="3715364" y="167098"/>
                  <a:pt x="3730896" y="135334"/>
                  <a:pt x="3778025" y="116287"/>
                </a:cubicBezTo>
                <a:moveTo>
                  <a:pt x="2805139" y="234563"/>
                </a:moveTo>
                <a:cubicBezTo>
                  <a:pt x="2817871" y="208942"/>
                  <a:pt x="2833462" y="190686"/>
                  <a:pt x="2850622" y="165486"/>
                </a:cubicBezTo>
                <a:moveTo>
                  <a:pt x="1773720" y="258019"/>
                </a:moveTo>
                <a:cubicBezTo>
                  <a:pt x="1828273" y="280819"/>
                  <a:pt x="1901171" y="302993"/>
                  <a:pt x="1938423" y="325009"/>
                </a:cubicBezTo>
                <a:moveTo>
                  <a:pt x="522867" y="784644"/>
                </a:moveTo>
                <a:cubicBezTo>
                  <a:pt x="511907" y="765415"/>
                  <a:pt x="497593" y="740374"/>
                  <a:pt x="494107" y="714126"/>
                </a:cubicBezTo>
              </a:path>
              <a:path w="5473196" h="2146852" stroke="0" extrusionOk="0">
                <a:moveTo>
                  <a:pt x="494107" y="714126"/>
                </a:moveTo>
                <a:cubicBezTo>
                  <a:pt x="464235" y="592143"/>
                  <a:pt x="557466" y="416125"/>
                  <a:pt x="712402" y="343247"/>
                </a:cubicBezTo>
                <a:cubicBezTo>
                  <a:pt x="1011394" y="216404"/>
                  <a:pt x="1423289" y="68854"/>
                  <a:pt x="1774354" y="258516"/>
                </a:cubicBezTo>
                <a:cubicBezTo>
                  <a:pt x="1929425" y="-15705"/>
                  <a:pt x="2468220" y="-20932"/>
                  <a:pt x="2845048" y="170555"/>
                </a:cubicBezTo>
                <a:cubicBezTo>
                  <a:pt x="2913106" y="81365"/>
                  <a:pt x="3102562" y="34684"/>
                  <a:pt x="3262252" y="9939"/>
                </a:cubicBezTo>
                <a:cubicBezTo>
                  <a:pt x="3466031" y="-1229"/>
                  <a:pt x="3669284" y="49169"/>
                  <a:pt x="3779672" y="123294"/>
                </a:cubicBezTo>
                <a:cubicBezTo>
                  <a:pt x="3931365" y="67371"/>
                  <a:pt x="4263959" y="5304"/>
                  <a:pt x="4492961" y="34289"/>
                </a:cubicBezTo>
                <a:cubicBezTo>
                  <a:pt x="4682122" y="49629"/>
                  <a:pt x="4811759" y="155451"/>
                  <a:pt x="4854674" y="277102"/>
                </a:cubicBezTo>
                <a:cubicBezTo>
                  <a:pt x="5048937" y="287682"/>
                  <a:pt x="5233695" y="417096"/>
                  <a:pt x="5318882" y="512759"/>
                </a:cubicBezTo>
                <a:cubicBezTo>
                  <a:pt x="5368240" y="592983"/>
                  <a:pt x="5373006" y="673128"/>
                  <a:pt x="5298104" y="768294"/>
                </a:cubicBezTo>
                <a:cubicBezTo>
                  <a:pt x="5485993" y="890869"/>
                  <a:pt x="5541991" y="1014684"/>
                  <a:pt x="5449884" y="1159001"/>
                </a:cubicBezTo>
                <a:cubicBezTo>
                  <a:pt x="5381751" y="1283140"/>
                  <a:pt x="5078107" y="1435931"/>
                  <a:pt x="4738875" y="1501007"/>
                </a:cubicBezTo>
                <a:cubicBezTo>
                  <a:pt x="4728729" y="1625050"/>
                  <a:pt x="4629541" y="1727776"/>
                  <a:pt x="4484346" y="1794062"/>
                </a:cubicBezTo>
                <a:cubicBezTo>
                  <a:pt x="4228142" y="1973705"/>
                  <a:pt x="3904903" y="1925069"/>
                  <a:pt x="3617757" y="1829545"/>
                </a:cubicBezTo>
                <a:cubicBezTo>
                  <a:pt x="3524924" y="1981367"/>
                  <a:pt x="3305553" y="2091995"/>
                  <a:pt x="2998475" y="2142180"/>
                </a:cubicBezTo>
                <a:cubicBezTo>
                  <a:pt x="2618153" y="2187351"/>
                  <a:pt x="2293319" y="2113460"/>
                  <a:pt x="2087922" y="1951349"/>
                </a:cubicBezTo>
                <a:cubicBezTo>
                  <a:pt x="1645035" y="2054175"/>
                  <a:pt x="1065043" y="2010975"/>
                  <a:pt x="735334" y="1762804"/>
                </a:cubicBezTo>
                <a:cubicBezTo>
                  <a:pt x="477695" y="1800558"/>
                  <a:pt x="187263" y="1675115"/>
                  <a:pt x="140630" y="1552989"/>
                </a:cubicBezTo>
                <a:cubicBezTo>
                  <a:pt x="102956" y="1460206"/>
                  <a:pt x="115815" y="1350978"/>
                  <a:pt x="267705" y="1269773"/>
                </a:cubicBezTo>
                <a:cubicBezTo>
                  <a:pt x="91881" y="1214944"/>
                  <a:pt x="-37822" y="1070386"/>
                  <a:pt x="-634" y="979203"/>
                </a:cubicBezTo>
                <a:cubicBezTo>
                  <a:pt x="53033" y="839443"/>
                  <a:pt x="200168" y="708715"/>
                  <a:pt x="489420" y="720934"/>
                </a:cubicBezTo>
                <a:cubicBezTo>
                  <a:pt x="491517" y="718846"/>
                  <a:pt x="492229" y="716738"/>
                  <a:pt x="494107" y="714126"/>
                </a:cubicBezTo>
                <a:close/>
              </a:path>
              <a:path w="5473196" h="2146852" stroke="0" extrusionOk="0">
                <a:moveTo>
                  <a:pt x="-481336" y="2106319"/>
                </a:moveTo>
                <a:cubicBezTo>
                  <a:pt x="-475729" y="2134109"/>
                  <a:pt x="-506086" y="2167119"/>
                  <a:pt x="-540971" y="2165954"/>
                </a:cubicBezTo>
                <a:cubicBezTo>
                  <a:pt x="-570196" y="2165395"/>
                  <a:pt x="-598927" y="2131750"/>
                  <a:pt x="-600606" y="2106319"/>
                </a:cubicBezTo>
                <a:cubicBezTo>
                  <a:pt x="-602475" y="2074499"/>
                  <a:pt x="-571412" y="2042532"/>
                  <a:pt x="-540971" y="2046684"/>
                </a:cubicBezTo>
                <a:cubicBezTo>
                  <a:pt x="-509865" y="2038983"/>
                  <a:pt x="-489120" y="2074607"/>
                  <a:pt x="-481336" y="2106319"/>
                </a:cubicBezTo>
                <a:close/>
              </a:path>
              <a:path w="5473196" h="2146852" stroke="0" extrusionOk="0">
                <a:moveTo>
                  <a:pt x="-78217" y="1998074"/>
                </a:moveTo>
                <a:cubicBezTo>
                  <a:pt x="-88751" y="2059460"/>
                  <a:pt x="-134047" y="2117522"/>
                  <a:pt x="-197487" y="2117344"/>
                </a:cubicBezTo>
                <a:cubicBezTo>
                  <a:pt x="-263816" y="2101123"/>
                  <a:pt x="-324031" y="2050187"/>
                  <a:pt x="-316757" y="1998074"/>
                </a:cubicBezTo>
                <a:cubicBezTo>
                  <a:pt x="-318462" y="1933360"/>
                  <a:pt x="-262083" y="1892994"/>
                  <a:pt x="-197487" y="1878804"/>
                </a:cubicBezTo>
                <a:cubicBezTo>
                  <a:pt x="-125057" y="1871867"/>
                  <a:pt x="-85981" y="1942532"/>
                  <a:pt x="-78217" y="1998074"/>
                </a:cubicBezTo>
                <a:close/>
              </a:path>
              <a:path w="5473196" h="2146852" stroke="0" extrusionOk="0">
                <a:moveTo>
                  <a:pt x="438657" y="1853979"/>
                </a:moveTo>
                <a:cubicBezTo>
                  <a:pt x="455813" y="1966695"/>
                  <a:pt x="379854" y="2041584"/>
                  <a:pt x="259753" y="2032883"/>
                </a:cubicBezTo>
                <a:cubicBezTo>
                  <a:pt x="162477" y="2050500"/>
                  <a:pt x="94791" y="1939934"/>
                  <a:pt x="80849" y="1853979"/>
                </a:cubicBezTo>
                <a:cubicBezTo>
                  <a:pt x="75977" y="1757923"/>
                  <a:pt x="163810" y="1669569"/>
                  <a:pt x="259753" y="1675075"/>
                </a:cubicBezTo>
                <a:cubicBezTo>
                  <a:pt x="360521" y="1654698"/>
                  <a:pt x="453277" y="1746011"/>
                  <a:pt x="438657" y="1853979"/>
                </a:cubicBezTo>
                <a:close/>
              </a:path>
              <a:path w="5473196" h="2146852" fill="none" stroke="0" extrusionOk="0">
                <a:moveTo>
                  <a:pt x="594576" y="1300882"/>
                </a:moveTo>
                <a:cubicBezTo>
                  <a:pt x="484697" y="1323280"/>
                  <a:pt x="357806" y="1312268"/>
                  <a:pt x="273659" y="1261275"/>
                </a:cubicBezTo>
                <a:moveTo>
                  <a:pt x="877738" y="1734328"/>
                </a:moveTo>
                <a:cubicBezTo>
                  <a:pt x="828297" y="1748544"/>
                  <a:pt x="781000" y="1742502"/>
                  <a:pt x="737361" y="1753262"/>
                </a:cubicBezTo>
                <a:moveTo>
                  <a:pt x="2087669" y="1942602"/>
                </a:moveTo>
                <a:cubicBezTo>
                  <a:pt x="2057106" y="1914893"/>
                  <a:pt x="2022713" y="1885047"/>
                  <a:pt x="2003037" y="1856132"/>
                </a:cubicBezTo>
                <a:moveTo>
                  <a:pt x="3652218" y="1726973"/>
                </a:moveTo>
                <a:cubicBezTo>
                  <a:pt x="3645042" y="1756845"/>
                  <a:pt x="3632358" y="1792603"/>
                  <a:pt x="3618390" y="1821842"/>
                </a:cubicBezTo>
                <a:moveTo>
                  <a:pt x="4323951" y="1140713"/>
                </a:moveTo>
                <a:cubicBezTo>
                  <a:pt x="4585018" y="1204416"/>
                  <a:pt x="4735348" y="1353452"/>
                  <a:pt x="4735834" y="1495342"/>
                </a:cubicBezTo>
                <a:moveTo>
                  <a:pt x="5295570" y="763026"/>
                </a:moveTo>
                <a:cubicBezTo>
                  <a:pt x="5253487" y="830395"/>
                  <a:pt x="5193612" y="855095"/>
                  <a:pt x="5112117" y="896012"/>
                </a:cubicBezTo>
                <a:moveTo>
                  <a:pt x="4855434" y="269648"/>
                </a:moveTo>
                <a:cubicBezTo>
                  <a:pt x="4864242" y="292107"/>
                  <a:pt x="4864522" y="313601"/>
                  <a:pt x="4865063" y="332463"/>
                </a:cubicBezTo>
                <a:moveTo>
                  <a:pt x="3684018" y="196397"/>
                </a:moveTo>
                <a:cubicBezTo>
                  <a:pt x="3711747" y="172085"/>
                  <a:pt x="3745223" y="146536"/>
                  <a:pt x="3778025" y="116287"/>
                </a:cubicBezTo>
                <a:moveTo>
                  <a:pt x="2805139" y="234563"/>
                </a:moveTo>
                <a:cubicBezTo>
                  <a:pt x="2817346" y="211052"/>
                  <a:pt x="2828086" y="183827"/>
                  <a:pt x="2850622" y="165486"/>
                </a:cubicBezTo>
                <a:moveTo>
                  <a:pt x="1773720" y="258019"/>
                </a:moveTo>
                <a:cubicBezTo>
                  <a:pt x="1831049" y="276069"/>
                  <a:pt x="1882178" y="309743"/>
                  <a:pt x="1938423" y="325009"/>
                </a:cubicBezTo>
                <a:moveTo>
                  <a:pt x="522867" y="784644"/>
                </a:moveTo>
                <a:cubicBezTo>
                  <a:pt x="508514" y="761280"/>
                  <a:pt x="504597" y="736759"/>
                  <a:pt x="494107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208198" y="257938"/>
            <a:ext cx="47453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135BC-3CFD-64F1-8781-7E92D0031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319">
      <a:dk1>
        <a:srgbClr val="7F7F7F"/>
      </a:dk1>
      <a:lt1>
        <a:sysClr val="window" lastClr="FFFFFF"/>
      </a:lt1>
      <a:dk2>
        <a:srgbClr val="44546A"/>
      </a:dk2>
      <a:lt2>
        <a:srgbClr val="E7E6E6"/>
      </a:lt2>
      <a:accent1>
        <a:srgbClr val="A6DCCE"/>
      </a:accent1>
      <a:accent2>
        <a:srgbClr val="A6DCC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9">
      <a:majorFont>
        <a:latin typeface="字魂70号-灵悦黑体"/>
        <a:ea typeface="字魂70号-灵悦黑体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none"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529</Words>
  <Application>Microsoft Office PowerPoint</Application>
  <PresentationFormat>Widescreen</PresentationFormat>
  <Paragraphs>79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等线</vt:lpstr>
      <vt:lpstr>#9Slide05 SVNClementine</vt:lpstr>
      <vt:lpstr>Arial</vt:lpstr>
      <vt:lpstr>Calibri</vt:lpstr>
      <vt:lpstr>OpenSans</vt:lpstr>
      <vt:lpstr>Times New Roman</vt:lpstr>
      <vt:lpstr>UTM Cookies</vt:lpstr>
      <vt:lpstr>UVN Da Lat</vt:lpstr>
      <vt:lpstr>Wingdings</vt:lpstr>
      <vt:lpstr>字魂59号-创粗黑</vt:lpstr>
      <vt:lpstr>字魂65号-时光手札体</vt:lpstr>
      <vt:lpstr>字魂70号-灵悦黑体</vt:lpstr>
      <vt:lpstr>思源黑体 CN Normal</vt:lpstr>
      <vt:lpstr>Office 主题</vt:lpstr>
      <vt:lpstr>1_Office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nghĩ về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khi trình bày</vt:lpstr>
      <vt:lpstr>Lưu ý tư thế ngồi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11</cp:lastModifiedBy>
  <cp:revision>27</cp:revision>
  <dcterms:created xsi:type="dcterms:W3CDTF">2023-02-03T04:04:54Z</dcterms:created>
  <dcterms:modified xsi:type="dcterms:W3CDTF">2023-05-12T05:13:07Z</dcterms:modified>
</cp:coreProperties>
</file>