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660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A835A-727A-4E17-B81E-FB101AD8DC30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19F96-E2C8-4AD6-BED6-04346DD60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35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633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902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146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279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05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5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655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01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88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039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99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2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7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6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4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0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0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3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5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01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0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8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767DA-0B91-457C-96A4-2FD38F37654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94001-7DC1-445E-87F6-E158394C2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4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7.xml"/><Relationship Id="rId7" Type="http://schemas.openxmlformats.org/officeDocument/2006/relationships/slide" Target="slide18.xml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7.jpg"/><Relationship Id="rId11" Type="http://schemas.openxmlformats.org/officeDocument/2006/relationships/slide" Target="slide17.xml"/><Relationship Id="rId5" Type="http://schemas.openxmlformats.org/officeDocument/2006/relationships/slide" Target="slide7.xml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8.xml"/><Relationship Id="rId7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9.xml"/><Relationship Id="rId7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10.xml"/><Relationship Id="rId7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4097125"/>
            <a:ext cx="9144000" cy="27538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560375"/>
            <a:ext cx="9144000" cy="4280927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3914" y="2485110"/>
            <a:ext cx="3860075" cy="5146766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7892143" y="-841829"/>
            <a:ext cx="125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26" y="-276800"/>
            <a:ext cx="1983674" cy="548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8" name="Group 37"/>
          <p:cNvGrpSpPr/>
          <p:nvPr/>
        </p:nvGrpSpPr>
        <p:grpSpPr>
          <a:xfrm>
            <a:off x="152400" y="172776"/>
            <a:ext cx="2743200" cy="1713907"/>
            <a:chOff x="7632647" y="313938"/>
            <a:chExt cx="1878099" cy="1562106"/>
          </a:xfrm>
        </p:grpSpPr>
        <p:sp>
          <p:nvSpPr>
            <p:cNvPr id="39" name="Cloud 38"/>
            <p:cNvSpPr/>
            <p:nvPr/>
          </p:nvSpPr>
          <p:spPr>
            <a:xfrm>
              <a:off x="7632647" y="313938"/>
              <a:ext cx="1878099" cy="1104601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66CCFF"/>
              </a:solidFill>
              <a:prstDash val="dash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42205" y="557615"/>
              <a:ext cx="1658983" cy="1318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đề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8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79" y="5715258"/>
            <a:ext cx="5898321" cy="11122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4D5D36-B443-4339-ADF2-30E119A41029}"/>
              </a:ext>
            </a:extLst>
          </p:cNvPr>
          <p:cNvSpPr txBox="1"/>
          <p:nvPr/>
        </p:nvSpPr>
        <p:spPr>
          <a:xfrm>
            <a:off x="2667000" y="201227"/>
            <a:ext cx="4102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5BFCF8-4A43-44D9-806C-EBAB17869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123" y="1752600"/>
            <a:ext cx="5683299" cy="28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7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8894" y="1998220"/>
            <a:ext cx="4206674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240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CFC87605-0DB2-4959-8FCE-462F75442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712" y="1905000"/>
            <a:ext cx="4981312" cy="50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lip Art: Vận chuyển đồ họa Vector Minh họa Cây hoa chậu - hoa png tải về -  Miễn phí trong suốt Hoa png Tải về.">
            <a:extLst>
              <a:ext uri="{FF2B5EF4-FFF2-40B4-BE49-F238E27FC236}">
                <a16:creationId xmlns:a16="http://schemas.microsoft.com/office/drawing/2014/main" id="{62AC3A37-B9A2-41E5-B55F-F3BE4C469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7" b="97470" l="6000" r="94556">
                        <a14:foregroundMark x1="45000" y1="8554" x2="51778" y2="17651"/>
                        <a14:foregroundMark x1="51778" y1="17651" x2="51778" y2="17771"/>
                        <a14:foregroundMark x1="64333" y1="33675" x2="64333" y2="33675"/>
                        <a14:foregroundMark x1="92778" y1="46807" x2="92778" y2="46807"/>
                        <a14:foregroundMark x1="78111" y1="39699" x2="78111" y2="39699"/>
                        <a14:foregroundMark x1="25111" y1="31446" x2="25111" y2="31446"/>
                        <a14:foregroundMark x1="6111" y1="45843" x2="6111" y2="45422"/>
                        <a14:foregroundMark x1="56444" y1="93795" x2="56444" y2="93795"/>
                        <a14:foregroundMark x1="50000" y1="97590" x2="50000" y2="97590"/>
                        <a14:foregroundMark x1="45889" y1="4578" x2="45889" y2="4578"/>
                        <a14:foregroundMark x1="61667" y1="4277" x2="61667" y2="4277"/>
                        <a14:foregroundMark x1="91333" y1="41928" x2="91333" y2="41928"/>
                        <a14:foregroundMark x1="94556" y1="65060" x2="94556" y2="65060"/>
                        <a14:backgroundMark x1="31000" y1="49036" x2="31000" y2="49036"/>
                        <a14:backgroundMark x1="53556" y1="42831" x2="53556" y2="42831"/>
                        <a14:backgroundMark x1="67222" y1="60181" x2="67222" y2="60181"/>
                        <a14:backgroundMark x1="69000" y1="50783" x2="69000" y2="50783"/>
                        <a14:backgroundMark x1="74000" y1="13012" x2="74000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12" y="4495800"/>
            <a:ext cx="133668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B1474-BF21-4F7E-96F6-C4D3B2733017}"/>
              </a:ext>
            </a:extLst>
          </p:cNvPr>
          <p:cNvSpPr/>
          <p:nvPr/>
        </p:nvSpPr>
        <p:spPr>
          <a:xfrm>
            <a:off x="2209800" y="1752600"/>
            <a:ext cx="6594764" cy="2057400"/>
          </a:xfrm>
          <a:custGeom>
            <a:avLst/>
            <a:gdLst>
              <a:gd name="connsiteX0" fmla="*/ 0 w 6594764"/>
              <a:gd name="connsiteY0" fmla="*/ 413311 h 2057400"/>
              <a:gd name="connsiteX1" fmla="*/ 413311 w 6594764"/>
              <a:gd name="connsiteY1" fmla="*/ 0 h 2057400"/>
              <a:gd name="connsiteX2" fmla="*/ 6181453 w 6594764"/>
              <a:gd name="connsiteY2" fmla="*/ 0 h 2057400"/>
              <a:gd name="connsiteX3" fmla="*/ 6594764 w 6594764"/>
              <a:gd name="connsiteY3" fmla="*/ 413311 h 2057400"/>
              <a:gd name="connsiteX4" fmla="*/ 6594764 w 6594764"/>
              <a:gd name="connsiteY4" fmla="*/ 1644089 h 2057400"/>
              <a:gd name="connsiteX5" fmla="*/ 6181453 w 6594764"/>
              <a:gd name="connsiteY5" fmla="*/ 2057400 h 2057400"/>
              <a:gd name="connsiteX6" fmla="*/ 413311 w 6594764"/>
              <a:gd name="connsiteY6" fmla="*/ 2057400 h 2057400"/>
              <a:gd name="connsiteX7" fmla="*/ 0 w 6594764"/>
              <a:gd name="connsiteY7" fmla="*/ 1644089 h 2057400"/>
              <a:gd name="connsiteX8" fmla="*/ 0 w 6594764"/>
              <a:gd name="connsiteY8" fmla="*/ 413311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764" h="2057400" fill="none" extrusionOk="0">
                <a:moveTo>
                  <a:pt x="0" y="413311"/>
                </a:moveTo>
                <a:cubicBezTo>
                  <a:pt x="1689" y="201917"/>
                  <a:pt x="214408" y="-21614"/>
                  <a:pt x="413311" y="0"/>
                </a:cubicBezTo>
                <a:cubicBezTo>
                  <a:pt x="2554987" y="139772"/>
                  <a:pt x="4529927" y="14259"/>
                  <a:pt x="6181453" y="0"/>
                </a:cubicBezTo>
                <a:cubicBezTo>
                  <a:pt x="6374367" y="-5897"/>
                  <a:pt x="6628774" y="157350"/>
                  <a:pt x="6594764" y="413311"/>
                </a:cubicBezTo>
                <a:cubicBezTo>
                  <a:pt x="6512087" y="702538"/>
                  <a:pt x="6575577" y="1266981"/>
                  <a:pt x="6594764" y="1644089"/>
                </a:cubicBezTo>
                <a:cubicBezTo>
                  <a:pt x="6585308" y="1882398"/>
                  <a:pt x="6433198" y="2056556"/>
                  <a:pt x="6181453" y="2057400"/>
                </a:cubicBezTo>
                <a:cubicBezTo>
                  <a:pt x="3440021" y="1945446"/>
                  <a:pt x="2264649" y="2031167"/>
                  <a:pt x="413311" y="2057400"/>
                </a:cubicBezTo>
                <a:cubicBezTo>
                  <a:pt x="181783" y="2036544"/>
                  <a:pt x="118" y="1877949"/>
                  <a:pt x="0" y="1644089"/>
                </a:cubicBezTo>
                <a:cubicBezTo>
                  <a:pt x="-52671" y="1342458"/>
                  <a:pt x="17831" y="1027001"/>
                  <a:pt x="0" y="413311"/>
                </a:cubicBezTo>
                <a:close/>
              </a:path>
              <a:path w="6594764" h="2057400" stroke="0" extrusionOk="0">
                <a:moveTo>
                  <a:pt x="0" y="413311"/>
                </a:moveTo>
                <a:cubicBezTo>
                  <a:pt x="-2195" y="161849"/>
                  <a:pt x="193456" y="6982"/>
                  <a:pt x="413311" y="0"/>
                </a:cubicBezTo>
                <a:cubicBezTo>
                  <a:pt x="2321694" y="-123725"/>
                  <a:pt x="3886987" y="31472"/>
                  <a:pt x="6181453" y="0"/>
                </a:cubicBezTo>
                <a:cubicBezTo>
                  <a:pt x="6370040" y="2283"/>
                  <a:pt x="6596600" y="187563"/>
                  <a:pt x="6594764" y="413311"/>
                </a:cubicBezTo>
                <a:cubicBezTo>
                  <a:pt x="6680011" y="744719"/>
                  <a:pt x="6605908" y="1144173"/>
                  <a:pt x="6594764" y="1644089"/>
                </a:cubicBezTo>
                <a:cubicBezTo>
                  <a:pt x="6584315" y="1889901"/>
                  <a:pt x="6404469" y="2051788"/>
                  <a:pt x="6181453" y="2057400"/>
                </a:cubicBezTo>
                <a:cubicBezTo>
                  <a:pt x="4245464" y="1994131"/>
                  <a:pt x="1721501" y="1919574"/>
                  <a:pt x="413311" y="2057400"/>
                </a:cubicBezTo>
                <a:cubicBezTo>
                  <a:pt x="173328" y="2032127"/>
                  <a:pt x="35912" y="1875326"/>
                  <a:pt x="0" y="1644089"/>
                </a:cubicBezTo>
                <a:cubicBezTo>
                  <a:pt x="65544" y="1268559"/>
                  <a:pt x="68481" y="583469"/>
                  <a:pt x="0" y="4133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20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èn luyện đức tính cho nghề mình yêu thích,</a:t>
            </a:r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34">
            <a:extLst>
              <a:ext uri="{FF2B5EF4-FFF2-40B4-BE49-F238E27FC236}">
                <a16:creationId xmlns:a16="http://schemas.microsoft.com/office/drawing/2014/main" id="{55FBB2A4-37FF-4D36-9D94-6C16EEE4AD38}"/>
              </a:ext>
            </a:extLst>
          </p:cNvPr>
          <p:cNvGrpSpPr/>
          <p:nvPr/>
        </p:nvGrpSpPr>
        <p:grpSpPr>
          <a:xfrm rot="20403963">
            <a:off x="-651958" y="1140987"/>
            <a:ext cx="10447916" cy="4576029"/>
            <a:chOff x="-2760778" y="644736"/>
            <a:chExt cx="18006786" cy="5915025"/>
          </a:xfrm>
        </p:grpSpPr>
        <p:pic>
          <p:nvPicPr>
            <p:cNvPr id="15" name="图片 24">
              <a:extLst>
                <a:ext uri="{FF2B5EF4-FFF2-40B4-BE49-F238E27FC236}">
                  <a16:creationId xmlns:a16="http://schemas.microsoft.com/office/drawing/2014/main" id="{EB9E0E91-50DC-4629-9BC0-75B2FAEC5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6" name="图片 26">
              <a:extLst>
                <a:ext uri="{FF2B5EF4-FFF2-40B4-BE49-F238E27FC236}">
                  <a16:creationId xmlns:a16="http://schemas.microsoft.com/office/drawing/2014/main" id="{D82D940A-1EB5-42B0-B0A7-7E365C7D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7" name="图片 37">
            <a:extLst>
              <a:ext uri="{FF2B5EF4-FFF2-40B4-BE49-F238E27FC236}">
                <a16:creationId xmlns:a16="http://schemas.microsoft.com/office/drawing/2014/main" id="{A0189969-2355-4D9A-996B-9C110947F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21" y="-703173"/>
            <a:ext cx="3266825" cy="4965857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63276498-3E98-42FD-B5B5-C4F056352D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2" y="1080841"/>
            <a:ext cx="8289758" cy="46963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D3A502-A3DB-42E2-8892-759D911CAB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634" y="2943358"/>
            <a:ext cx="7699916" cy="1353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BF0805-60C8-4E86-922D-93E83FE2A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1434" y="1871907"/>
            <a:ext cx="3511601" cy="1670449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43D1B3E2-DB4A-444D-94A0-C3B630F12D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8" y="758657"/>
            <a:ext cx="1171575" cy="1562100"/>
          </a:xfrm>
          <a:prstGeom prst="rect">
            <a:avLst/>
          </a:prstGeom>
        </p:spPr>
      </p:pic>
      <p:pic>
        <p:nvPicPr>
          <p:cNvPr id="19" name="图片 20">
            <a:extLst>
              <a:ext uri="{FF2B5EF4-FFF2-40B4-BE49-F238E27FC236}">
                <a16:creationId xmlns:a16="http://schemas.microsoft.com/office/drawing/2014/main" id="{888B0BE2-2B09-4368-A354-8B0F9E7BF1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34" y="4547935"/>
            <a:ext cx="1135856" cy="151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8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F402A4-8873-4BD2-BDD2-A53755EF4E3B}"/>
              </a:ext>
            </a:extLst>
          </p:cNvPr>
          <p:cNvSpPr txBox="1"/>
          <p:nvPr/>
        </p:nvSpPr>
        <p:spPr>
          <a:xfrm>
            <a:off x="2133601" y="191652"/>
            <a:ext cx="4602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33336-1D57-4049-80AB-BD56520D073A}"/>
              </a:ext>
            </a:extLst>
          </p:cNvPr>
          <p:cNvSpPr txBox="1"/>
          <p:nvPr/>
        </p:nvSpPr>
        <p:spPr>
          <a:xfrm>
            <a:off x="600317" y="786728"/>
            <a:ext cx="7943366" cy="57436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oản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chọn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tự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chọn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luôn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dung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đầu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4.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hoặc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Trò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4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B08A55B-53E3-4849-9E2B-563928F60015}"/>
              </a:ext>
            </a:extLst>
          </p:cNvPr>
          <p:cNvGrpSpPr/>
          <p:nvPr/>
        </p:nvGrpSpPr>
        <p:grpSpPr>
          <a:xfrm>
            <a:off x="1917977" y="1875221"/>
            <a:ext cx="2483516" cy="1663316"/>
            <a:chOff x="3484842" y="2215323"/>
            <a:chExt cx="5164234" cy="25940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24956CB-3111-4D07-919A-C6C41D1F87E2}"/>
                </a:ext>
              </a:extLst>
            </p:cNvPr>
            <p:cNvSpPr/>
            <p:nvPr/>
          </p:nvSpPr>
          <p:spPr>
            <a:xfrm>
              <a:off x="3484842" y="2215323"/>
              <a:ext cx="5164234" cy="217212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55E320-BF11-4385-A109-4E1197DC000B}"/>
                </a:ext>
              </a:extLst>
            </p:cNvPr>
            <p:cNvSpPr txBox="1"/>
            <p:nvPr/>
          </p:nvSpPr>
          <p:spPr>
            <a:xfrm>
              <a:off x="3708736" y="2649379"/>
              <a:ext cx="4796936" cy="21599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0" name="Star: 5 Points 29">
            <a:hlinkClick r:id="rId5" action="ppaction://hlinksldjump"/>
            <a:extLst>
              <a:ext uri="{FF2B5EF4-FFF2-40B4-BE49-F238E27FC236}">
                <a16:creationId xmlns:a16="http://schemas.microsoft.com/office/drawing/2014/main" id="{268D8698-AE74-4628-A368-3F02C10AEEDF}"/>
              </a:ext>
            </a:extLst>
          </p:cNvPr>
          <p:cNvSpPr/>
          <p:nvPr/>
        </p:nvSpPr>
        <p:spPr>
          <a:xfrm>
            <a:off x="8514616" y="5946263"/>
            <a:ext cx="638525" cy="670361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60DCDE-5B83-4852-A288-C809B5FCF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1449" y="1321905"/>
            <a:ext cx="7141977" cy="4999383"/>
          </a:xfrm>
          <a:prstGeom prst="rect">
            <a:avLst/>
          </a:prstGeom>
        </p:spPr>
      </p:pic>
      <p:pic>
        <p:nvPicPr>
          <p:cNvPr id="26" name="Picture 25">
            <a:hlinkClick r:id="rId7" action="ppaction://hlinksldjump"/>
            <a:extLst>
              <a:ext uri="{FF2B5EF4-FFF2-40B4-BE49-F238E27FC236}">
                <a16:creationId xmlns:a16="http://schemas.microsoft.com/office/drawing/2014/main" id="{11DE8AF1-1636-45E9-B2CB-5FE8B7527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796" y="3279704"/>
            <a:ext cx="5033092" cy="3116705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34A32C75-AD68-4459-ACF5-98B95841F7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479062" y="263427"/>
            <a:ext cx="4273146" cy="3689801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60D89DF9-38F5-4544-9BE4-BE1C4366B9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4774" y="285373"/>
            <a:ext cx="4689331" cy="3037664"/>
          </a:xfrm>
          <a:prstGeom prst="rect">
            <a:avLst/>
          </a:prstGeom>
        </p:spPr>
      </p:pic>
      <p:pic>
        <p:nvPicPr>
          <p:cNvPr id="29" name="Picture 28">
            <a:hlinkClick r:id="rId11" action="ppaction://hlinksldjump"/>
            <a:extLst>
              <a:ext uri="{FF2B5EF4-FFF2-40B4-BE49-F238E27FC236}">
                <a16:creationId xmlns:a16="http://schemas.microsoft.com/office/drawing/2014/main" id="{F8212DA3-201A-49C1-BFD8-CBFF21DB2B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4012" y="2646277"/>
            <a:ext cx="3927876" cy="3733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8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AFB49A2-6AB9-421F-9F84-2C01D2BE1864}"/>
              </a:ext>
            </a:extLst>
          </p:cNvPr>
          <p:cNvGrpSpPr/>
          <p:nvPr/>
        </p:nvGrpSpPr>
        <p:grpSpPr>
          <a:xfrm>
            <a:off x="-5756877" y="4693221"/>
            <a:ext cx="5011442" cy="2098825"/>
            <a:chOff x="-7693089" y="4883002"/>
            <a:chExt cx="6681922" cy="20988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9E2A459-2088-4A33-950E-33FD803D96DE}"/>
                </a:ext>
              </a:extLst>
            </p:cNvPr>
            <p:cNvGrpSpPr/>
            <p:nvPr/>
          </p:nvGrpSpPr>
          <p:grpSpPr>
            <a:xfrm>
              <a:off x="-7693089" y="4883002"/>
              <a:ext cx="6681922" cy="1680260"/>
              <a:chOff x="2809811" y="4873548"/>
              <a:chExt cx="6681922" cy="1680260"/>
            </a:xfrm>
          </p:grpSpPr>
          <p:sp>
            <p:nvSpPr>
              <p:cNvPr id="19" name="矩形 9">
                <a:extLst>
                  <a:ext uri="{FF2B5EF4-FFF2-40B4-BE49-F238E27FC236}">
                    <a16:creationId xmlns:a16="http://schemas.microsoft.com/office/drawing/2014/main" id="{59A74C30-B6F6-4D66-ABE7-3A6EFF9F2B7A}"/>
                  </a:ext>
                </a:extLst>
              </p:cNvPr>
              <p:cNvSpPr/>
              <p:nvPr/>
            </p:nvSpPr>
            <p:spPr>
              <a:xfrm>
                <a:off x="3467100" y="5054599"/>
                <a:ext cx="6024633" cy="1499209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D992133-C699-489B-9B0D-30BC3BDFE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9811" y="4873548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A1CACC-98B0-4CD5-9AA8-75C3859EA0AF}"/>
                </a:ext>
              </a:extLst>
            </p:cNvPr>
            <p:cNvSpPr txBox="1"/>
            <p:nvPr/>
          </p:nvSpPr>
          <p:spPr>
            <a:xfrm>
              <a:off x="-6716226" y="5412167"/>
              <a:ext cx="55659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Arrow: Left 2">
            <a:hlinkClick r:id="rId7" action="ppaction://hlinksldjump"/>
            <a:extLst>
              <a:ext uri="{FF2B5EF4-FFF2-40B4-BE49-F238E27FC236}">
                <a16:creationId xmlns:a16="http://schemas.microsoft.com/office/drawing/2014/main" id="{5F4DC0B1-7C13-4E03-AE9F-65EDC1EE5AAE}"/>
              </a:ext>
            </a:extLst>
          </p:cNvPr>
          <p:cNvSpPr/>
          <p:nvPr/>
        </p:nvSpPr>
        <p:spPr>
          <a:xfrm>
            <a:off x="465827" y="5786588"/>
            <a:ext cx="789537" cy="542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FE2460AD-B53B-46B6-89B3-A4F46968D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67" y="510623"/>
            <a:ext cx="5471492" cy="386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7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868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AFB49A2-6AB9-421F-9F84-2C01D2BE1864}"/>
              </a:ext>
            </a:extLst>
          </p:cNvPr>
          <p:cNvGrpSpPr/>
          <p:nvPr/>
        </p:nvGrpSpPr>
        <p:grpSpPr>
          <a:xfrm>
            <a:off x="-5756877" y="4693221"/>
            <a:ext cx="4769693" cy="1680260"/>
            <a:chOff x="-7693089" y="4883002"/>
            <a:chExt cx="6359590" cy="16802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9E2A459-2088-4A33-950E-33FD803D96DE}"/>
                </a:ext>
              </a:extLst>
            </p:cNvPr>
            <p:cNvGrpSpPr/>
            <p:nvPr/>
          </p:nvGrpSpPr>
          <p:grpSpPr>
            <a:xfrm>
              <a:off x="-7693089" y="4883002"/>
              <a:ext cx="6359590" cy="1680260"/>
              <a:chOff x="2809811" y="4873548"/>
              <a:chExt cx="6359590" cy="1680260"/>
            </a:xfrm>
          </p:grpSpPr>
          <p:sp>
            <p:nvSpPr>
              <p:cNvPr id="19" name="矩形 9">
                <a:extLst>
                  <a:ext uri="{FF2B5EF4-FFF2-40B4-BE49-F238E27FC236}">
                    <a16:creationId xmlns:a16="http://schemas.microsoft.com/office/drawing/2014/main" id="{59A74C30-B6F6-4D66-ABE7-3A6EFF9F2B7A}"/>
                  </a:ext>
                </a:extLst>
              </p:cNvPr>
              <p:cNvSpPr/>
              <p:nvPr/>
            </p:nvSpPr>
            <p:spPr>
              <a:xfrm>
                <a:off x="3467101" y="5054599"/>
                <a:ext cx="5702300" cy="1499209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D992133-C699-489B-9B0D-30BC3BDFE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9811" y="4873548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A1CACC-98B0-4CD5-9AA8-75C3859EA0AF}"/>
                </a:ext>
              </a:extLst>
            </p:cNvPr>
            <p:cNvSpPr txBox="1"/>
            <p:nvPr/>
          </p:nvSpPr>
          <p:spPr>
            <a:xfrm>
              <a:off x="-6515751" y="5410908"/>
              <a:ext cx="4662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Luật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sư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Arrow: Left 10">
            <a:hlinkClick r:id="rId7" action="ppaction://hlinksldjump"/>
            <a:extLst>
              <a:ext uri="{FF2B5EF4-FFF2-40B4-BE49-F238E27FC236}">
                <a16:creationId xmlns:a16="http://schemas.microsoft.com/office/drawing/2014/main" id="{E50D79F8-D5A4-4ADE-98E7-0EBA8C11478B}"/>
              </a:ext>
            </a:extLst>
          </p:cNvPr>
          <p:cNvSpPr/>
          <p:nvPr/>
        </p:nvSpPr>
        <p:spPr>
          <a:xfrm>
            <a:off x="465827" y="5786588"/>
            <a:ext cx="789537" cy="542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B4ED38D-837E-4974-9848-7545D5D7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68" y="575227"/>
            <a:ext cx="5819361" cy="436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2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868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AFB49A2-6AB9-421F-9F84-2C01D2BE1864}"/>
              </a:ext>
            </a:extLst>
          </p:cNvPr>
          <p:cNvGrpSpPr/>
          <p:nvPr/>
        </p:nvGrpSpPr>
        <p:grpSpPr>
          <a:xfrm>
            <a:off x="-5679240" y="4727727"/>
            <a:ext cx="4769693" cy="1680260"/>
            <a:chOff x="-7693089" y="4883002"/>
            <a:chExt cx="6359590" cy="16802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9E2A459-2088-4A33-950E-33FD803D96DE}"/>
                </a:ext>
              </a:extLst>
            </p:cNvPr>
            <p:cNvGrpSpPr/>
            <p:nvPr/>
          </p:nvGrpSpPr>
          <p:grpSpPr>
            <a:xfrm>
              <a:off x="-7693089" y="4883002"/>
              <a:ext cx="6359590" cy="1680260"/>
              <a:chOff x="2809811" y="4873548"/>
              <a:chExt cx="6359590" cy="1680260"/>
            </a:xfrm>
          </p:grpSpPr>
          <p:sp>
            <p:nvSpPr>
              <p:cNvPr id="19" name="矩形 9">
                <a:extLst>
                  <a:ext uri="{FF2B5EF4-FFF2-40B4-BE49-F238E27FC236}">
                    <a16:creationId xmlns:a16="http://schemas.microsoft.com/office/drawing/2014/main" id="{59A74C30-B6F6-4D66-ABE7-3A6EFF9F2B7A}"/>
                  </a:ext>
                </a:extLst>
              </p:cNvPr>
              <p:cNvSpPr/>
              <p:nvPr/>
            </p:nvSpPr>
            <p:spPr>
              <a:xfrm>
                <a:off x="3467101" y="5054599"/>
                <a:ext cx="5702300" cy="1499209"/>
              </a:xfrm>
              <a:custGeom>
                <a:avLst/>
                <a:gdLst>
                  <a:gd name="connsiteX0" fmla="*/ 0 w 2606371"/>
                  <a:gd name="connsiteY0" fmla="*/ 0 h 687690"/>
                  <a:gd name="connsiteX1" fmla="*/ 625529 w 2606371"/>
                  <a:gd name="connsiteY1" fmla="*/ 0 h 687690"/>
                  <a:gd name="connsiteX2" fmla="*/ 1277122 w 2606371"/>
                  <a:gd name="connsiteY2" fmla="*/ 0 h 687690"/>
                  <a:gd name="connsiteX3" fmla="*/ 1928715 w 2606371"/>
                  <a:gd name="connsiteY3" fmla="*/ 0 h 687690"/>
                  <a:gd name="connsiteX4" fmla="*/ 2606371 w 2606371"/>
                  <a:gd name="connsiteY4" fmla="*/ 0 h 687690"/>
                  <a:gd name="connsiteX5" fmla="*/ 2606371 w 2606371"/>
                  <a:gd name="connsiteY5" fmla="*/ 687690 h 687690"/>
                  <a:gd name="connsiteX6" fmla="*/ 1954778 w 2606371"/>
                  <a:gd name="connsiteY6" fmla="*/ 687690 h 687690"/>
                  <a:gd name="connsiteX7" fmla="*/ 1355313 w 2606371"/>
                  <a:gd name="connsiteY7" fmla="*/ 687690 h 687690"/>
                  <a:gd name="connsiteX8" fmla="*/ 755848 w 2606371"/>
                  <a:gd name="connsiteY8" fmla="*/ 687690 h 687690"/>
                  <a:gd name="connsiteX9" fmla="*/ 0 w 2606371"/>
                  <a:gd name="connsiteY9" fmla="*/ 687690 h 687690"/>
                  <a:gd name="connsiteX10" fmla="*/ 0 w 2606371"/>
                  <a:gd name="connsiteY10" fmla="*/ 0 h 68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371" h="687690" fill="none" extrusionOk="0">
                    <a:moveTo>
                      <a:pt x="0" y="0"/>
                    </a:moveTo>
                    <a:cubicBezTo>
                      <a:pt x="275678" y="21173"/>
                      <a:pt x="471022" y="-775"/>
                      <a:pt x="625529" y="0"/>
                    </a:cubicBezTo>
                    <a:cubicBezTo>
                      <a:pt x="780036" y="775"/>
                      <a:pt x="979106" y="-6630"/>
                      <a:pt x="1277122" y="0"/>
                    </a:cubicBezTo>
                    <a:cubicBezTo>
                      <a:pt x="1575138" y="6630"/>
                      <a:pt x="1792101" y="-22166"/>
                      <a:pt x="1928715" y="0"/>
                    </a:cubicBezTo>
                    <a:cubicBezTo>
                      <a:pt x="2065329" y="22166"/>
                      <a:pt x="2407639" y="-2193"/>
                      <a:pt x="2606371" y="0"/>
                    </a:cubicBezTo>
                    <a:cubicBezTo>
                      <a:pt x="2588458" y="303609"/>
                      <a:pt x="2579644" y="504761"/>
                      <a:pt x="2606371" y="687690"/>
                    </a:cubicBezTo>
                    <a:cubicBezTo>
                      <a:pt x="2412167" y="683612"/>
                      <a:pt x="2144566" y="704895"/>
                      <a:pt x="1954778" y="687690"/>
                    </a:cubicBezTo>
                    <a:cubicBezTo>
                      <a:pt x="1764990" y="670485"/>
                      <a:pt x="1603540" y="661883"/>
                      <a:pt x="1355313" y="687690"/>
                    </a:cubicBezTo>
                    <a:cubicBezTo>
                      <a:pt x="1107086" y="713497"/>
                      <a:pt x="987810" y="689743"/>
                      <a:pt x="755848" y="687690"/>
                    </a:cubicBezTo>
                    <a:cubicBezTo>
                      <a:pt x="523887" y="685637"/>
                      <a:pt x="173276" y="668847"/>
                      <a:pt x="0" y="687690"/>
                    </a:cubicBezTo>
                    <a:cubicBezTo>
                      <a:pt x="22764" y="378947"/>
                      <a:pt x="-17423" y="267336"/>
                      <a:pt x="0" y="0"/>
                    </a:cubicBezTo>
                    <a:close/>
                  </a:path>
                  <a:path w="2606371" h="687690" stroke="0" extrusionOk="0">
                    <a:moveTo>
                      <a:pt x="0" y="0"/>
                    </a:moveTo>
                    <a:cubicBezTo>
                      <a:pt x="312065" y="24802"/>
                      <a:pt x="469183" y="24445"/>
                      <a:pt x="625529" y="0"/>
                    </a:cubicBezTo>
                    <a:cubicBezTo>
                      <a:pt x="781875" y="-24445"/>
                      <a:pt x="969862" y="-22297"/>
                      <a:pt x="1198931" y="0"/>
                    </a:cubicBezTo>
                    <a:cubicBezTo>
                      <a:pt x="1428000" y="22297"/>
                      <a:pt x="1667941" y="-31161"/>
                      <a:pt x="1902651" y="0"/>
                    </a:cubicBezTo>
                    <a:cubicBezTo>
                      <a:pt x="2137361" y="31161"/>
                      <a:pt x="2341912" y="28455"/>
                      <a:pt x="2606371" y="0"/>
                    </a:cubicBezTo>
                    <a:cubicBezTo>
                      <a:pt x="2574716" y="290458"/>
                      <a:pt x="2615404" y="437292"/>
                      <a:pt x="2606371" y="687690"/>
                    </a:cubicBezTo>
                    <a:cubicBezTo>
                      <a:pt x="2348147" y="716964"/>
                      <a:pt x="2248879" y="698825"/>
                      <a:pt x="2006906" y="687690"/>
                    </a:cubicBezTo>
                    <a:cubicBezTo>
                      <a:pt x="1764934" y="676555"/>
                      <a:pt x="1655988" y="705204"/>
                      <a:pt x="1407440" y="687690"/>
                    </a:cubicBezTo>
                    <a:cubicBezTo>
                      <a:pt x="1158892" y="670176"/>
                      <a:pt x="882550" y="702233"/>
                      <a:pt x="703720" y="687690"/>
                    </a:cubicBezTo>
                    <a:cubicBezTo>
                      <a:pt x="524890" y="673147"/>
                      <a:pt x="144347" y="716941"/>
                      <a:pt x="0" y="687690"/>
                    </a:cubicBezTo>
                    <a:cubicBezTo>
                      <a:pt x="22153" y="419003"/>
                      <a:pt x="15846" y="15117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FB44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字魂64号-萌趣软糖体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D992133-C699-489B-9B0D-30BC3BDFE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98352">
                            <a14:foregroundMark x1="32418" y1="21283" x2="38462" y2="22741"/>
                            <a14:foregroundMark x1="51099" y1="25559" x2="60714" y2="30224"/>
                            <a14:foregroundMark x1="31319" y1="60253" x2="46978" y2="741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9811" y="4873548"/>
                <a:ext cx="1314580" cy="149921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A1CACC-98B0-4CD5-9AA8-75C3859EA0AF}"/>
                </a:ext>
              </a:extLst>
            </p:cNvPr>
            <p:cNvSpPr txBox="1"/>
            <p:nvPr/>
          </p:nvSpPr>
          <p:spPr>
            <a:xfrm>
              <a:off x="-6515751" y="5410908"/>
              <a:ext cx="4662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trúc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0" name="Arrow: Left 9">
            <a:hlinkClick r:id="rId7" action="ppaction://hlinksldjump"/>
            <a:extLst>
              <a:ext uri="{FF2B5EF4-FFF2-40B4-BE49-F238E27FC236}">
                <a16:creationId xmlns:a16="http://schemas.microsoft.com/office/drawing/2014/main" id="{8308B866-517D-41BC-9564-1D2D6173C3CA}"/>
              </a:ext>
            </a:extLst>
          </p:cNvPr>
          <p:cNvSpPr/>
          <p:nvPr/>
        </p:nvSpPr>
        <p:spPr>
          <a:xfrm>
            <a:off x="465827" y="5786588"/>
            <a:ext cx="789537" cy="542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08E901D0-1595-4563-A06D-77D10D259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44" y="528638"/>
            <a:ext cx="6199532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9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8681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9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3B8A4FF-D520-4AC9-9C31-0B02470BBB23}"/>
              </a:ext>
            </a:extLst>
          </p:cNvPr>
          <p:cNvSpPr txBox="1"/>
          <p:nvPr/>
        </p:nvSpPr>
        <p:spPr>
          <a:xfrm>
            <a:off x="2699137" y="827398"/>
            <a:ext cx="3818696" cy="830997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CA9BDFE-B330-4723-A35F-E05468BE2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16" y="2128290"/>
            <a:ext cx="2122665" cy="477405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53AD7BC-540E-480E-89B7-6419D0B93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98" y="2478068"/>
            <a:ext cx="2088808" cy="44309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FED636-5D23-40FD-846E-15CC8CCA8D96}"/>
              </a:ext>
            </a:extLst>
          </p:cNvPr>
          <p:cNvSpPr txBox="1"/>
          <p:nvPr/>
        </p:nvSpPr>
        <p:spPr>
          <a:xfrm>
            <a:off x="1785857" y="3109824"/>
            <a:ext cx="5637371" cy="31936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 cho người thân nghe về nghề nghiệp mình yêu thích.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Nhờ ngưởi thân hỗ trợ thực hiện kế hoạch rèn luyện của mình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 hiểu thông tin về một người giỏi nghề mà em yêu thích. </a:t>
            </a: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17818AE2-0EA4-4BB5-B8D9-1E3B8769F5BF}"/>
              </a:ext>
            </a:extLst>
          </p:cNvPr>
          <p:cNvSpPr/>
          <p:nvPr/>
        </p:nvSpPr>
        <p:spPr>
          <a:xfrm>
            <a:off x="4210120" y="1663487"/>
            <a:ext cx="705440" cy="1394138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8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E912BE-5A64-4165-BF16-0C7F5DA2A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1517"/>
            <a:ext cx="9144000" cy="3611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7743A3-3CD5-4C9E-9AC7-54ED437EF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4" y="685800"/>
            <a:ext cx="7302117" cy="2239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0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559008" y="720877"/>
            <a:ext cx="4073946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4" y="761988"/>
            <a:ext cx="4572009" cy="6096012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7892143" y="-841829"/>
            <a:ext cx="125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1954"/>
          <a:stretch/>
        </p:blipFill>
        <p:spPr>
          <a:xfrm>
            <a:off x="3733800" y="-79154"/>
            <a:ext cx="5011346" cy="388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F74E23-99A8-4DF3-BA39-76D532DB8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7" y="-343320"/>
            <a:ext cx="4150928" cy="55345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2470"/>
          <a:stretch/>
        </p:blipFill>
        <p:spPr>
          <a:xfrm>
            <a:off x="-152400" y="762000"/>
            <a:ext cx="5093650" cy="4211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32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5F6FCB10-EF21-4A19-85D0-665518BE3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0" y="6040072"/>
            <a:ext cx="731044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2FB5E6-E1B1-474F-8AAD-7AB919805856}"/>
              </a:ext>
            </a:extLst>
          </p:cNvPr>
          <p:cNvSpPr txBox="1"/>
          <p:nvPr/>
        </p:nvSpPr>
        <p:spPr>
          <a:xfrm>
            <a:off x="157550" y="152400"/>
            <a:ext cx="81249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DF92DA-63C3-4156-A9B6-9AA6F884278F}"/>
              </a:ext>
            </a:extLst>
          </p:cNvPr>
          <p:cNvSpPr/>
          <p:nvPr/>
        </p:nvSpPr>
        <p:spPr>
          <a:xfrm>
            <a:off x="442912" y="1600200"/>
            <a:ext cx="4662488" cy="4439872"/>
          </a:xfrm>
          <a:prstGeom prst="roundRect">
            <a:avLst>
              <a:gd name="adj" fmla="val 2008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ấp 1 con thuyền và ghi ước mơ nghề nghiệp của mình lên 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những đức tính mình đã có phù hợp với nghề nghiệp ấy.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B9FA6-7614-4E0E-8A76-3A9368DBC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372" y="1447800"/>
            <a:ext cx="3577828" cy="4724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5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D1275-9126-478A-B30C-713D77933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6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5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CFC87605-0DB2-4959-8FCE-462F75442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712" y="1524000"/>
            <a:ext cx="4905112" cy="54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lip Art: Vận chuyển đồ họa Vector Minh họa Cây hoa chậu - hoa png tải về -  Miễn phí trong suốt Hoa png Tải về.">
            <a:extLst>
              <a:ext uri="{FF2B5EF4-FFF2-40B4-BE49-F238E27FC236}">
                <a16:creationId xmlns:a16="http://schemas.microsoft.com/office/drawing/2014/main" id="{62AC3A37-B9A2-41E5-B55F-F3BE4C469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7" b="97470" l="6000" r="94556">
                        <a14:foregroundMark x1="45000" y1="8554" x2="51778" y2="17651"/>
                        <a14:foregroundMark x1="51778" y1="17651" x2="51778" y2="17771"/>
                        <a14:foregroundMark x1="64333" y1="33675" x2="64333" y2="33675"/>
                        <a14:foregroundMark x1="92778" y1="46807" x2="92778" y2="46807"/>
                        <a14:foregroundMark x1="78111" y1="39699" x2="78111" y2="39699"/>
                        <a14:foregroundMark x1="25111" y1="31446" x2="25111" y2="31446"/>
                        <a14:foregroundMark x1="6111" y1="45843" x2="6111" y2="45422"/>
                        <a14:foregroundMark x1="56444" y1="93795" x2="56444" y2="93795"/>
                        <a14:foregroundMark x1="50000" y1="97590" x2="50000" y2="97590"/>
                        <a14:foregroundMark x1="45889" y1="4578" x2="45889" y2="4578"/>
                        <a14:foregroundMark x1="61667" y1="4277" x2="61667" y2="4277"/>
                        <a14:foregroundMark x1="91333" y1="41928" x2="91333" y2="41928"/>
                        <a14:foregroundMark x1="94556" y1="65060" x2="94556" y2="65060"/>
                        <a14:backgroundMark x1="31000" y1="49036" x2="31000" y2="49036"/>
                        <a14:backgroundMark x1="53556" y1="42831" x2="53556" y2="42831"/>
                        <a14:backgroundMark x1="67222" y1="60181" x2="67222" y2="60181"/>
                        <a14:backgroundMark x1="69000" y1="50783" x2="69000" y2="50783"/>
                        <a14:backgroundMark x1="74000" y1="13012" x2="74000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12" y="4114800"/>
            <a:ext cx="133668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EB1474-BF21-4F7E-96F6-C4D3B2733017}"/>
              </a:ext>
            </a:extLst>
          </p:cNvPr>
          <p:cNvSpPr/>
          <p:nvPr/>
        </p:nvSpPr>
        <p:spPr>
          <a:xfrm>
            <a:off x="2057400" y="1295400"/>
            <a:ext cx="6781800" cy="2819400"/>
          </a:xfrm>
          <a:custGeom>
            <a:avLst/>
            <a:gdLst>
              <a:gd name="connsiteX0" fmla="*/ 0 w 6781800"/>
              <a:gd name="connsiteY0" fmla="*/ 566389 h 2819400"/>
              <a:gd name="connsiteX1" fmla="*/ 566389 w 6781800"/>
              <a:gd name="connsiteY1" fmla="*/ 0 h 2819400"/>
              <a:gd name="connsiteX2" fmla="*/ 6215411 w 6781800"/>
              <a:gd name="connsiteY2" fmla="*/ 0 h 2819400"/>
              <a:gd name="connsiteX3" fmla="*/ 6781800 w 6781800"/>
              <a:gd name="connsiteY3" fmla="*/ 566389 h 2819400"/>
              <a:gd name="connsiteX4" fmla="*/ 6781800 w 6781800"/>
              <a:gd name="connsiteY4" fmla="*/ 2253011 h 2819400"/>
              <a:gd name="connsiteX5" fmla="*/ 6215411 w 6781800"/>
              <a:gd name="connsiteY5" fmla="*/ 2819400 h 2819400"/>
              <a:gd name="connsiteX6" fmla="*/ 566389 w 6781800"/>
              <a:gd name="connsiteY6" fmla="*/ 2819400 h 2819400"/>
              <a:gd name="connsiteX7" fmla="*/ 0 w 6781800"/>
              <a:gd name="connsiteY7" fmla="*/ 2253011 h 2819400"/>
              <a:gd name="connsiteX8" fmla="*/ 0 w 6781800"/>
              <a:gd name="connsiteY8" fmla="*/ 56638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00" h="2819400" fill="none" extrusionOk="0">
                <a:moveTo>
                  <a:pt x="0" y="566389"/>
                </a:moveTo>
                <a:cubicBezTo>
                  <a:pt x="1836" y="271922"/>
                  <a:pt x="272919" y="-14235"/>
                  <a:pt x="566389" y="0"/>
                </a:cubicBezTo>
                <a:cubicBezTo>
                  <a:pt x="1845829" y="139772"/>
                  <a:pt x="3780462" y="14259"/>
                  <a:pt x="6215411" y="0"/>
                </a:cubicBezTo>
                <a:cubicBezTo>
                  <a:pt x="6486203" y="-7009"/>
                  <a:pt x="6790254" y="246697"/>
                  <a:pt x="6781800" y="566389"/>
                </a:cubicBezTo>
                <a:cubicBezTo>
                  <a:pt x="6790027" y="1339002"/>
                  <a:pt x="6894178" y="1977388"/>
                  <a:pt x="6781800" y="2253011"/>
                </a:cubicBezTo>
                <a:cubicBezTo>
                  <a:pt x="6744132" y="2605830"/>
                  <a:pt x="6533902" y="2819196"/>
                  <a:pt x="6215411" y="2819400"/>
                </a:cubicBezTo>
                <a:cubicBezTo>
                  <a:pt x="4752104" y="2707446"/>
                  <a:pt x="2363640" y="2793167"/>
                  <a:pt x="566389" y="2819400"/>
                </a:cubicBezTo>
                <a:cubicBezTo>
                  <a:pt x="245445" y="2767403"/>
                  <a:pt x="941" y="2610508"/>
                  <a:pt x="0" y="2253011"/>
                </a:cubicBezTo>
                <a:cubicBezTo>
                  <a:pt x="45320" y="1814099"/>
                  <a:pt x="66473" y="1206204"/>
                  <a:pt x="0" y="566389"/>
                </a:cubicBezTo>
                <a:close/>
              </a:path>
              <a:path w="6781800" h="2819400" stroke="0" extrusionOk="0">
                <a:moveTo>
                  <a:pt x="0" y="566389"/>
                </a:moveTo>
                <a:cubicBezTo>
                  <a:pt x="-5832" y="191946"/>
                  <a:pt x="273467" y="16510"/>
                  <a:pt x="566389" y="0"/>
                </a:cubicBezTo>
                <a:cubicBezTo>
                  <a:pt x="3278478" y="-123725"/>
                  <a:pt x="5474141" y="31472"/>
                  <a:pt x="6215411" y="0"/>
                </a:cubicBezTo>
                <a:cubicBezTo>
                  <a:pt x="6488605" y="2279"/>
                  <a:pt x="6814453" y="298350"/>
                  <a:pt x="6781800" y="566389"/>
                </a:cubicBezTo>
                <a:cubicBezTo>
                  <a:pt x="6892211" y="852712"/>
                  <a:pt x="6678365" y="1434484"/>
                  <a:pt x="6781800" y="2253011"/>
                </a:cubicBezTo>
                <a:cubicBezTo>
                  <a:pt x="6772341" y="2581704"/>
                  <a:pt x="6525214" y="2816187"/>
                  <a:pt x="6215411" y="2819400"/>
                </a:cubicBezTo>
                <a:cubicBezTo>
                  <a:pt x="5196517" y="2756131"/>
                  <a:pt x="2943890" y="2681574"/>
                  <a:pt x="566389" y="2819400"/>
                </a:cubicBezTo>
                <a:cubicBezTo>
                  <a:pt x="248523" y="2808492"/>
                  <a:pt x="54853" y="2570359"/>
                  <a:pt x="0" y="2253011"/>
                </a:cubicBezTo>
                <a:cubicBezTo>
                  <a:pt x="122836" y="1867844"/>
                  <a:pt x="-112245" y="1037161"/>
                  <a:pt x="0" y="5663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20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Times New Roman" pitchFamily="18" charset="0"/>
                <a:cs typeface="Times New Roman" pitchFamily="18" charset="0"/>
              </a:rPr>
              <a:t>Mơ ước và nghĩ về nghề mình mơ ước là một việc nên làm để chuẩn bị rèn luyện những đức tính cần thiết cho nghề nghiệp ấy trong tương lai</a:t>
            </a:r>
            <a:r>
              <a:rPr lang="vi-VN" sz="33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3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F74E23-99A8-4DF3-BA39-76D532DB8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7" y="-343320"/>
            <a:ext cx="4150928" cy="5534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FA9A82-0CF8-4629-ABA6-BE1073CB6F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437"/>
          <a:stretch/>
        </p:blipFill>
        <p:spPr>
          <a:xfrm>
            <a:off x="304800" y="914401"/>
            <a:ext cx="5334000" cy="4276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3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5F6FCB10-EF21-4A19-85D0-665518BE3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0" y="6040072"/>
            <a:ext cx="731044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2FB5E6-E1B1-474F-8AAD-7AB919805856}"/>
              </a:ext>
            </a:extLst>
          </p:cNvPr>
          <p:cNvSpPr txBox="1"/>
          <p:nvPr/>
        </p:nvSpPr>
        <p:spPr>
          <a:xfrm>
            <a:off x="0" y="152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9226C-CBAC-4BC7-B791-CFA89CB6C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00" y="3810000"/>
            <a:ext cx="2667000" cy="304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CC40D9-204E-452F-893D-DE365385CD77}"/>
              </a:ext>
            </a:extLst>
          </p:cNvPr>
          <p:cNvSpPr/>
          <p:nvPr/>
        </p:nvSpPr>
        <p:spPr>
          <a:xfrm>
            <a:off x="1752600" y="1790700"/>
            <a:ext cx="7391399" cy="1714500"/>
          </a:xfrm>
          <a:custGeom>
            <a:avLst/>
            <a:gdLst>
              <a:gd name="connsiteX0" fmla="*/ 0 w 7391399"/>
              <a:gd name="connsiteY0" fmla="*/ 344426 h 1714500"/>
              <a:gd name="connsiteX1" fmla="*/ 344426 w 7391399"/>
              <a:gd name="connsiteY1" fmla="*/ 0 h 1714500"/>
              <a:gd name="connsiteX2" fmla="*/ 7046973 w 7391399"/>
              <a:gd name="connsiteY2" fmla="*/ 0 h 1714500"/>
              <a:gd name="connsiteX3" fmla="*/ 7391399 w 7391399"/>
              <a:gd name="connsiteY3" fmla="*/ 344426 h 1714500"/>
              <a:gd name="connsiteX4" fmla="*/ 7391399 w 7391399"/>
              <a:gd name="connsiteY4" fmla="*/ 1370074 h 1714500"/>
              <a:gd name="connsiteX5" fmla="*/ 7046973 w 7391399"/>
              <a:gd name="connsiteY5" fmla="*/ 1714500 h 1714500"/>
              <a:gd name="connsiteX6" fmla="*/ 344426 w 7391399"/>
              <a:gd name="connsiteY6" fmla="*/ 1714500 h 1714500"/>
              <a:gd name="connsiteX7" fmla="*/ 0 w 7391399"/>
              <a:gd name="connsiteY7" fmla="*/ 1370074 h 1714500"/>
              <a:gd name="connsiteX8" fmla="*/ 0 w 7391399"/>
              <a:gd name="connsiteY8" fmla="*/ 344426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399" h="1714500" fill="none" extrusionOk="0">
                <a:moveTo>
                  <a:pt x="0" y="344426"/>
                </a:moveTo>
                <a:cubicBezTo>
                  <a:pt x="321" y="157408"/>
                  <a:pt x="183814" y="-21795"/>
                  <a:pt x="344426" y="0"/>
                </a:cubicBezTo>
                <a:cubicBezTo>
                  <a:pt x="3291086" y="139772"/>
                  <a:pt x="4985656" y="14259"/>
                  <a:pt x="7046973" y="0"/>
                </a:cubicBezTo>
                <a:cubicBezTo>
                  <a:pt x="7224553" y="-2109"/>
                  <a:pt x="7419835" y="131048"/>
                  <a:pt x="7391399" y="344426"/>
                </a:cubicBezTo>
                <a:cubicBezTo>
                  <a:pt x="7436757" y="695150"/>
                  <a:pt x="7463999" y="1095270"/>
                  <a:pt x="7391399" y="1370074"/>
                </a:cubicBezTo>
                <a:cubicBezTo>
                  <a:pt x="7380270" y="1572116"/>
                  <a:pt x="7240211" y="1714391"/>
                  <a:pt x="7046973" y="1714500"/>
                </a:cubicBezTo>
                <a:cubicBezTo>
                  <a:pt x="5758071" y="1602546"/>
                  <a:pt x="2770907" y="1688267"/>
                  <a:pt x="344426" y="1714500"/>
                </a:cubicBezTo>
                <a:cubicBezTo>
                  <a:pt x="153038" y="1707039"/>
                  <a:pt x="372" y="1577993"/>
                  <a:pt x="0" y="1370074"/>
                </a:cubicBezTo>
                <a:cubicBezTo>
                  <a:pt x="3585" y="924966"/>
                  <a:pt x="-36463" y="855818"/>
                  <a:pt x="0" y="344426"/>
                </a:cubicBezTo>
                <a:close/>
              </a:path>
              <a:path w="7391399" h="1714500" stroke="0" extrusionOk="0">
                <a:moveTo>
                  <a:pt x="0" y="344426"/>
                </a:moveTo>
                <a:cubicBezTo>
                  <a:pt x="-1026" y="143364"/>
                  <a:pt x="176211" y="18270"/>
                  <a:pt x="344426" y="0"/>
                </a:cubicBezTo>
                <a:cubicBezTo>
                  <a:pt x="1749135" y="-123725"/>
                  <a:pt x="4033443" y="31472"/>
                  <a:pt x="7046973" y="0"/>
                </a:cubicBezTo>
                <a:cubicBezTo>
                  <a:pt x="7221781" y="887"/>
                  <a:pt x="7397915" y="163139"/>
                  <a:pt x="7391399" y="344426"/>
                </a:cubicBezTo>
                <a:cubicBezTo>
                  <a:pt x="7383324" y="655212"/>
                  <a:pt x="7383539" y="890567"/>
                  <a:pt x="7391399" y="1370074"/>
                </a:cubicBezTo>
                <a:cubicBezTo>
                  <a:pt x="7382243" y="1575670"/>
                  <a:pt x="7231443" y="1708352"/>
                  <a:pt x="7046973" y="1714500"/>
                </a:cubicBezTo>
                <a:cubicBezTo>
                  <a:pt x="5672265" y="1651231"/>
                  <a:pt x="2500855" y="1576674"/>
                  <a:pt x="344426" y="1714500"/>
                </a:cubicBezTo>
                <a:cubicBezTo>
                  <a:pt x="152770" y="1711406"/>
                  <a:pt x="4565" y="1560673"/>
                  <a:pt x="0" y="1370074"/>
                </a:cubicBezTo>
                <a:cubicBezTo>
                  <a:pt x="-63420" y="1261326"/>
                  <a:pt x="-23436" y="822332"/>
                  <a:pt x="0" y="34442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20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300" b="1" dirty="0">
                <a:latin typeface="Times New Roman" pitchFamily="18" charset="0"/>
                <a:cs typeface="Times New Roman" pitchFamily="18" charset="0"/>
              </a:rPr>
              <a:t>họn một đức tính cho nghề mình yêu thích, sau đó mời bạn chung đức tính cần hướng tới về chung nhóm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A64019-EBC9-4677-9973-504E8B5B6957}"/>
              </a:ext>
            </a:extLst>
          </p:cNvPr>
          <p:cNvSpPr/>
          <p:nvPr/>
        </p:nvSpPr>
        <p:spPr>
          <a:xfrm>
            <a:off x="1981201" y="3810000"/>
            <a:ext cx="7055644" cy="2552334"/>
          </a:xfrm>
          <a:custGeom>
            <a:avLst/>
            <a:gdLst>
              <a:gd name="connsiteX0" fmla="*/ 0 w 7055644"/>
              <a:gd name="connsiteY0" fmla="*/ 512738 h 2552334"/>
              <a:gd name="connsiteX1" fmla="*/ 512738 w 7055644"/>
              <a:gd name="connsiteY1" fmla="*/ 0 h 2552334"/>
              <a:gd name="connsiteX2" fmla="*/ 6542906 w 7055644"/>
              <a:gd name="connsiteY2" fmla="*/ 0 h 2552334"/>
              <a:gd name="connsiteX3" fmla="*/ 7055644 w 7055644"/>
              <a:gd name="connsiteY3" fmla="*/ 512738 h 2552334"/>
              <a:gd name="connsiteX4" fmla="*/ 7055644 w 7055644"/>
              <a:gd name="connsiteY4" fmla="*/ 2039596 h 2552334"/>
              <a:gd name="connsiteX5" fmla="*/ 6542906 w 7055644"/>
              <a:gd name="connsiteY5" fmla="*/ 2552334 h 2552334"/>
              <a:gd name="connsiteX6" fmla="*/ 512738 w 7055644"/>
              <a:gd name="connsiteY6" fmla="*/ 2552334 h 2552334"/>
              <a:gd name="connsiteX7" fmla="*/ 0 w 7055644"/>
              <a:gd name="connsiteY7" fmla="*/ 2039596 h 2552334"/>
              <a:gd name="connsiteX8" fmla="*/ 0 w 7055644"/>
              <a:gd name="connsiteY8" fmla="*/ 512738 h 255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5644" h="2552334" fill="none" extrusionOk="0">
                <a:moveTo>
                  <a:pt x="0" y="512738"/>
                </a:moveTo>
                <a:cubicBezTo>
                  <a:pt x="3291" y="262444"/>
                  <a:pt x="270475" y="-30117"/>
                  <a:pt x="512738" y="0"/>
                </a:cubicBezTo>
                <a:cubicBezTo>
                  <a:pt x="1846420" y="139772"/>
                  <a:pt x="3617456" y="14259"/>
                  <a:pt x="6542906" y="0"/>
                </a:cubicBezTo>
                <a:cubicBezTo>
                  <a:pt x="6814163" y="-1988"/>
                  <a:pt x="7066036" y="221099"/>
                  <a:pt x="7055644" y="512738"/>
                </a:cubicBezTo>
                <a:cubicBezTo>
                  <a:pt x="7014436" y="914189"/>
                  <a:pt x="7153595" y="1337061"/>
                  <a:pt x="7055644" y="2039596"/>
                </a:cubicBezTo>
                <a:cubicBezTo>
                  <a:pt x="7032588" y="2347263"/>
                  <a:pt x="6830619" y="2552171"/>
                  <a:pt x="6542906" y="2552334"/>
                </a:cubicBezTo>
                <a:cubicBezTo>
                  <a:pt x="4647115" y="2440380"/>
                  <a:pt x="3214471" y="2526101"/>
                  <a:pt x="512738" y="2552334"/>
                </a:cubicBezTo>
                <a:cubicBezTo>
                  <a:pt x="222252" y="2505617"/>
                  <a:pt x="863" y="2363761"/>
                  <a:pt x="0" y="2039596"/>
                </a:cubicBezTo>
                <a:cubicBezTo>
                  <a:pt x="41578" y="1679125"/>
                  <a:pt x="-131999" y="912913"/>
                  <a:pt x="0" y="512738"/>
                </a:cubicBezTo>
                <a:close/>
              </a:path>
              <a:path w="7055644" h="2552334" stroke="0" extrusionOk="0">
                <a:moveTo>
                  <a:pt x="0" y="512738"/>
                </a:moveTo>
                <a:cubicBezTo>
                  <a:pt x="-1285" y="215982"/>
                  <a:pt x="238727" y="7609"/>
                  <a:pt x="512738" y="0"/>
                </a:cubicBezTo>
                <a:cubicBezTo>
                  <a:pt x="2405389" y="-123725"/>
                  <a:pt x="4046912" y="31472"/>
                  <a:pt x="6542906" y="0"/>
                </a:cubicBezTo>
                <a:cubicBezTo>
                  <a:pt x="6778888" y="2715"/>
                  <a:pt x="7058869" y="233982"/>
                  <a:pt x="7055644" y="512738"/>
                </a:cubicBezTo>
                <a:cubicBezTo>
                  <a:pt x="7086424" y="1211651"/>
                  <a:pt x="7133623" y="1439117"/>
                  <a:pt x="7055644" y="2039596"/>
                </a:cubicBezTo>
                <a:cubicBezTo>
                  <a:pt x="7047571" y="2336331"/>
                  <a:pt x="6794283" y="2518336"/>
                  <a:pt x="6542906" y="2552334"/>
                </a:cubicBezTo>
                <a:cubicBezTo>
                  <a:pt x="3980925" y="2489065"/>
                  <a:pt x="2465990" y="2414508"/>
                  <a:pt x="512738" y="2552334"/>
                </a:cubicBezTo>
                <a:cubicBezTo>
                  <a:pt x="218341" y="2528136"/>
                  <a:pt x="48858" y="2326817"/>
                  <a:pt x="0" y="2039596"/>
                </a:cubicBezTo>
                <a:cubicBezTo>
                  <a:pt x="-113934" y="1753900"/>
                  <a:pt x="-44320" y="792077"/>
                  <a:pt x="0" y="51273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20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100" b="1" dirty="0">
                <a:latin typeface="Times New Roman" pitchFamily="18" charset="0"/>
                <a:cs typeface="Times New Roman" pitchFamily="18" charset="0"/>
              </a:rPr>
              <a:t>Thảo luận để lập kế hoạch rèn luyện đức tính ấy. VD: Chơi chung với các bé để rèn luyện tính yêu trẻ; tập thể thao hàng ngày để rèn tính kiên trì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100" b="1" dirty="0"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1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82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 animBg="1"/>
      <p:bldP spid="1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12DA6-866F-421D-82B7-3F9065162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8"/>
          <a:stretch/>
        </p:blipFill>
        <p:spPr>
          <a:xfrm>
            <a:off x="152400" y="0"/>
            <a:ext cx="8915400" cy="65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364</Words>
  <Application>Microsoft Office PowerPoint</Application>
  <PresentationFormat>On-screen Show (4:3)</PresentationFormat>
  <Paragraphs>24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Calibri</vt:lpstr>
      <vt:lpstr>Georgia</vt:lpstr>
      <vt:lpstr>Times New Roman</vt:lpstr>
      <vt:lpstr>UTM Avo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Windows 11</cp:lastModifiedBy>
  <cp:revision>10</cp:revision>
  <dcterms:created xsi:type="dcterms:W3CDTF">2023-05-03T13:19:02Z</dcterms:created>
  <dcterms:modified xsi:type="dcterms:W3CDTF">2023-05-12T05:13:19Z</dcterms:modified>
</cp:coreProperties>
</file>