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</p:sldMasterIdLst>
  <p:sldIdLst>
    <p:sldId id="304" r:id="rId5"/>
    <p:sldId id="284" r:id="rId6"/>
    <p:sldId id="278" r:id="rId7"/>
    <p:sldId id="261" r:id="rId8"/>
    <p:sldId id="281" r:id="rId9"/>
    <p:sldId id="298" r:id="rId10"/>
    <p:sldId id="282" r:id="rId11"/>
    <p:sldId id="262" r:id="rId12"/>
    <p:sldId id="276" r:id="rId13"/>
    <p:sldId id="300" r:id="rId14"/>
    <p:sldId id="277" r:id="rId15"/>
    <p:sldId id="271" r:id="rId16"/>
    <p:sldId id="272" r:id="rId17"/>
    <p:sldId id="273" r:id="rId18"/>
    <p:sldId id="274" r:id="rId19"/>
    <p:sldId id="301" r:id="rId20"/>
    <p:sldId id="275" r:id="rId21"/>
    <p:sldId id="280" r:id="rId22"/>
    <p:sldId id="297" r:id="rId23"/>
    <p:sldId id="283" r:id="rId24"/>
    <p:sldId id="263" r:id="rId25"/>
    <p:sldId id="269" r:id="rId26"/>
    <p:sldId id="30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 snapToGrid="0">
      <p:cViewPr varScale="1">
        <p:scale>
          <a:sx n="69" d="100"/>
          <a:sy n="69" d="100"/>
        </p:scale>
        <p:origin x="75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Đoàn Mai" userId="7ca45f3efbfd4957" providerId="LiveId" clId="{025500F4-2B3D-44A8-9DDE-4ABB6207D4B4}"/>
    <pc:docChg chg="custSel delSld modSld">
      <pc:chgData name="Đoàn Mai" userId="7ca45f3efbfd4957" providerId="LiveId" clId="{025500F4-2B3D-44A8-9DDE-4ABB6207D4B4}" dt="2022-02-27T13:48:07.941" v="25"/>
      <pc:docMkLst>
        <pc:docMk/>
      </pc:docMkLst>
      <pc:sldChg chg="modSp mod">
        <pc:chgData name="Đoàn Mai" userId="7ca45f3efbfd4957" providerId="LiveId" clId="{025500F4-2B3D-44A8-9DDE-4ABB6207D4B4}" dt="2022-02-27T13:47:42.761" v="10" actId="20577"/>
        <pc:sldMkLst>
          <pc:docMk/>
          <pc:sldMk cId="1567668932" sldId="258"/>
        </pc:sldMkLst>
        <pc:spChg chg="mod">
          <ac:chgData name="Đoàn Mai" userId="7ca45f3efbfd4957" providerId="LiveId" clId="{025500F4-2B3D-44A8-9DDE-4ABB6207D4B4}" dt="2022-02-27T13:47:42.761" v="10" actId="20577"/>
          <ac:spMkLst>
            <pc:docMk/>
            <pc:sldMk cId="1567668932" sldId="258"/>
            <ac:spMk id="3" creationId="{00000000-0000-0000-0000-000000000000}"/>
          </ac:spMkLst>
        </pc:spChg>
      </pc:sldChg>
      <pc:sldChg chg="del">
        <pc:chgData name="Đoàn Mai" userId="7ca45f3efbfd4957" providerId="LiveId" clId="{025500F4-2B3D-44A8-9DDE-4ABB6207D4B4}" dt="2022-02-27T13:47:22.881" v="0" actId="47"/>
        <pc:sldMkLst>
          <pc:docMk/>
          <pc:sldMk cId="0" sldId="265"/>
        </pc:sldMkLst>
      </pc:sldChg>
      <pc:sldChg chg="modSp mod">
        <pc:chgData name="Đoàn Mai" userId="7ca45f3efbfd4957" providerId="LiveId" clId="{025500F4-2B3D-44A8-9DDE-4ABB6207D4B4}" dt="2022-02-27T13:47:59.673" v="23" actId="20577"/>
        <pc:sldMkLst>
          <pc:docMk/>
          <pc:sldMk cId="3990504135" sldId="278"/>
        </pc:sldMkLst>
        <pc:spChg chg="mod">
          <ac:chgData name="Đoàn Mai" userId="7ca45f3efbfd4957" providerId="LiveId" clId="{025500F4-2B3D-44A8-9DDE-4ABB6207D4B4}" dt="2022-02-27T13:47:59.673" v="23" actId="20577"/>
          <ac:spMkLst>
            <pc:docMk/>
            <pc:sldMk cId="3990504135" sldId="278"/>
            <ac:spMk id="3" creationId="{3C1F7F2B-7E8B-4A13-9889-AA4AB6520380}"/>
          </ac:spMkLst>
        </pc:spChg>
      </pc:sldChg>
      <pc:sldChg chg="addSp delSp modSp mod">
        <pc:chgData name="Đoàn Mai" userId="7ca45f3efbfd4957" providerId="LiveId" clId="{025500F4-2B3D-44A8-9DDE-4ABB6207D4B4}" dt="2022-02-27T13:48:07.941" v="25"/>
        <pc:sldMkLst>
          <pc:docMk/>
          <pc:sldMk cId="2864027997" sldId="281"/>
        </pc:sldMkLst>
        <pc:spChg chg="add mod">
          <ac:chgData name="Đoàn Mai" userId="7ca45f3efbfd4957" providerId="LiveId" clId="{025500F4-2B3D-44A8-9DDE-4ABB6207D4B4}" dt="2022-02-27T13:48:07.941" v="25"/>
          <ac:spMkLst>
            <pc:docMk/>
            <pc:sldMk cId="2864027997" sldId="281"/>
            <ac:spMk id="17" creationId="{6F2752CA-F683-48D1-9DAC-D3B19E845BE9}"/>
          </ac:spMkLst>
        </pc:spChg>
        <pc:spChg chg="del">
          <ac:chgData name="Đoàn Mai" userId="7ca45f3efbfd4957" providerId="LiveId" clId="{025500F4-2B3D-44A8-9DDE-4ABB6207D4B4}" dt="2022-02-27T13:48:07.545" v="24" actId="478"/>
          <ac:spMkLst>
            <pc:docMk/>
            <pc:sldMk cId="2864027997" sldId="281"/>
            <ac:spMk id="18" creationId="{FA1C7CB0-5347-4565-82DB-802F20CF735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62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63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24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29D0E-DD1E-40B7-A7AF-7347692B0B8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E3791-FE3B-40BE-B8C2-606C9EBAA1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55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A9B8B-7CFE-42C0-9559-10A6947070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26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A5E1B-1EE8-4B5E-ADAA-9D4C472F98D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97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240C9-84C1-4CEB-9D42-A1B612AA4C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9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7C710-3829-4274-8A52-5AE4E5400F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50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B10F-F2A4-4896-9CF4-E50B700A212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735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A3DE3-61F8-43E9-9A3E-D2F7BFD4EEF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82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19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8E65E-E982-4CD3-995C-DA6D82B08C1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2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97233-79DA-404F-80B5-6D8AEDE01A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15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72AD9-0B04-480F-A79D-2E6A2E3FBB1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70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5CB89-401A-4305-BF85-CEF2ED523B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123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9EFB3-A78B-4991-9EC6-1B0E7353B28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34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51B8D4-1FCC-41D4-B74D-A77895451C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E8CCA5-4E95-44B5-BC7B-A3C81497F7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59848B-BDC0-4BBF-BA3F-8F7F9781BE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7CDFE-28F8-4822-89F9-F9F109A1EC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835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270E8F-26C8-43EC-BCCB-3BEF6436B8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257F6A-CF07-4B49-9BD6-B8F2912A37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307F14-E6F2-4140-A7FE-798FD4455B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B358E-025A-467E-A11F-5FB2929D1E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773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DDDF7D-5200-4461-8CF6-FB913F43A8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FF5075-1636-471D-8963-06D6B10390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26A9BF-0221-4FB5-B594-76BE92EAC0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BD8D9-DBFC-48CD-8E11-9D3C838716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072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9C1195-ADCD-4DAF-8347-C32BD4E11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B966AC-0D28-46E2-AC06-77303580A0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656C52-E8B1-49EF-BF99-91BC43600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5713F-2EA7-479F-8A4A-B3544DFC5A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9711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EB6BCB0-AD68-4AF7-871D-534B4E900D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E5F559C-6939-437E-A356-38F2DE64B1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C1B0D28-96BC-4AD2-8D2F-8B63860CC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25B70-33BC-4103-854D-D4E82A61EF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39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2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FFDF21B-A79A-4457-BD0E-1F309922D7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02242D-4F79-4860-A8ED-325E4C0940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557DE1C-3F68-4E15-918E-C62D47DFE7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F750F-A3EF-4B09-981D-1FB4C18E35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928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29A888A-BCF2-41E0-BB5A-A921B74173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63B925-BEC7-4DDA-AD58-DFFD44AE17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F296C0A-511C-41F3-A398-CC969553C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B32C5-C730-469F-81CF-F8F9F746B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817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3DC243-D4AA-4DF1-9FE8-3D1C29E6A2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05C1F5-6A22-4EB0-838A-CB39D68E56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67AA82-3635-4393-8DE2-359323ECA6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7AB05-3470-43D7-B8A1-B9803B124B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66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00F0B3-018A-4382-96EC-85B1B17B4B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6C1317-85F9-4812-A82F-CEE2C53999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6BC829-8998-4894-822C-0F3F889C52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A24BF-3D32-4304-952A-55229C087B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7750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21742B-E13A-4CF4-B532-AB79966F2F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238CB4-A4E4-44CC-B475-694B949EA3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F2CC37-20B7-4D1B-AA4E-F642A4329C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3EB6F-4C75-4475-81E1-6199025674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409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8F1532-51C8-485A-BA5D-E1868AF5BE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C0D2B6-B043-4A09-A56F-91BB14D9CB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7782A5-08FC-4F5A-B489-B80F6E1036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73398-F3B4-466B-ABD0-ED734323A0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035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FEE7335-0989-482E-B88A-232B551B3A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064181-F8CF-41AA-8583-479478600C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AC6CBD-35FC-4597-8B72-E7FF62B045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C3960-F745-4E3E-A799-F1CD7A99EC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810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37C74FF-4049-42F8-A13C-8AF86EC5B6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FC2ACAD-CE47-43E7-A071-071D644C43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439D08B-DE4B-4983-9642-14F50A29C2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9F99D-4F83-48BF-BBEF-8465876368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2080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943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3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233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314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596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156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106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932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574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83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641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5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34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6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82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801A-56F8-4BD0-972E-A832D36E78B1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5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0801A-56F8-4BD0-972E-A832D36E78B1}" type="datetimeFigureOut">
              <a:rPr lang="en-US" smtClean="0"/>
              <a:t>05/04/2023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C63BF-AEC0-4512-90EF-460439B19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4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5812B79-C30C-41CF-95E0-F29783FCF7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E88F77D-7F61-4E2F-B9FF-25F5ED6180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EBAE361-C02C-44B6-B838-A5D9437D11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7BC1EA-94B8-4569-AB29-A7002380C56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8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715C237-01DD-4381-8961-EE7E64CC59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B1E8C84-F159-487F-ABC5-E24A666F77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32D8F9E-A6A0-4AF7-8A32-57419B47D64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5019156-D06A-4C77-842A-811BDD2F29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A5C8FF4-E2C5-41C7-AE9A-05B5BA40156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35735BB-6915-4073-A5AB-5DA9825F23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5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1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WordArt 19"/>
          <p:cNvSpPr>
            <a:spLocks noChangeArrowheads="1" noChangeShapeType="1" noTextEdit="1"/>
          </p:cNvSpPr>
          <p:nvPr/>
        </p:nvSpPr>
        <p:spPr bwMode="auto">
          <a:xfrm>
            <a:off x="1905000" y="381000"/>
            <a:ext cx="8534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ÁI MỘ A</a:t>
            </a:r>
            <a:endParaRPr lang="vi-VN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8" y="0"/>
            <a:chExt cx="5760" cy="4320"/>
          </a:xfrm>
        </p:grpSpPr>
        <p:pic>
          <p:nvPicPr>
            <p:cNvPr id="3079" name="Picture 6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7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3082" name="Picture 9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83" name="Picture 10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84" name="Picture 11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85" name="Picture 12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3429002" y="2103438"/>
            <a:ext cx="5180013" cy="715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đọc</a:t>
            </a:r>
            <a:r>
              <a:rPr lang="en-US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en-US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- </a:t>
            </a:r>
            <a:r>
              <a:rPr lang="en-US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4</a:t>
            </a:r>
            <a:endParaRPr lang="en-US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6744" y="3815940"/>
            <a:ext cx="12062884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BÀI:CON </a:t>
            </a:r>
            <a:r>
              <a:rPr lang="en-US" sz="5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CHIM CHIỀN CHIỆN</a:t>
            </a:r>
            <a:endParaRPr lang="vi-VN" sz="5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67969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7" grpId="0" animBg="1"/>
      <p:bldP spid="14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5">
            <a:extLst>
              <a:ext uri="{FF2B5EF4-FFF2-40B4-BE49-F238E27FC236}">
                <a16:creationId xmlns:a16="http://schemas.microsoft.com/office/drawing/2014/main" id="{F4B73983-6616-46BD-BD2C-1B988FAD544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09135" y="728191"/>
            <a:ext cx="4038600" cy="5000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45C3A5CD-FB6E-45CA-BEF0-F68CEBB9D88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344267" y="728191"/>
            <a:ext cx="4038600" cy="5073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endParaRPr lang="es-MX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MX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s-MX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s-MX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s-MX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s-MX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	</a:t>
            </a:r>
            <a:r>
              <a:rPr lang="es-MX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</a:t>
            </a:r>
            <a:r>
              <a:rPr lang="es-MX" altLang="en-US" sz="26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 </a:t>
            </a:r>
            <a:r>
              <a:rPr lang="es-MX" altLang="en-US" sz="26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altLang="en-US" sz="2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20" name="AutoShape 7">
            <a:extLst>
              <a:ext uri="{FF2B5EF4-FFF2-40B4-BE49-F238E27FC236}">
                <a16:creationId xmlns:a16="http://schemas.microsoft.com/office/drawing/2014/main" id="{B205F3B3-9366-441B-ABBA-25F9F18D7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9265" y="0"/>
            <a:ext cx="2696706" cy="647700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b="1" dirty="0">
              <a:solidFill>
                <a:srgbClr val="FF0000"/>
              </a:solidFill>
              <a:latin typeface="Times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" panose="02020603050405020304" pitchFamily="18" charset="0"/>
              </a:rPr>
              <a:t>Luyện</a:t>
            </a:r>
            <a:r>
              <a:rPr lang="en-US" altLang="en-US" sz="3600" b="1" dirty="0">
                <a:solidFill>
                  <a:srgbClr val="FF0000"/>
                </a:solidFill>
                <a:latin typeface="Times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" panose="02020603050405020304" pitchFamily="18" charset="0"/>
              </a:rPr>
              <a:t>đọc</a:t>
            </a:r>
            <a:endParaRPr lang="en-US" altLang="en-US" sz="3600" b="1" dirty="0">
              <a:solidFill>
                <a:srgbClr val="FF0000"/>
              </a:solidFill>
              <a:latin typeface="Times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b="1" dirty="0">
              <a:solidFill>
                <a:srgbClr val="FF0000"/>
              </a:solidFill>
              <a:latin typeface="Times" panose="02020603050405020304" pitchFamily="18" charset="0"/>
            </a:endParaRPr>
          </a:p>
        </p:txBody>
      </p:sp>
      <p:pic>
        <p:nvPicPr>
          <p:cNvPr id="61448" name="Picture 8" descr="Thao luan nhon">
            <a:extLst>
              <a:ext uri="{FF2B5EF4-FFF2-40B4-BE49-F238E27FC236}">
                <a16:creationId xmlns:a16="http://schemas.microsoft.com/office/drawing/2014/main" id="{6B5DEABC-B59A-4275-BF0B-4D053CC49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7355" cy="117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4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4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4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4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4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4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4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4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14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4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4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144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44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44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144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44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4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61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61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14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614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614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614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614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614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614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4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614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614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614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1408176" y="1959731"/>
            <a:ext cx="9198864" cy="2978029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48745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9"/>
          <p:cNvSpPr txBox="1">
            <a:spLocks noChangeArrowheads="1"/>
          </p:cNvSpPr>
          <p:nvPr/>
        </p:nvSpPr>
        <p:spPr bwMode="auto">
          <a:xfrm>
            <a:off x="1953096" y="1069852"/>
            <a:ext cx="995376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622110" y="2576889"/>
            <a:ext cx="10947780" cy="353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   	</a:t>
            </a:r>
            <a:r>
              <a:rPr lang="en-US" sz="2400" b="1" i="1" u="sng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Trả</a:t>
            </a:r>
            <a:r>
              <a:rPr lang="en-US" sz="2400" b="1" i="1" u="sng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2400" b="1" i="1" u="sng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</a:p>
          <a:p>
            <a:pPr marL="342900" indent="-34290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		  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chiền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chiện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bay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lượn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trên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cánh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đồng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lúa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giữa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gian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rất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cao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rất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rộng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68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2721070" y="532145"/>
            <a:ext cx="9323446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bay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60" y="0"/>
            <a:ext cx="1725318" cy="1530229"/>
          </a:xfrm>
          <a:prstGeom prst="rect">
            <a:avLst/>
          </a:prstGeom>
        </p:spPr>
      </p:pic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795999" y="2542387"/>
            <a:ext cx="1113214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	</a:t>
            </a:r>
            <a:r>
              <a:rPr lang="en-US" sz="24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68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2338" y="546425"/>
            <a:ext cx="8498007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hót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chiền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chiện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</a:p>
        </p:txBody>
      </p:sp>
      <p:sp>
        <p:nvSpPr>
          <p:cNvPr id="4" name="Rectangle 102"/>
          <p:cNvSpPr>
            <a:spLocks noChangeArrowheads="1"/>
          </p:cNvSpPr>
          <p:nvPr/>
        </p:nvSpPr>
        <p:spPr bwMode="auto">
          <a:xfrm>
            <a:off x="0" y="2196481"/>
            <a:ext cx="578136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Khúc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hát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ngọt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ngào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hót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long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lanh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Như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cành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sương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chói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ơi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nói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</a:t>
            </a: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Chuyện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chi,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chuyện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chi?</a:t>
            </a:r>
          </a:p>
        </p:txBody>
      </p:sp>
      <p:sp>
        <p:nvSpPr>
          <p:cNvPr id="5" name="Rectangle 102"/>
          <p:cNvSpPr>
            <a:spLocks noChangeArrowheads="1"/>
          </p:cNvSpPr>
          <p:nvPr/>
        </p:nvSpPr>
        <p:spPr bwMode="auto">
          <a:xfrm>
            <a:off x="5571509" y="2229759"/>
            <a:ext cx="5728836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ngọc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veo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gieo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từng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chuỗi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Đồng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quê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chan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chứa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Chỉ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còn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hót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xanh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da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trời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597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7476" y="563678"/>
            <a:ext cx="9316872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458506" y="1701006"/>
            <a:ext cx="11595842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i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922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A0934C69-7D36-405A-B4BF-4BC0AE7EC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1937" y="422986"/>
            <a:ext cx="9385777" cy="127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D46FEE41-923E-4DFB-820C-C75DD03C8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543" y="2291280"/>
            <a:ext cx="9960428" cy="306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	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do.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no,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73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9095" y="665260"/>
            <a:ext cx="3684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29543" y="1690062"/>
            <a:ext cx="8179233" cy="3477875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/>
              <a:t>	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bay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no,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74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1699724" y="1707940"/>
            <a:ext cx="9198864" cy="2978029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DIỄN CẢM</a:t>
            </a:r>
          </a:p>
        </p:txBody>
      </p:sp>
    </p:spTree>
    <p:extLst>
      <p:ext uri="{BB962C8B-B14F-4D97-AF65-F5344CB8AC3E}">
        <p14:creationId xmlns:p14="http://schemas.microsoft.com/office/powerpoint/2010/main" val="156199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4623CD14-CB8B-4DA5-8307-807BA670F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7411" name="Text Box 4">
            <a:extLst>
              <a:ext uri="{FF2B5EF4-FFF2-40B4-BE49-F238E27FC236}">
                <a16:creationId xmlns:a16="http://schemas.microsoft.com/office/drawing/2014/main" id="{B8EF552A-77CD-403F-80B8-48AF58D26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268413"/>
            <a:ext cx="800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54277" name="Text Box 5">
            <a:extLst>
              <a:ext uri="{FF2B5EF4-FFF2-40B4-BE49-F238E27FC236}">
                <a16:creationId xmlns:a16="http://schemas.microsoft.com/office/drawing/2014/main" id="{664F5B14-FE0A-40A1-9094-8B73562F5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268413"/>
            <a:ext cx="3429000" cy="2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chim chiền chiện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vút vút cao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đầy yêu mến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 hát ngọt ngào</a:t>
            </a:r>
          </a:p>
        </p:txBody>
      </p:sp>
      <p:sp>
        <p:nvSpPr>
          <p:cNvPr id="54278" name="Text Box 6">
            <a:extLst>
              <a:ext uri="{FF2B5EF4-FFF2-40B4-BE49-F238E27FC236}">
                <a16:creationId xmlns:a16="http://schemas.microsoft.com/office/drawing/2014/main" id="{E99F92AC-81D5-4DF2-968A-B6EFA2A02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1196976"/>
            <a:ext cx="3429000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đập trời xanh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hoài, cao vợi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hót long lanh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cành sương chói</a:t>
            </a:r>
          </a:p>
        </p:txBody>
      </p:sp>
      <p:sp>
        <p:nvSpPr>
          <p:cNvPr id="54279" name="Text Box 7">
            <a:extLst>
              <a:ext uri="{FF2B5EF4-FFF2-40B4-BE49-F238E27FC236}">
                <a16:creationId xmlns:a16="http://schemas.microsoft.com/office/drawing/2014/main" id="{D7D480C1-A076-46DA-A00F-0B83E280F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3860801"/>
            <a:ext cx="3810000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ơi, chim nói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chi, chuyện chi?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vui bối rối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 lên đến thì …</a:t>
            </a:r>
          </a:p>
        </p:txBody>
      </p:sp>
      <p:sp>
        <p:nvSpPr>
          <p:cNvPr id="54280" name="Text Box 8">
            <a:extLst>
              <a:ext uri="{FF2B5EF4-FFF2-40B4-BE49-F238E27FC236}">
                <a16:creationId xmlns:a16="http://schemas.microsoft.com/office/drawing/2014/main" id="{C29AEA00-CD56-4799-A209-460C231AA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282701"/>
            <a:ext cx="342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81" name="Text Box 9">
            <a:extLst>
              <a:ext uri="{FF2B5EF4-FFF2-40B4-BE49-F238E27FC236}">
                <a16:creationId xmlns:a16="http://schemas.microsoft.com/office/drawing/2014/main" id="{0298C160-6143-4015-A25E-A9424FA07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301" y="1901826"/>
            <a:ext cx="1662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Bay vút</a:t>
            </a:r>
          </a:p>
        </p:txBody>
      </p:sp>
      <p:sp>
        <p:nvSpPr>
          <p:cNvPr id="54282" name="Text Box 10">
            <a:extLst>
              <a:ext uri="{FF2B5EF4-FFF2-40B4-BE49-F238E27FC236}">
                <a16:creationId xmlns:a16="http://schemas.microsoft.com/office/drawing/2014/main" id="{1F5D29A6-86F3-4AB7-8889-BC446AB5E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2551113"/>
            <a:ext cx="3130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đây yêu mến</a:t>
            </a:r>
          </a:p>
        </p:txBody>
      </p:sp>
      <p:sp>
        <p:nvSpPr>
          <p:cNvPr id="54283" name="Text Box 11">
            <a:extLst>
              <a:ext uri="{FF2B5EF4-FFF2-40B4-BE49-F238E27FC236}">
                <a16:creationId xmlns:a16="http://schemas.microsoft.com/office/drawing/2014/main" id="{7B200611-38C8-42FF-B1EF-D4520C850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8961" y="3198813"/>
            <a:ext cx="1828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 ngào</a:t>
            </a:r>
          </a:p>
        </p:txBody>
      </p:sp>
      <p:sp>
        <p:nvSpPr>
          <p:cNvPr id="54284" name="Text Box 12">
            <a:extLst>
              <a:ext uri="{FF2B5EF4-FFF2-40B4-BE49-F238E27FC236}">
                <a16:creationId xmlns:a16="http://schemas.microsoft.com/office/drawing/2014/main" id="{0C35618C-6E49-42A7-AD42-0FD12EA1E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950" y="1196976"/>
            <a:ext cx="19827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xanh</a:t>
            </a:r>
          </a:p>
        </p:txBody>
      </p:sp>
      <p:sp>
        <p:nvSpPr>
          <p:cNvPr id="54285" name="Text Box 13">
            <a:extLst>
              <a:ext uri="{FF2B5EF4-FFF2-40B4-BE49-F238E27FC236}">
                <a16:creationId xmlns:a16="http://schemas.microsoft.com/office/drawing/2014/main" id="{5D4B007D-BDD5-4F2D-979F-4081EEBA3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25" y="2471738"/>
            <a:ext cx="2209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hót</a:t>
            </a:r>
          </a:p>
        </p:txBody>
      </p:sp>
      <p:sp>
        <p:nvSpPr>
          <p:cNvPr id="54286" name="Text Box 14">
            <a:extLst>
              <a:ext uri="{FF2B5EF4-FFF2-40B4-BE49-F238E27FC236}">
                <a16:creationId xmlns:a16="http://schemas.microsoft.com/office/drawing/2014/main" id="{1C7341B0-2A10-432B-AEB8-AF58B1AF7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3860801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Chim ơi, chim nói</a:t>
            </a:r>
          </a:p>
        </p:txBody>
      </p:sp>
      <p:sp>
        <p:nvSpPr>
          <p:cNvPr id="54287" name="Text Box 15">
            <a:extLst>
              <a:ext uri="{FF2B5EF4-FFF2-40B4-BE49-F238E27FC236}">
                <a16:creationId xmlns:a16="http://schemas.microsoft.com/office/drawing/2014/main" id="{73FB84CC-5F93-430B-B14B-E64D0B435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4508501"/>
            <a:ext cx="457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chi, chuyện chi?</a:t>
            </a:r>
          </a:p>
        </p:txBody>
      </p:sp>
      <p:sp>
        <p:nvSpPr>
          <p:cNvPr id="17423" name="AutoShape 19">
            <a:extLst>
              <a:ext uri="{FF2B5EF4-FFF2-40B4-BE49-F238E27FC236}">
                <a16:creationId xmlns:a16="http://schemas.microsoft.com/office/drawing/2014/main" id="{1322977D-936F-4DD7-A35E-81B3AA179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301" y="213265"/>
            <a:ext cx="6769100" cy="720725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hướng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dẫn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thuộc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lòng</a:t>
            </a:r>
            <a:endParaRPr lang="en-US" altLang="en-US" sz="2400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4297" name="AutoShape 25">
            <a:extLst>
              <a:ext uri="{FF2B5EF4-FFF2-40B4-BE49-F238E27FC236}">
                <a16:creationId xmlns:a16="http://schemas.microsoft.com/office/drawing/2014/main" id="{7A0B9597-F4ED-4536-A400-3E0811200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301" y="238126"/>
            <a:ext cx="6769100" cy="720725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Hướng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dẫn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cảm</a:t>
            </a:r>
            <a:endParaRPr lang="en-US" altLang="en-US" sz="2800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4298" name="Text Box 26">
            <a:extLst>
              <a:ext uri="{FF2B5EF4-FFF2-40B4-BE49-F238E27FC236}">
                <a16:creationId xmlns:a16="http://schemas.microsoft.com/office/drawing/2014/main" id="{47470B87-4291-4AC9-B1E8-DEA185E75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6" y="1901826"/>
            <a:ext cx="1662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vút cao</a:t>
            </a:r>
          </a:p>
        </p:txBody>
      </p:sp>
    </p:spTree>
  </p:cSld>
  <p:clrMapOvr>
    <a:masterClrMapping/>
  </p:clrMapOvr>
  <p:transition spd="slow">
    <p:comb dir="vert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54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  <p:bldP spid="54278" grpId="0"/>
      <p:bldP spid="54279" grpId="0"/>
      <p:bldP spid="54280" grpId="0"/>
      <p:bldP spid="54281" grpId="0"/>
      <p:bldP spid="54282" grpId="0"/>
      <p:bldP spid="54283" grpId="0"/>
      <p:bldP spid="54284" grpId="0"/>
      <p:bldP spid="54285" grpId="0"/>
      <p:bldP spid="54286" grpId="0"/>
      <p:bldP spid="54287" grpId="0"/>
      <p:bldP spid="54297" grpId="0" animBg="1"/>
      <p:bldP spid="542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29943" y="3291429"/>
            <a:ext cx="63382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+mj-lt"/>
              </a:rPr>
              <a:t>Huy Cận (1919 – 2005), tên khai sinh là Cù Huy Cận; là một trong những nhà thơ xuất sắc nhất của phong trào Thơ mớ</a:t>
            </a:r>
            <a:r>
              <a:rPr 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í </a:t>
            </a:r>
            <a:r>
              <a:rPr lang="en-US" sz="32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phẩm</a:t>
            </a:r>
            <a:r>
              <a:rPr lang="en-US" sz="32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nổi</a:t>
            </a:r>
            <a:r>
              <a:rPr lang="en-US" sz="32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pic>
        <p:nvPicPr>
          <p:cNvPr id="1026" name="Picture 2" descr="Huyc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8590"/>
            <a:ext cx="4994910" cy="314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13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14" y="85179"/>
            <a:ext cx="3593782" cy="2543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6114" y="2429059"/>
            <a:ext cx="87847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8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72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833046" y="846827"/>
            <a:ext cx="411719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45906" y="313151"/>
            <a:ext cx="6713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4000" b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79745" y="2944071"/>
            <a:ext cx="504627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921622" y="4954481"/>
            <a:ext cx="4374333" cy="177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chi?</a:t>
            </a: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7" name="AutoShape 25">
            <a:extLst>
              <a:ext uri="{FF2B5EF4-FFF2-40B4-BE49-F238E27FC236}">
                <a16:creationId xmlns:a16="http://schemas.microsoft.com/office/drawing/2014/main" id="{7A0B9597-F4ED-4536-A400-3E0811200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263148" cy="720725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Hướng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dẫn</a:t>
            </a:r>
            <a:r>
              <a:rPr lang="en-US" altLang="en-US" sz="28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thộc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lòng</a:t>
            </a:r>
            <a:endParaRPr lang="en-US" altLang="en-US" sz="2800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26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5" grpId="1"/>
      <p:bldP spid="6" grpId="0"/>
      <p:bldP spid="6" grpId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4200" y="0"/>
            <a:ext cx="880151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hát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: Con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chiền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chiện</a:t>
            </a:r>
            <a:endParaRPr lang="en-US" sz="4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Tác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giả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: Minh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Trang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phổ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Huy</a:t>
            </a: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" panose="02020603050405020304" pitchFamily="18" charset="0"/>
                <a:cs typeface="Times" panose="02020603050405020304" pitchFamily="18" charset="0"/>
              </a:rPr>
              <a:t>Cận</a:t>
            </a:r>
            <a:endParaRPr lang="en-US" sz="4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Con chim chiền chiện - ( Minh Trang , LT Huy Cận )">
            <a:hlinkClick r:id="" action="ppaction://media"/>
            <a:extLst>
              <a:ext uri="{FF2B5EF4-FFF2-40B4-BE49-F238E27FC236}">
                <a16:creationId xmlns:a16="http://schemas.microsoft.com/office/drawing/2014/main" id="{E7154F0B-5AC0-4FBA-B271-335F367888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941" y="1323439"/>
            <a:ext cx="11444750" cy="539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8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-131233" y="0"/>
            <a:ext cx="12323233" cy="6858000"/>
            <a:chOff x="0" y="0"/>
            <a:chExt cx="5760" cy="4320"/>
          </a:xfrm>
        </p:grpSpPr>
        <p:pic>
          <p:nvPicPr>
            <p:cNvPr id="13325" name="Picture 3" descr="hao3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"/>
              <a:ext cx="5760" cy="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26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13327" name="Picture 5" descr="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0" y="0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8" name="Picture 6" descr="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0" y="4176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9" name="Picture 7" descr="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0" y="2133"/>
                <a:ext cx="417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0" name="Picture 8" descr="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016" y="2142"/>
                <a:ext cx="417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3315" name="Picture 9" descr="livre et5 chandel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267200"/>
            <a:ext cx="4783667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1" name="WordArt 11"/>
          <p:cNvSpPr>
            <a:spLocks noChangeArrowheads="1" noChangeShapeType="1" noTextEdit="1"/>
          </p:cNvSpPr>
          <p:nvPr/>
        </p:nvSpPr>
        <p:spPr bwMode="auto">
          <a:xfrm>
            <a:off x="1727200" y="1676400"/>
            <a:ext cx="8229600" cy="2286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0328"/>
              </a:avLst>
            </a:prstTxWarp>
          </a:bodyPr>
          <a:lstStyle/>
          <a:p>
            <a:pPr algn="ctr">
              <a:defRPr/>
            </a:pPr>
            <a:r>
              <a:rPr lang="vi-VN" sz="4400" kern="10" dirty="0">
                <a:ln w="9525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E5093D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vi-VN" sz="4400" b="1" kern="10" dirty="0">
                <a:ln w="9525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E5093D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Ch</a:t>
            </a:r>
            <a:r>
              <a:rPr lang="en-US" sz="4400" b="1" kern="10" dirty="0" err="1">
                <a:ln w="9525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E5093D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ào</a:t>
            </a:r>
            <a:r>
              <a:rPr lang="vi-VN" sz="4400" b="1" kern="10" dirty="0">
                <a:ln w="9525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E5093D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 các em</a:t>
            </a:r>
            <a:r>
              <a:rPr lang="en-US" sz="4400" b="1" kern="10" dirty="0">
                <a:ln w="9525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  <a:solidFill>
                  <a:srgbClr val="E5093D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!</a:t>
            </a:r>
            <a:endParaRPr lang="vi-VN" sz="4400" b="1" kern="10" dirty="0">
              <a:ln w="9525">
                <a:solidFill>
                  <a:srgbClr val="0000FF"/>
                </a:solidFill>
                <a:prstDash val="sysDot"/>
                <a:round/>
                <a:headEnd/>
                <a:tailEnd/>
              </a:ln>
              <a:solidFill>
                <a:srgbClr val="E5093D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+mj-lt"/>
              <a:cs typeface="Arial"/>
            </a:endParaRPr>
          </a:p>
        </p:txBody>
      </p:sp>
      <p:pic>
        <p:nvPicPr>
          <p:cNvPr id="13317" name="Picture 12" descr="Clover-01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04800"/>
            <a:ext cx="7112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3" descr="Clover-01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04800"/>
            <a:ext cx="7112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4" descr="Clover-01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304800"/>
            <a:ext cx="7112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5" descr="Clover-01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304800"/>
            <a:ext cx="7112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6" descr="Clover-01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4800"/>
            <a:ext cx="7112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7" descr="Clover-01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"/>
            <a:ext cx="7112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8" descr="Clover-01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304800"/>
            <a:ext cx="7112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9" descr="Clover-01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304800"/>
            <a:ext cx="7112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41748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1635924" y="1381595"/>
            <a:ext cx="9198864" cy="2978029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399050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2"/>
            <a:ext cx="12192000" cy="68818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8777" y="-70043"/>
            <a:ext cx="7435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2"/>
          <p:cNvSpPr txBox="1">
            <a:spLocks noChangeArrowheads="1"/>
          </p:cNvSpPr>
          <p:nvPr/>
        </p:nvSpPr>
        <p:spPr bwMode="auto">
          <a:xfrm>
            <a:off x="2248777" y="1176453"/>
            <a:ext cx="4038600" cy="51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10" name="Rectangle 42"/>
          <p:cNvSpPr txBox="1">
            <a:spLocks noChangeArrowheads="1"/>
          </p:cNvSpPr>
          <p:nvPr/>
        </p:nvSpPr>
        <p:spPr bwMode="auto">
          <a:xfrm>
            <a:off x="6516854" y="1082342"/>
            <a:ext cx="4038600" cy="511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72741" y="738664"/>
            <a:ext cx="203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HUY CẬN</a:t>
            </a:r>
          </a:p>
        </p:txBody>
      </p:sp>
    </p:spTree>
    <p:extLst>
      <p:ext uri="{BB962C8B-B14F-4D97-AF65-F5344CB8AC3E}">
        <p14:creationId xmlns:p14="http://schemas.microsoft.com/office/powerpoint/2010/main" val="222716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905000" y="2688773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1625600" y="1307778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long </a:t>
            </a:r>
            <a:r>
              <a:rPr lang="en-US" altLang="en-US" sz="2800" dirty="0" err="1">
                <a:solidFill>
                  <a:srgbClr val="FF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lanh</a:t>
            </a:r>
            <a:r>
              <a:rPr lang="en-US" altLang="en-US" sz="2800" dirty="0">
                <a:solidFill>
                  <a:srgbClr val="FF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</a:p>
        </p:txBody>
      </p:sp>
      <p:sp>
        <p:nvSpPr>
          <p:cNvPr id="162825" name="Text Box 9"/>
          <p:cNvSpPr txBox="1">
            <a:spLocks noChangeArrowheads="1"/>
          </p:cNvSpPr>
          <p:nvPr/>
        </p:nvSpPr>
        <p:spPr bwMode="auto">
          <a:xfrm>
            <a:off x="3581922" y="1262745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s­ương</a:t>
            </a:r>
            <a:r>
              <a:rPr lang="en-US" alt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endParaRPr lang="en-US" altLang="en-US" sz="28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26" name="Text Box 10"/>
          <p:cNvSpPr txBox="1">
            <a:spLocks noChangeArrowheads="1"/>
          </p:cNvSpPr>
          <p:nvPr/>
        </p:nvSpPr>
        <p:spPr bwMode="auto">
          <a:xfrm>
            <a:off x="5672029" y="1281861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62827" name="Text Box 11"/>
          <p:cNvSpPr txBox="1">
            <a:spLocks noChangeArrowheads="1"/>
          </p:cNvSpPr>
          <p:nvPr/>
        </p:nvSpPr>
        <p:spPr bwMode="auto">
          <a:xfrm>
            <a:off x="7433676" y="1211776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altLang="en-US" sz="28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28" name="Text Box 12"/>
          <p:cNvSpPr txBox="1">
            <a:spLocks noChangeArrowheads="1"/>
          </p:cNvSpPr>
          <p:nvPr/>
        </p:nvSpPr>
        <p:spPr bwMode="auto">
          <a:xfrm>
            <a:off x="1608594" y="525771"/>
            <a:ext cx="35184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30" name="Text Box 14"/>
          <p:cNvSpPr txBox="1">
            <a:spLocks noChangeArrowheads="1"/>
          </p:cNvSpPr>
          <p:nvPr/>
        </p:nvSpPr>
        <p:spPr bwMode="auto">
          <a:xfrm>
            <a:off x="2044700" y="3704773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altLang="en-US" sz="2800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31" name="Text Box 15"/>
          <p:cNvSpPr txBox="1">
            <a:spLocks noChangeArrowheads="1"/>
          </p:cNvSpPr>
          <p:nvPr/>
        </p:nvSpPr>
        <p:spPr bwMode="auto">
          <a:xfrm>
            <a:off x="1968500" y="4161973"/>
            <a:ext cx="388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chi, </a:t>
            </a:r>
            <a:r>
              <a:rPr lang="en-US" altLang="en-US" sz="2800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chi?</a:t>
            </a:r>
          </a:p>
        </p:txBody>
      </p:sp>
      <p:sp>
        <p:nvSpPr>
          <p:cNvPr id="2" name="Rectangle 1"/>
          <p:cNvSpPr/>
          <p:nvPr/>
        </p:nvSpPr>
        <p:spPr>
          <a:xfrm>
            <a:off x="2046305" y="2403992"/>
            <a:ext cx="27382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02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2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2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4" grpId="0"/>
      <p:bldP spid="162825" grpId="0"/>
      <p:bldP spid="162826" grpId="0"/>
      <p:bldP spid="162827" grpId="0"/>
      <p:bldP spid="162828" grpId="0"/>
      <p:bldP spid="162830" grpId="0"/>
      <p:bldP spid="1628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CF95F915-5D14-4836-908B-DD904E67F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8464" y="260350"/>
            <a:ext cx="8855075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i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4400" b="1" i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4400" b="1" i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US" altLang="en-US" sz="3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endParaRPr lang="en-US" altLang="en-US" sz="3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3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altLang="en-US" sz="3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diamond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ung sữa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03" y="10037"/>
            <a:ext cx="5377996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514601" y="3429000"/>
            <a:ext cx="23038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5029200" y="3581400"/>
            <a:ext cx="762000" cy="304800"/>
          </a:xfrm>
          <a:prstGeom prst="right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248400" y="3331806"/>
            <a:ext cx="4114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843449" y="4564626"/>
            <a:ext cx="574449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alt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8001000" y="38862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0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906000" y="6248400"/>
            <a:ext cx="762000" cy="6096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201" name="Picture 9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"/>
            <a:ext cx="5279571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05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76"/>
            <a:ext cx="12192000" cy="68818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98594" y="-23876"/>
            <a:ext cx="7394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2"/>
          <p:cNvSpPr txBox="1">
            <a:spLocks noChangeArrowheads="1"/>
          </p:cNvSpPr>
          <p:nvPr/>
        </p:nvSpPr>
        <p:spPr bwMode="auto">
          <a:xfrm>
            <a:off x="2248777" y="1176453"/>
            <a:ext cx="4038600" cy="514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600" b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2600" b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600" b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600" b="1" kern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10" name="Rectangle 42"/>
          <p:cNvSpPr txBox="1">
            <a:spLocks noChangeArrowheads="1"/>
          </p:cNvSpPr>
          <p:nvPr/>
        </p:nvSpPr>
        <p:spPr bwMode="auto">
          <a:xfrm>
            <a:off x="6727517" y="1200329"/>
            <a:ext cx="4038600" cy="511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endParaRPr lang="en-US" altLang="en-US" sz="26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endParaRPr lang="en-US" altLang="en-US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6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6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72741" y="799665"/>
            <a:ext cx="203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 CẬN</a:t>
            </a:r>
          </a:p>
        </p:txBody>
      </p:sp>
    </p:spTree>
    <p:extLst>
      <p:ext uri="{BB962C8B-B14F-4D97-AF65-F5344CB8AC3E}">
        <p14:creationId xmlns:p14="http://schemas.microsoft.com/office/powerpoint/2010/main" val="128230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12" y="350188"/>
            <a:ext cx="6353762" cy="5635315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5889524" y="1285461"/>
            <a:ext cx="5903188" cy="3405809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351729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1125</Words>
  <Application>Microsoft Office PowerPoint</Application>
  <PresentationFormat>Widescreen</PresentationFormat>
  <Paragraphs>186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Tahoma</vt:lpstr>
      <vt:lpstr>Times</vt:lpstr>
      <vt:lpstr>Times New Roman</vt:lpstr>
      <vt:lpstr>Office Theme</vt:lpstr>
      <vt:lpstr>Default Design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HANG</dc:creator>
  <cp:lastModifiedBy>MTC</cp:lastModifiedBy>
  <cp:revision>60</cp:revision>
  <dcterms:created xsi:type="dcterms:W3CDTF">2019-04-24T13:15:27Z</dcterms:created>
  <dcterms:modified xsi:type="dcterms:W3CDTF">2023-04-05T09:24:34Z</dcterms:modified>
</cp:coreProperties>
</file>